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  <p:sldMasterId id="2147483648" r:id="rId6"/>
  </p:sldMasterIdLst>
  <p:notesMasterIdLst>
    <p:notesMasterId r:id="rId28"/>
  </p:notesMasterIdLst>
  <p:sldIdLst>
    <p:sldId id="527" r:id="rId7"/>
    <p:sldId id="528" r:id="rId8"/>
    <p:sldId id="529" r:id="rId9"/>
    <p:sldId id="26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C83B28-BF8E-AC8A-F1C8-3317953C9A61}" name="Lena Krier" initials="LK" userId="S::Lena.Krier@assuredpartners.com::2d030a4b-6e6b-44fd-aaf9-ac9de7684292" providerId="AD"/>
  <p188:author id="{FDAD93CB-B488-B75D-CC19-C29CA23332C5}" name="Christopher Bayer" initials="CB" userId="S::Christopher.Bayer@assuredpartners.com::8016049f-d286-4f89-821e-c636bf5692c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D4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CAAAED2-7602-4240-B247-6F16CCA16BA0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5377870-F449-477C-9C7F-8F255701B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1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inflation: growth in liability risk costs due to changes in societal beliefs about responsibility for accidents, deterioration of previous tort reforms, legislative repeals or limitation of statutes </a:t>
            </a:r>
            <a:r>
              <a:rPr lang="en-US"/>
              <a:t>of limitations.</a:t>
            </a:r>
            <a:endParaRPr lang="en-US" dirty="0"/>
          </a:p>
          <a:p>
            <a:r>
              <a:rPr lang="en-US" dirty="0"/>
              <a:t>Nuclear Verdicts: $10 million +.  Their number have been growing.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litigation funders:  groups that are willing to invest in litigation for profit.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377870-F449-477C-9C7F-8F255701BB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742949"/>
            <a:ext cx="7560000" cy="2682000"/>
          </a:xfrm>
        </p:spPr>
        <p:txBody>
          <a:bodyPr anchor="t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3672000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5523723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761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741600"/>
            <a:ext cx="7560000" cy="650595"/>
          </a:xfrm>
        </p:spPr>
        <p:txBody>
          <a:bodyPr anchor="t"/>
          <a:lstStyle>
            <a:lvl1pPr algn="l">
              <a:lnSpc>
                <a:spcPct val="10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EC0CC6F-0FDF-C898-756B-1ECDFC82DD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338" y="504000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optional header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A6412C3A-E095-1DAB-CCAF-C37FFE224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531" y="504000"/>
            <a:ext cx="1228719" cy="252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207B7F2-7172-1D8C-1F20-0B817C89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357120"/>
            <a:ext cx="7556457" cy="3591206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/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58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/Contnets_w/Image_Nav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338" y="827085"/>
            <a:ext cx="7222912" cy="554675"/>
          </a:xfrm>
        </p:spPr>
        <p:txBody>
          <a:bodyPr anchor="t"/>
          <a:lstStyle>
            <a:lvl1pPr algn="l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338" y="6443428"/>
            <a:ext cx="5554661" cy="252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338" y="503998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847DA67-B267-47EB-60A5-1BA95DE75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91BEC6-51B3-6166-7E47-4EB382C4D5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456" y="2376806"/>
            <a:ext cx="6357304" cy="3348000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/>
            </a:lvl3pPr>
            <a:lvl4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Date Placeholder 2">
            <a:extLst>
              <a:ext uri="{FF2B5EF4-FFF2-40B4-BE49-F238E27FC236}">
                <a16:creationId xmlns:a16="http://schemas.microsoft.com/office/drawing/2014/main" id="{E24310D4-99B2-F4C3-EAA1-38BDAD23D3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531" y="504000"/>
            <a:ext cx="1228719" cy="252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4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ull picture - Shape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blue green and black triangle&#10;&#10;Description automatically generated">
            <a:extLst>
              <a:ext uri="{FF2B5EF4-FFF2-40B4-BE49-F238E27FC236}">
                <a16:creationId xmlns:a16="http://schemas.microsoft.com/office/drawing/2014/main" id="{205B36F9-6664-0D7B-5469-D3F08D889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2982171"/>
            <a:ext cx="6847467" cy="38758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4140000"/>
            <a:ext cx="5554662" cy="1440000"/>
          </a:xfrm>
        </p:spPr>
        <p:txBody>
          <a:bodyPr anchor="b"/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5832000"/>
            <a:ext cx="5554662" cy="74297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AEC70C-F986-56EE-24D9-782D41E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2306" y="543600"/>
            <a:ext cx="341729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27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ull picture - Shape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green and black triangle&#10;&#10;Description automatically generated">
            <a:extLst>
              <a:ext uri="{FF2B5EF4-FFF2-40B4-BE49-F238E27FC236}">
                <a16:creationId xmlns:a16="http://schemas.microsoft.com/office/drawing/2014/main" id="{22CB460B-231B-9800-9324-8BE7C43E8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7639"/>
            <a:ext cx="5999154" cy="5120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4140000"/>
            <a:ext cx="5554662" cy="1440000"/>
          </a:xfrm>
        </p:spPr>
        <p:txBody>
          <a:bodyPr anchor="b"/>
          <a:lstStyle>
            <a:lvl1pPr algn="l">
              <a:lnSpc>
                <a:spcPct val="100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5832000"/>
            <a:ext cx="5554662" cy="742971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AEC70C-F986-56EE-24D9-782D41E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2306" y="543600"/>
            <a:ext cx="341729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87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620ED41B-2518-1FF2-5190-FA39B70E17B8}"/>
              </a:ext>
            </a:extLst>
          </p:cNvPr>
          <p:cNvGrpSpPr>
            <a:grpSpLocks noChangeAspect="1"/>
          </p:cNvGrpSpPr>
          <p:nvPr/>
        </p:nvGrpSpPr>
        <p:grpSpPr>
          <a:xfrm>
            <a:off x="3603000" y="2448679"/>
            <a:ext cx="4986000" cy="196064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1CED40A-D8E5-0522-DFD2-7008AE24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EF15588-5463-23E8-0022-CFEE01954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031C550-1471-2EB0-5AA2-788F45CC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B26B73A-68BF-7175-939B-55A99353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96D4C79-1CFA-B118-A432-FBC7DEB5B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A8E3B9-7E7E-64E8-7A94-2F8964539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B6A4B93-BFAE-E2D8-230B-537CE63A3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167BAB9-18DA-334E-4E89-2D079C2EF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4B3F84F-EBD0-EA13-59DC-2C83321B3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ABE1DA9-9916-7D39-BB1F-5D59DE94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AF5305C-D7E9-3103-4D3C-E8424D1C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9FC0849-403C-4F5E-D789-825D8578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0EDC3FA-BFE2-E4F7-F350-1699D8CD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1C5FE90-4C1F-94C6-BB73-FE8744CAC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833B674-734F-458E-0A21-CFEC2609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F50AFF2-9BAD-FA4D-254B-8E31D6D6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967E3D4-C08D-7067-C0A5-E8C06BB7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B50B249-2EE4-A851-5C42-3B59FB8A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AC5EEA5-C5C7-7E64-32D4-D94B3BBC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360AC8B-F815-873F-03B7-C9E299503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AE03622-842C-1459-9C0B-41AA6502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5507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green and black squares&#10;&#10;Description automatically generated">
            <a:extLst>
              <a:ext uri="{FF2B5EF4-FFF2-40B4-BE49-F238E27FC236}">
                <a16:creationId xmlns:a16="http://schemas.microsoft.com/office/drawing/2014/main" id="{E2841ADB-3488-2280-2577-59E1708EC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"/>
            <a:ext cx="12192000" cy="6855144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20ED41B-2518-1FF2-5190-FA39B70E17B8}"/>
              </a:ext>
            </a:extLst>
          </p:cNvPr>
          <p:cNvGrpSpPr>
            <a:grpSpLocks noChangeAspect="1"/>
          </p:cNvGrpSpPr>
          <p:nvPr/>
        </p:nvGrpSpPr>
        <p:grpSpPr>
          <a:xfrm>
            <a:off x="3603000" y="2448679"/>
            <a:ext cx="4986000" cy="196064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1CED40A-D8E5-0522-DFD2-7008AE243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4EF15588-5463-23E8-0022-CFEE01954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031C550-1471-2EB0-5AA2-788F45CCA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DB26B73A-68BF-7175-939B-55A993535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96D4C79-1CFA-B118-A432-FBC7DEB5B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5AA8E3B9-7E7E-64E8-7A94-2F8964539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B6A4B93-BFAE-E2D8-230B-537CE63A3E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167BAB9-18DA-334E-4E89-2D079C2EF6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64B3F84F-EBD0-EA13-59DC-2C83321B3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ABE1DA9-9916-7D39-BB1F-5D59DE941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AF5305C-D7E9-3103-4D3C-E8424D1C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19FC0849-403C-4F5E-D789-825D85786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10EDC3FA-BFE2-E4F7-F350-1699D8CD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61C5FE90-4C1F-94C6-BB73-FE8744CAC0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833B674-734F-458E-0A21-CFEC2609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F50AFF2-9BAD-FA4D-254B-8E31D6D6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967E3D4-C08D-7067-C0A5-E8C06BB7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8B50B249-2EE4-A851-5C42-3B59FB8AE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AC5EEA5-C5C7-7E64-32D4-D94B3BBC9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A360AC8B-F815-873F-03B7-C9E2995037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AE03622-842C-1459-9C0B-41AA65022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5276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96AE-DF5C-6947-60A9-F8EE264F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3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4689-B352-01A4-EA83-9332F5F9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7088"/>
            <a:ext cx="6275098" cy="3589048"/>
          </a:xfrm>
        </p:spPr>
        <p:txBody>
          <a:bodyPr anchor="b"/>
          <a:lstStyle>
            <a:lvl1pPr algn="l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B4F3672-33C1-6335-30B2-D834915F74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627509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5B0EC4DE-B3AA-C25B-9271-94B976C94E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338" y="4686300"/>
            <a:ext cx="6275098" cy="1263650"/>
          </a:xfrm>
        </p:spPr>
        <p:txBody>
          <a:bodyPr/>
          <a:lstStyle>
            <a:lvl1pPr>
              <a:defRPr cap="none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/>
              <a:t>Optional subtitle</a:t>
            </a:r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E3C782D6-06D6-4DF8-3946-C96076BF924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form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green and black squares&#10;&#10;Description automatically generated">
            <a:extLst>
              <a:ext uri="{FF2B5EF4-FFF2-40B4-BE49-F238E27FC236}">
                <a16:creationId xmlns:a16="http://schemas.microsoft.com/office/drawing/2014/main" id="{D04835B2-6441-1680-8378-B3B824D7E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"/>
            <a:ext cx="12192000" cy="6855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D4689-B352-01A4-EA83-9332F5F9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827088"/>
            <a:ext cx="9000000" cy="5122862"/>
          </a:xfrm>
        </p:spPr>
        <p:txBody>
          <a:bodyPr anchor="ctr"/>
          <a:lstStyle>
            <a:lvl1pPr algn="ctr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1C1F2-6F5D-C5C8-3415-B6243CF99213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EBAEF9C-F632-6302-8B4C-2E0A3668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528C2B0-22FB-A8B6-3550-361612CA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2230A98-3DC4-650C-3470-32F85E14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D6B1796-E7E9-99B6-62B0-4037A299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DF7FA93-0819-4BF8-30B0-444D87B2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7FACE9-CED0-D3CE-ED80-201BCD28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D823284-CE22-D55A-0CB7-ABC6C13E0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CE4C82D-10F1-194D-FCEF-568BAF0E3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A5F71C2-11B2-F5C6-AD6A-72FD8E27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A6B7D77-609A-84B4-DD5F-5C8260533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9DE2051-F2BC-B352-6917-8FEA77A0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6448E3B-B7DA-A213-5B62-0A5B591D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4043716-F6CA-B1D3-63E5-BB49226C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170AC92-D7D4-0CEC-6EA7-71F728238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C6CAC32-FC36-F5FD-5FB8-9527EE5B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821825-693E-C936-6493-3E921D4E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87821F1-CF85-EBBF-CC57-17D70767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B3A0E22-B22A-D9E8-40FC-8295D5BC3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50DC407-E7E2-B23A-3A66-63BD0EEA5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53F82A4-058B-76A5-74D9-13FB6C929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7AD150B-C52C-7357-B886-3EBFC6AA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54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informa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4835B2-6441-1680-8378-B3B824D7E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428"/>
            <a:ext cx="12191999" cy="6855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CD4689-B352-01A4-EA83-9332F5F9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000" y="827088"/>
            <a:ext cx="9000000" cy="5122862"/>
          </a:xfrm>
        </p:spPr>
        <p:txBody>
          <a:bodyPr anchor="ctr"/>
          <a:lstStyle>
            <a:lvl1pPr algn="ctr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1C1F2-6F5D-C5C8-3415-B6243CF99213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EBAEF9C-F632-6302-8B4C-2E0A3668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528C2B0-22FB-A8B6-3550-361612CA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2230A98-3DC4-650C-3470-32F85E14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D6B1796-E7E9-99B6-62B0-4037A299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DF7FA93-0819-4BF8-30B0-444D87B2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7FACE9-CED0-D3CE-ED80-201BCD28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D823284-CE22-D55A-0CB7-ABC6C13E0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CE4C82D-10F1-194D-FCEF-568BAF0E3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A5F71C2-11B2-F5C6-AD6A-72FD8E27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A6B7D77-609A-84B4-DD5F-5C8260533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9DE2051-F2BC-B352-6917-8FEA77A0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6448E3B-B7DA-A213-5B62-0A5B591D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4043716-F6CA-B1D3-63E5-BB49226C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170AC92-D7D4-0CEC-6EA7-71F728238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C6CAC32-FC36-F5FD-5FB8-9527EE5B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821825-693E-C936-6493-3E921D4E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87821F1-CF85-EBBF-CC57-17D70767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B3A0E22-B22A-D9E8-40FC-8295D5BC3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50DC407-E7E2-B23A-3A66-63BD0EEA5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53F82A4-058B-76A5-74D9-13FB6C929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7AD150B-C52C-7357-B886-3EBFC6AA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531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741600"/>
            <a:ext cx="7560000" cy="2682552"/>
          </a:xfrm>
        </p:spPr>
        <p:txBody>
          <a:bodyPr anchor="t"/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3672000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5523723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2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file key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4689-B352-01A4-EA83-9332F5F934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05555" y="827088"/>
            <a:ext cx="5868135" cy="5122862"/>
          </a:xfrm>
        </p:spPr>
        <p:txBody>
          <a:bodyPr anchor="ctr"/>
          <a:lstStyle>
            <a:lvl1pPr algn="ctr">
              <a:lnSpc>
                <a:spcPct val="9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Key information or quotations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21C1F2-6F5D-C5C8-3415-B6243CF99213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EBAEF9C-F632-6302-8B4C-2E0A3668E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528C2B0-22FB-A8B6-3550-361612CA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2230A98-3DC4-650C-3470-32F85E140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D6B1796-E7E9-99B6-62B0-4037A299A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0DF7FA93-0819-4BF8-30B0-444D87B2E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457FACE9-CED0-D3CE-ED80-201BCD28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6D823284-CE22-D55A-0CB7-ABC6C13E0F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4CE4C82D-10F1-194D-FCEF-568BAF0E3D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A5F71C2-11B2-F5C6-AD6A-72FD8E27F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A6B7D77-609A-84B4-DD5F-5C8260533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9DE2051-F2BC-B352-6917-8FEA77A0D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6448E3B-B7DA-A213-5B62-0A5B591D8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4043716-F6CA-B1D3-63E5-BB49226C6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170AC92-D7D4-0CEC-6EA7-71F7282383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6C6CAC32-FC36-F5FD-5FB8-9527EE5BF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4821825-693E-C936-6493-3E921D4E5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B87821F1-CF85-EBBF-CC57-17D70767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B3A0E22-B22A-D9E8-40FC-8295D5BC3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950DC407-E7E2-B23A-3A66-63BD0EEA5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053F82A4-058B-76A5-74D9-13FB6C929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7AD150B-C52C-7357-B886-3EBFC6AAE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2AD83-3328-A189-2358-3B21971F3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B96DB-408F-8EC5-2B60-EA9BA39A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F99EA-4163-BE73-4E94-274BA7120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ey info Picture - Shape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blue green and black background&#10;&#10;Description automatically generated">
            <a:extLst>
              <a:ext uri="{FF2B5EF4-FFF2-40B4-BE49-F238E27FC236}">
                <a16:creationId xmlns:a16="http://schemas.microsoft.com/office/drawing/2014/main" id="{A3620944-C8FA-007B-42C4-3A132CC6C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5" y="3017729"/>
            <a:ext cx="5547058" cy="3840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1338" y="4018385"/>
            <a:ext cx="4565617" cy="2401076"/>
          </a:xfrm>
        </p:spPr>
        <p:txBody>
          <a:bodyPr anchor="ctr"/>
          <a:lstStyle>
            <a:lvl1pPr algn="ctr">
              <a:lnSpc>
                <a:spcPct val="95000"/>
              </a:lnSpc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Key information </a:t>
            </a:r>
            <a:r>
              <a:rPr lang="en-US"/>
              <a:t>or quotations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AEC70C-F986-56EE-24D9-782D41ED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32306" y="543600"/>
            <a:ext cx="341729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77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Picto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2C6E39A-AA71-EAAD-9151-3C2F97525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60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57D06CE-7B45-A913-0EEC-8A3D9E332A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2707200"/>
            <a:ext cx="5997600" cy="4150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4522236"/>
            <a:ext cx="4790891" cy="1038809"/>
          </a:xfrm>
        </p:spPr>
        <p:txBody>
          <a:bodyPr/>
          <a:lstStyle>
            <a:lvl1pPr>
              <a:lnSpc>
                <a:spcPct val="95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err="1"/>
              <a:t>stylehdbf</a:t>
            </a:r>
            <a:r>
              <a:rPr lang="en-US" dirty="0"/>
              <a:t> </a:t>
            </a:r>
            <a:r>
              <a:rPr lang="en-US" err="1"/>
              <a:t>lvjfdb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3F4E69A-940A-CFA1-3906-CDC29DD899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338" y="5691188"/>
            <a:ext cx="4789552" cy="839787"/>
          </a:xfrm>
        </p:spPr>
        <p:txBody>
          <a:bodyPr/>
          <a:lstStyle>
            <a:lvl1pPr>
              <a:lnSpc>
                <a:spcPct val="120000"/>
              </a:lnSpc>
              <a:defRPr sz="1600">
                <a:solidFill>
                  <a:schemeClr val="bg1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8AFC5F7-9185-0FAF-B941-6AD140579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0763" y="1188000"/>
            <a:ext cx="3011487" cy="476195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6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11109322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6" y="2600326"/>
            <a:ext cx="4986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9D2D82-2434-1307-97CC-CCE74802C6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666250" y="2601950"/>
            <a:ext cx="4986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331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82">
          <p15:clr>
            <a:srgbClr val="FBAE40"/>
          </p15:clr>
        </p15:guide>
        <p15:guide id="2" pos="419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8332662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600326"/>
            <a:ext cx="3887999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9D2D82-2434-1307-97CC-CCE74802C6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86000" y="2601950"/>
            <a:ext cx="3888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29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1">
          <p15:clr>
            <a:srgbClr val="FBAE40"/>
          </p15:clr>
        </p15:guide>
        <p15:guide id="2" pos="31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8332662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600326"/>
            <a:ext cx="3887999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2D2150-2F02-BD9D-FF9E-CDA0FAF15A7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984750" y="2600325"/>
            <a:ext cx="6665913" cy="33480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526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1">
          <p15:clr>
            <a:srgbClr val="FBAE40"/>
          </p15:clr>
        </p15:guide>
        <p15:guide id="2" pos="31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8332662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600326"/>
            <a:ext cx="1111097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89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1">
          <p15:clr>
            <a:srgbClr val="FBAE40"/>
          </p15:clr>
        </p15:guide>
        <p15:guide id="2" pos="31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8332662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2D2150-2F02-BD9D-FF9E-CDA0FAF15A7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41338" y="2600325"/>
            <a:ext cx="11109325" cy="33480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96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1">
          <p15:clr>
            <a:srgbClr val="FBAE40"/>
          </p15:clr>
        </p15:guide>
        <p15:guide id="2" pos="31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0" y="828000"/>
            <a:ext cx="8302660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000" y="2600326"/>
            <a:ext cx="3888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9D2D82-2434-1307-97CC-CCE74802C6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764250" y="2601950"/>
            <a:ext cx="3888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AA416-E526-F19F-5082-C2BEFEFF1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77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000" y="503998"/>
            <a:ext cx="6535586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365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-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0" y="828000"/>
            <a:ext cx="6108250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998" y="2600326"/>
            <a:ext cx="6108251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AA416-E526-F19F-5082-C2BEFEFF1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8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3550" y="503998"/>
            <a:ext cx="4340035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53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827087"/>
            <a:ext cx="7560000" cy="2597861"/>
          </a:xfrm>
        </p:spPr>
        <p:txBody>
          <a:bodyPr anchor="t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3672000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5523723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338" y="504000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84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-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28000"/>
            <a:ext cx="5556250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249" y="2600326"/>
            <a:ext cx="5544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AA416-E526-F19F-5082-C2BEFEFF1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03998"/>
            <a:ext cx="3787585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2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0" y="828001"/>
            <a:ext cx="830266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00" y="2600326"/>
            <a:ext cx="5148000" cy="334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buAutoNum type="arabicPeriod"/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AA416-E526-F19F-5082-C2BEFEFF1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77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8000" y="503998"/>
            <a:ext cx="6535586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85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 pag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1"/>
            <a:ext cx="11109322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2000" y="2600326"/>
            <a:ext cx="5148000" cy="334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buAutoNum type="arabicPeriod"/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0CB3D3E-B933-CBC5-610E-9E1ACC0BF7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1338" y="5228326"/>
            <a:ext cx="2520000" cy="720000"/>
          </a:xfrm>
        </p:spPr>
        <p:txBody>
          <a:bodyPr/>
          <a:lstStyle>
            <a:lvl1pPr>
              <a:defRPr sz="160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/>
              <a:t>Add quote</a:t>
            </a:r>
            <a:endParaRPr lang="en-US" dirty="0"/>
          </a:p>
        </p:txBody>
      </p:sp>
      <p:pic>
        <p:nvPicPr>
          <p:cNvPr id="12" name="Picture 11" descr="A green and black logo&#10;&#10;Description automatically generated">
            <a:extLst>
              <a:ext uri="{FF2B5EF4-FFF2-40B4-BE49-F238E27FC236}">
                <a16:creationId xmlns:a16="http://schemas.microsoft.com/office/drawing/2014/main" id="{2CAC2DD6-3099-7C5D-C43E-7DD487EEF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4705915"/>
            <a:ext cx="818843" cy="2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611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7089"/>
            <a:ext cx="5040000" cy="268122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3701144"/>
            <a:ext cx="5040000" cy="224718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Work Sans SemiBold" pitchFamily="2" charset="0"/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buAutoNum type="arabicPeriod"/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0035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026C4-7FC7-6E38-BE35-69393F696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2D369A-B57C-C87D-3017-E3D0870DD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D9B1F-AC67-668E-BD62-8D21F2E79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F68F5-BCE4-F5D0-A4BF-DAD412F8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927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0A2C32-D1F2-9155-120E-77AE865F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A9D60-E1A9-0917-8923-F1956C78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F3F36-662A-5FAB-E7E8-2A1F9A22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05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34B1D-81F6-4BA1-BBBE-D2C2BCC7B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855"/>
            <a:ext cx="9144000" cy="197210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33B6C-F295-432B-916E-AA5BEB772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247131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2A02-FE1A-44A8-B475-5AD57CAF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0C94-E0AB-49FA-9B30-C17A53CC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32E9EA-F901-4107-855F-442223F85599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rgbClr val="113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223C51-1D0E-49C6-BC4A-5D3EA1A0E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238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2A02-FE1A-44A8-B475-5AD57CAFD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50C94-E0AB-49FA-9B30-C17A53CC7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32E9EA-F901-4107-855F-442223F85599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rgbClr val="113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223C51-1D0E-49C6-BC4A-5D3EA1A0EB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1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F6B90F-90A3-4A99-A987-21E79356E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36" y="2"/>
            <a:ext cx="4003964" cy="246749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8F075-7E17-4DF2-830A-E1B7D15E2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971801"/>
            <a:ext cx="10515600" cy="311785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02B32C-FF8E-4CF6-B6CF-ECFEDCC8E39D}"/>
              </a:ext>
            </a:extLst>
          </p:cNvPr>
          <p:cNvCxnSpPr>
            <a:cxnSpLocks/>
          </p:cNvCxnSpPr>
          <p:nvPr userDrawn="1"/>
        </p:nvCxnSpPr>
        <p:spPr>
          <a:xfrm>
            <a:off x="0" y="2468104"/>
            <a:ext cx="12192000" cy="0"/>
          </a:xfrm>
          <a:prstGeom prst="line">
            <a:avLst/>
          </a:prstGeom>
          <a:ln w="19050">
            <a:solidFill>
              <a:srgbClr val="113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EF27D1DE-6033-4E6D-8E82-4E80119D1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25074"/>
            <a:ext cx="10515600" cy="1163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734774-61EF-484F-A586-60129C8946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473" y="6223257"/>
            <a:ext cx="1295598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50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827087"/>
            <a:ext cx="7560000" cy="2597861"/>
          </a:xfrm>
        </p:spPr>
        <p:txBody>
          <a:bodyPr anchor="t"/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3672000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5523723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338" y="504000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98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96F4A-5D8A-4A6B-84B2-0FBD88F02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DE194-ADAE-42AD-A2AA-A5E181BDA7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94523"/>
            <a:ext cx="5181600" cy="4282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C4860-8D34-4023-97BF-ECB315CA2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94523"/>
            <a:ext cx="5181600" cy="42824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9F857D-0D88-460B-829B-D8B9023640D7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rgbClr val="113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68AF647-454F-4632-AFD9-3B661DB85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244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EF2C-E254-43EE-9F17-EAE5D0B54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1493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7BBDA-2F3D-4315-8008-1468CF0C7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32F77-EC20-4DC3-BD25-90A06343A6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2D9B9-7930-48FA-9EF1-69EBF7375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EB1642-664C-42B1-A6D8-FDB64C8DD4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3632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06E6-F8AF-4026-9EE7-C46CEBC46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236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64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21DF3-59F1-4E22-AC85-B0FC6F797F57}"/>
              </a:ext>
            </a:extLst>
          </p:cNvPr>
          <p:cNvSpPr/>
          <p:nvPr userDrawn="1"/>
        </p:nvSpPr>
        <p:spPr>
          <a:xfrm>
            <a:off x="922716" y="1528762"/>
            <a:ext cx="1554480" cy="5329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B7491B-7F69-4B3E-A231-D221C5E33BFF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CD8FA8-1ADC-46A3-BB30-93D8C0AC9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521E9C-8CCF-49D7-9C72-1C938CE5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A74387-0141-4997-A2C7-C60407D1FD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62104" y="1894521"/>
            <a:ext cx="7591696" cy="4282441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4733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21DF3-59F1-4E22-AC85-B0FC6F797F57}"/>
              </a:ext>
            </a:extLst>
          </p:cNvPr>
          <p:cNvSpPr/>
          <p:nvPr userDrawn="1"/>
        </p:nvSpPr>
        <p:spPr>
          <a:xfrm>
            <a:off x="9953982" y="1528763"/>
            <a:ext cx="2238017" cy="53292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B7491B-7F69-4B3E-A231-D221C5E33BFF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CD8FA8-1ADC-46A3-BB30-93D8C0AC9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521E9C-8CCF-49D7-9C72-1C938CE5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A74387-0141-4997-A2C7-C60407D1FD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894521"/>
            <a:ext cx="7591696" cy="4282441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466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121DF3-59F1-4E22-AC85-B0FC6F797F57}"/>
              </a:ext>
            </a:extLst>
          </p:cNvPr>
          <p:cNvSpPr/>
          <p:nvPr userDrawn="1"/>
        </p:nvSpPr>
        <p:spPr>
          <a:xfrm>
            <a:off x="922716" y="1528762"/>
            <a:ext cx="1554480" cy="53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B7491B-7F69-4B3E-A231-D221C5E33BFF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CD8FA8-1ADC-46A3-BB30-93D8C0AC9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521E9C-8CCF-49D7-9C72-1C938CE5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A74387-0141-4997-A2C7-C60407D1FD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62104" y="1894521"/>
            <a:ext cx="7591696" cy="4282441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06315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CB7491B-7F69-4B3E-A231-D221C5E33BFF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rgbClr val="113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1CD8FA8-1ADC-46A3-BB30-93D8C0AC9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B521E9C-8CCF-49D7-9C72-1C938CE5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8A74387-0141-4997-A2C7-C60407D1FD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762104" y="1894523"/>
            <a:ext cx="7591696" cy="4282440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315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7089"/>
            <a:ext cx="5040000" cy="268122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3701144"/>
            <a:ext cx="5040000" cy="2247182"/>
          </a:xfrm>
        </p:spPr>
        <p:txBody>
          <a:bodyPr/>
          <a:lstStyle>
            <a:lvl1pPr>
              <a:defRPr sz="1400">
                <a:solidFill>
                  <a:schemeClr val="accent3"/>
                </a:solidFill>
                <a:latin typeface="Work Sans SemiBold" pitchFamily="2" charset="0"/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buAutoNum type="arabicPeriod"/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901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000" y="828000"/>
            <a:ext cx="6108250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998" y="2600326"/>
            <a:ext cx="6108251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2A-C047-403B-A711-50D2740E114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075-E543-4054-B985-D39C0CC9CD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AA416-E526-F19F-5082-C2BEFEFF1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986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43550" y="503998"/>
            <a:ext cx="4340035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71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C7CF8-9942-D241-2DEE-7557582CB1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5721" y="827085"/>
            <a:ext cx="7216529" cy="2597861"/>
          </a:xfrm>
        </p:spPr>
        <p:txBody>
          <a:bodyPr anchor="t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35721" y="3671998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35721" y="5523721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721" y="6443428"/>
            <a:ext cx="5554661" cy="252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5721" y="503998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908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28000"/>
            <a:ext cx="5556250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8249" y="2600326"/>
            <a:ext cx="5544000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2A-C047-403B-A711-50D2740E114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075-E543-4054-B985-D39C0CC9CD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5AA416-E526-F19F-5082-C2BEFEFF15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4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03998"/>
            <a:ext cx="3787585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59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92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8332662" cy="14711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600326"/>
            <a:ext cx="3887999" cy="33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2A-C047-403B-A711-50D2740E114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075-E543-4054-B985-D39C0CC9CD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B41DBD-573C-B83E-4907-2D17E6F09A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1338" y="503998"/>
            <a:ext cx="9342248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A92D2150-2F02-BD9D-FF9E-CDA0FAF15A76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984750" y="2600325"/>
            <a:ext cx="6665913" cy="334803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02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1" userDrawn="1">
          <p15:clr>
            <a:srgbClr val="FBAE40"/>
          </p15:clr>
        </p15:guide>
        <p15:guide id="2" pos="31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7DBF7-D5A4-8621-D56D-D1392B9F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B51F-047C-1F4D-C471-8B8791484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56AD1-B453-8360-7502-114883DD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CC2A-C047-403B-A711-50D2740E114D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196AE-DF5C-6947-60A9-F8EE264F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94BB-63D8-FF1B-9EB5-A62136E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D7075-E543-4054-B985-D39C0CC9CD8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654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/Contnet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827088"/>
            <a:ext cx="7560000" cy="647486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338" y="504000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optional 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82C33F-DFBB-C8C1-582E-3116840B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357120"/>
            <a:ext cx="7556457" cy="359120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BEB146B-784F-0318-C381-807CB1C1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531" y="504000"/>
            <a:ext cx="1228719" cy="252000"/>
          </a:xfrm>
        </p:spPr>
        <p:txBody>
          <a:bodyPr/>
          <a:lstStyle/>
          <a:p>
            <a:fld id="{F1D337DD-C4FE-4883-9AC7-5C0C54C43F42}" type="datetime1">
              <a:rPr lang="en-US" smtClean="0"/>
              <a:t>11/7/2024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7CE32F-FAB7-324F-C948-2E657594E8D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30518" y="6012000"/>
            <a:ext cx="321732" cy="302400"/>
            <a:chOff x="5507159" y="2448679"/>
            <a:chExt cx="1177683" cy="110691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7B8F9F0-E611-D971-D9FE-A310B6419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731" y="2448679"/>
              <a:ext cx="988111" cy="110691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A62F3E04-C0D0-12EA-F5C4-64C6469240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3766" y="3311491"/>
              <a:ext cx="509637" cy="49990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EB251BEC-880B-4C7F-D2ED-3E092C242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0123" y="3212160"/>
              <a:ext cx="527815" cy="49990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48D200A5-C53F-5E09-C001-AFAB59A68B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830" y="3117374"/>
              <a:ext cx="483019" cy="49341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4C0480C1-9A50-DCF1-0378-DBE2309266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410" y="3410821"/>
              <a:ext cx="343437" cy="4544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DFA2A1F1-C11C-CB1C-ED17-77AA0C226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7159" y="3505607"/>
              <a:ext cx="347332" cy="49990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904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742949"/>
            <a:ext cx="7560000" cy="2682000"/>
          </a:xfrm>
        </p:spPr>
        <p:txBody>
          <a:bodyPr anchor="t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3672000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optional subtitle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5523723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F7A0F6E8-B336-4BB7-B742-8625052934FC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922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Hea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338" y="827085"/>
            <a:ext cx="7222912" cy="2597861"/>
          </a:xfrm>
        </p:spPr>
        <p:txBody>
          <a:bodyPr anchor="t"/>
          <a:lstStyle>
            <a:lvl1pPr algn="l"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338" y="3671998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338" y="5523721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338" y="6443428"/>
            <a:ext cx="5554661" cy="252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338" y="503998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847DA67-B267-47EB-60A5-1BA95DE75D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9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Partner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green and black background&#10;&#10;Description automatically generated">
            <a:extLst>
              <a:ext uri="{FF2B5EF4-FFF2-40B4-BE49-F238E27FC236}">
                <a16:creationId xmlns:a16="http://schemas.microsoft.com/office/drawing/2014/main" id="{FD9B8090-5832-73A3-CBCC-1E5F14B6E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58" y="2063079"/>
            <a:ext cx="6375053" cy="5069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742949"/>
            <a:ext cx="7560000" cy="2682000"/>
          </a:xfrm>
        </p:spPr>
        <p:txBody>
          <a:bodyPr anchor="t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A52A2-D1ED-A39F-9096-70804795A5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38" y="3672000"/>
            <a:ext cx="5554662" cy="185172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  <a:latin typeface="Work Sans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</a:t>
            </a:r>
            <a:r>
              <a:rPr lang="en-US"/>
              <a:t>optional subtitle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70DEAA02-DC67-1CFA-1C79-7F3F98DE47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5523723"/>
            <a:ext cx="5554662" cy="426228"/>
          </a:xfrm>
        </p:spPr>
        <p:txBody>
          <a:bodyPr/>
          <a:lstStyle>
            <a:lvl1pPr algn="l">
              <a:defRPr sz="1800">
                <a:solidFill>
                  <a:schemeClr val="accent3"/>
                </a:solidFill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4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/Contnets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8" y="827088"/>
            <a:ext cx="7560000" cy="647486"/>
          </a:xfrm>
        </p:spPr>
        <p:txBody>
          <a:bodyPr anchor="t"/>
          <a:lstStyle>
            <a:lvl1pPr algn="l"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338" y="504000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optional header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882C33F-DFBB-C8C1-582E-3116840B4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2357120"/>
            <a:ext cx="7556457" cy="359120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BEB146B-784F-0318-C381-807CB1C1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531" y="504000"/>
            <a:ext cx="1228719" cy="252000"/>
          </a:xfrm>
        </p:spPr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0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/Contnets_w/Imag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C7CF8-9942-D241-2DEE-7557582CB1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888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5A726-047D-73E1-D681-DF8571E25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35721" y="827085"/>
            <a:ext cx="7216529" cy="585155"/>
          </a:xfrm>
        </p:spPr>
        <p:txBody>
          <a:bodyPr anchor="t"/>
          <a:lstStyle>
            <a:lvl1pPr algn="l"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5796D-15C2-95E2-DCB8-86017424D43C}"/>
              </a:ext>
            </a:extLst>
          </p:cNvPr>
          <p:cNvGrpSpPr>
            <a:grpSpLocks noChangeAspect="1"/>
          </p:cNvGrpSpPr>
          <p:nvPr/>
        </p:nvGrpSpPr>
        <p:grpSpPr>
          <a:xfrm>
            <a:off x="10317600" y="5796000"/>
            <a:ext cx="1332000" cy="523781"/>
            <a:chOff x="0" y="1031875"/>
            <a:chExt cx="12192001" cy="4794251"/>
          </a:xfrm>
          <a:solidFill>
            <a:schemeClr val="accent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3816C64-CA86-156E-84C1-0EBB5B2BD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688" y="1031875"/>
              <a:ext cx="2416175" cy="270668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64D5ABB-AE14-F692-03BF-35A31F09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463" y="3141663"/>
              <a:ext cx="1246188" cy="122238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864AA6C-99FB-F339-2B2E-8F174B36F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2898775"/>
              <a:ext cx="1290638" cy="122238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D2B75B3-39FF-1F9F-6D2C-5A35BA74D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675" y="2667000"/>
              <a:ext cx="1181100" cy="120650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DD225AF-653C-7EE2-C9DA-8D8508EAE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384550"/>
              <a:ext cx="839788" cy="11112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BF98B98-6DEB-9A7A-BF1B-028308E3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138" y="3616325"/>
              <a:ext cx="849313" cy="122238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28957FA-077B-1115-075E-74040BF13E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2600" y="4930775"/>
              <a:ext cx="727075" cy="884238"/>
            </a:xfrm>
            <a:custGeom>
              <a:avLst/>
              <a:gdLst>
                <a:gd name="T0" fmla="*/ 64 w 66"/>
                <a:gd name="T1" fmla="*/ 26 h 80"/>
                <a:gd name="T2" fmla="*/ 37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4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2 w 66"/>
                <a:gd name="T21" fmla="*/ 59 h 80"/>
                <a:gd name="T22" fmla="*/ 14 w 66"/>
                <a:gd name="T23" fmla="*/ 40 h 80"/>
                <a:gd name="T24" fmla="*/ 15 w 66"/>
                <a:gd name="T25" fmla="*/ 38 h 80"/>
                <a:gd name="T26" fmla="*/ 64 w 66"/>
                <a:gd name="T27" fmla="*/ 34 h 80"/>
                <a:gd name="T28" fmla="*/ 64 w 66"/>
                <a:gd name="T29" fmla="*/ 26 h 80"/>
                <a:gd name="T30" fmla="*/ 32 w 66"/>
                <a:gd name="T31" fmla="*/ 7 h 80"/>
                <a:gd name="T32" fmla="*/ 49 w 66"/>
                <a:gd name="T33" fmla="*/ 28 h 80"/>
                <a:gd name="T34" fmla="*/ 48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4" y="26"/>
                  </a:moveTo>
                  <a:cubicBezTo>
                    <a:pt x="62" y="16"/>
                    <a:pt x="56" y="0"/>
                    <a:pt x="37" y="0"/>
                  </a:cubicBezTo>
                  <a:cubicBezTo>
                    <a:pt x="31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4" y="80"/>
                    <a:pt x="34" y="80"/>
                  </a:cubicBezTo>
                  <a:cubicBezTo>
                    <a:pt x="43" y="80"/>
                    <a:pt x="56" y="76"/>
                    <a:pt x="65" y="66"/>
                  </a:cubicBezTo>
                  <a:cubicBezTo>
                    <a:pt x="65" y="66"/>
                    <a:pt x="66" y="62"/>
                    <a:pt x="66" y="61"/>
                  </a:cubicBezTo>
                  <a:cubicBezTo>
                    <a:pt x="65" y="60"/>
                    <a:pt x="65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4" y="68"/>
                    <a:pt x="28" y="65"/>
                    <a:pt x="22" y="59"/>
                  </a:cubicBezTo>
                  <a:cubicBezTo>
                    <a:pt x="18" y="54"/>
                    <a:pt x="15" y="46"/>
                    <a:pt x="14" y="40"/>
                  </a:cubicBezTo>
                  <a:cubicBezTo>
                    <a:pt x="14" y="39"/>
                    <a:pt x="15" y="38"/>
                    <a:pt x="15" y="38"/>
                  </a:cubicBezTo>
                  <a:cubicBezTo>
                    <a:pt x="31" y="37"/>
                    <a:pt x="54" y="36"/>
                    <a:pt x="64" y="34"/>
                  </a:cubicBezTo>
                  <a:cubicBezTo>
                    <a:pt x="65" y="33"/>
                    <a:pt x="64" y="26"/>
                    <a:pt x="64" y="26"/>
                  </a:cubicBezTo>
                  <a:moveTo>
                    <a:pt x="32" y="7"/>
                  </a:moveTo>
                  <a:cubicBezTo>
                    <a:pt x="42" y="7"/>
                    <a:pt x="48" y="18"/>
                    <a:pt x="49" y="28"/>
                  </a:cubicBezTo>
                  <a:cubicBezTo>
                    <a:pt x="49" y="28"/>
                    <a:pt x="49" y="29"/>
                    <a:pt x="48" y="29"/>
                  </a:cubicBezTo>
                  <a:cubicBezTo>
                    <a:pt x="44" y="30"/>
                    <a:pt x="22" y="31"/>
                    <a:pt x="16" y="30"/>
                  </a:cubicBezTo>
                  <a:cubicBezTo>
                    <a:pt x="15" y="30"/>
                    <a:pt x="15" y="30"/>
                    <a:pt x="15" y="29"/>
                  </a:cubicBezTo>
                  <a:cubicBezTo>
                    <a:pt x="16" y="16"/>
                    <a:pt x="22" y="7"/>
                    <a:pt x="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E792DE1-8159-E82A-4758-16B19D0FF3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489450"/>
              <a:ext cx="1268413" cy="1314450"/>
            </a:xfrm>
            <a:custGeom>
              <a:avLst/>
              <a:gdLst>
                <a:gd name="T0" fmla="*/ 17 w 115"/>
                <a:gd name="T1" fmla="*/ 95 h 119"/>
                <a:gd name="T2" fmla="*/ 49 w 115"/>
                <a:gd name="T3" fmla="*/ 11 h 119"/>
                <a:gd name="T4" fmla="*/ 52 w 115"/>
                <a:gd name="T5" fmla="*/ 0 h 119"/>
                <a:gd name="T6" fmla="*/ 59 w 115"/>
                <a:gd name="T7" fmla="*/ 0 h 119"/>
                <a:gd name="T8" fmla="*/ 65 w 115"/>
                <a:gd name="T9" fmla="*/ 0 h 119"/>
                <a:gd name="T10" fmla="*/ 68 w 115"/>
                <a:gd name="T11" fmla="*/ 10 h 119"/>
                <a:gd name="T12" fmla="*/ 100 w 115"/>
                <a:gd name="T13" fmla="*/ 98 h 119"/>
                <a:gd name="T14" fmla="*/ 114 w 115"/>
                <a:gd name="T15" fmla="*/ 113 h 119"/>
                <a:gd name="T16" fmla="*/ 114 w 115"/>
                <a:gd name="T17" fmla="*/ 119 h 119"/>
                <a:gd name="T18" fmla="*/ 97 w 115"/>
                <a:gd name="T19" fmla="*/ 118 h 119"/>
                <a:gd name="T20" fmla="*/ 76 w 115"/>
                <a:gd name="T21" fmla="*/ 119 h 119"/>
                <a:gd name="T22" fmla="*/ 76 w 115"/>
                <a:gd name="T23" fmla="*/ 113 h 119"/>
                <a:gd name="T24" fmla="*/ 82 w 115"/>
                <a:gd name="T25" fmla="*/ 111 h 119"/>
                <a:gd name="T26" fmla="*/ 84 w 115"/>
                <a:gd name="T27" fmla="*/ 106 h 119"/>
                <a:gd name="T28" fmla="*/ 73 w 115"/>
                <a:gd name="T29" fmla="*/ 73 h 119"/>
                <a:gd name="T30" fmla="*/ 71 w 115"/>
                <a:gd name="T31" fmla="*/ 72 h 119"/>
                <a:gd name="T32" fmla="*/ 53 w 115"/>
                <a:gd name="T33" fmla="*/ 72 h 119"/>
                <a:gd name="T34" fmla="*/ 37 w 115"/>
                <a:gd name="T35" fmla="*/ 72 h 119"/>
                <a:gd name="T36" fmla="*/ 35 w 115"/>
                <a:gd name="T37" fmla="*/ 74 h 119"/>
                <a:gd name="T38" fmla="*/ 25 w 115"/>
                <a:gd name="T39" fmla="*/ 105 h 119"/>
                <a:gd name="T40" fmla="*/ 29 w 115"/>
                <a:gd name="T41" fmla="*/ 112 h 119"/>
                <a:gd name="T42" fmla="*/ 36 w 115"/>
                <a:gd name="T43" fmla="*/ 113 h 119"/>
                <a:gd name="T44" fmla="*/ 36 w 115"/>
                <a:gd name="T45" fmla="*/ 119 h 119"/>
                <a:gd name="T46" fmla="*/ 15 w 115"/>
                <a:gd name="T47" fmla="*/ 118 h 119"/>
                <a:gd name="T48" fmla="*/ 1 w 115"/>
                <a:gd name="T49" fmla="*/ 119 h 119"/>
                <a:gd name="T50" fmla="*/ 1 w 115"/>
                <a:gd name="T51" fmla="*/ 113 h 119"/>
                <a:gd name="T52" fmla="*/ 17 w 115"/>
                <a:gd name="T53" fmla="*/ 95 h 119"/>
                <a:gd name="T54" fmla="*/ 54 w 115"/>
                <a:gd name="T55" fmla="*/ 20 h 119"/>
                <a:gd name="T56" fmla="*/ 39 w 115"/>
                <a:gd name="T57" fmla="*/ 62 h 119"/>
                <a:gd name="T58" fmla="*/ 40 w 115"/>
                <a:gd name="T59" fmla="*/ 63 h 119"/>
                <a:gd name="T60" fmla="*/ 56 w 115"/>
                <a:gd name="T61" fmla="*/ 63 h 119"/>
                <a:gd name="T62" fmla="*/ 68 w 115"/>
                <a:gd name="T63" fmla="*/ 63 h 119"/>
                <a:gd name="T64" fmla="*/ 69 w 115"/>
                <a:gd name="T65" fmla="*/ 61 h 119"/>
                <a:gd name="T66" fmla="*/ 55 w 115"/>
                <a:gd name="T67" fmla="*/ 20 h 119"/>
                <a:gd name="T68" fmla="*/ 54 w 115"/>
                <a:gd name="T69" fmla="*/ 2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5" h="119">
                  <a:moveTo>
                    <a:pt x="17" y="95"/>
                  </a:moveTo>
                  <a:cubicBezTo>
                    <a:pt x="27" y="72"/>
                    <a:pt x="45" y="23"/>
                    <a:pt x="49" y="11"/>
                  </a:cubicBezTo>
                  <a:cubicBezTo>
                    <a:pt x="51" y="7"/>
                    <a:pt x="52" y="3"/>
                    <a:pt x="52" y="0"/>
                  </a:cubicBezTo>
                  <a:cubicBezTo>
                    <a:pt x="53" y="0"/>
                    <a:pt x="56" y="0"/>
                    <a:pt x="59" y="0"/>
                  </a:cubicBezTo>
                  <a:cubicBezTo>
                    <a:pt x="63" y="0"/>
                    <a:pt x="65" y="0"/>
                    <a:pt x="65" y="0"/>
                  </a:cubicBezTo>
                  <a:cubicBezTo>
                    <a:pt x="66" y="3"/>
                    <a:pt x="67" y="7"/>
                    <a:pt x="68" y="10"/>
                  </a:cubicBezTo>
                  <a:cubicBezTo>
                    <a:pt x="72" y="21"/>
                    <a:pt x="93" y="82"/>
                    <a:pt x="100" y="98"/>
                  </a:cubicBezTo>
                  <a:cubicBezTo>
                    <a:pt x="106" y="111"/>
                    <a:pt x="105" y="112"/>
                    <a:pt x="114" y="113"/>
                  </a:cubicBezTo>
                  <a:cubicBezTo>
                    <a:pt x="115" y="113"/>
                    <a:pt x="114" y="118"/>
                    <a:pt x="114" y="119"/>
                  </a:cubicBezTo>
                  <a:cubicBezTo>
                    <a:pt x="109" y="119"/>
                    <a:pt x="106" y="118"/>
                    <a:pt x="97" y="118"/>
                  </a:cubicBezTo>
                  <a:cubicBezTo>
                    <a:pt x="88" y="118"/>
                    <a:pt x="80" y="119"/>
                    <a:pt x="76" y="119"/>
                  </a:cubicBezTo>
                  <a:cubicBezTo>
                    <a:pt x="76" y="118"/>
                    <a:pt x="75" y="114"/>
                    <a:pt x="76" y="113"/>
                  </a:cubicBezTo>
                  <a:cubicBezTo>
                    <a:pt x="80" y="113"/>
                    <a:pt x="80" y="113"/>
                    <a:pt x="82" y="111"/>
                  </a:cubicBezTo>
                  <a:cubicBezTo>
                    <a:pt x="84" y="109"/>
                    <a:pt x="85" y="108"/>
                    <a:pt x="84" y="106"/>
                  </a:cubicBezTo>
                  <a:cubicBezTo>
                    <a:pt x="82" y="98"/>
                    <a:pt x="76" y="82"/>
                    <a:pt x="73" y="73"/>
                  </a:cubicBezTo>
                  <a:cubicBezTo>
                    <a:pt x="73" y="73"/>
                    <a:pt x="71" y="72"/>
                    <a:pt x="71" y="72"/>
                  </a:cubicBezTo>
                  <a:cubicBezTo>
                    <a:pt x="68" y="72"/>
                    <a:pt x="62" y="72"/>
                    <a:pt x="53" y="72"/>
                  </a:cubicBezTo>
                  <a:cubicBezTo>
                    <a:pt x="41" y="72"/>
                    <a:pt x="39" y="72"/>
                    <a:pt x="37" y="72"/>
                  </a:cubicBezTo>
                  <a:cubicBezTo>
                    <a:pt x="36" y="72"/>
                    <a:pt x="35" y="73"/>
                    <a:pt x="35" y="74"/>
                  </a:cubicBezTo>
                  <a:cubicBezTo>
                    <a:pt x="31" y="84"/>
                    <a:pt x="25" y="100"/>
                    <a:pt x="25" y="105"/>
                  </a:cubicBezTo>
                  <a:cubicBezTo>
                    <a:pt x="25" y="108"/>
                    <a:pt x="25" y="111"/>
                    <a:pt x="29" y="112"/>
                  </a:cubicBezTo>
                  <a:cubicBezTo>
                    <a:pt x="32" y="112"/>
                    <a:pt x="33" y="113"/>
                    <a:pt x="36" y="113"/>
                  </a:cubicBezTo>
                  <a:cubicBezTo>
                    <a:pt x="37" y="113"/>
                    <a:pt x="36" y="118"/>
                    <a:pt x="36" y="119"/>
                  </a:cubicBezTo>
                  <a:cubicBezTo>
                    <a:pt x="32" y="119"/>
                    <a:pt x="26" y="118"/>
                    <a:pt x="15" y="118"/>
                  </a:cubicBezTo>
                  <a:cubicBezTo>
                    <a:pt x="4" y="118"/>
                    <a:pt x="5" y="119"/>
                    <a:pt x="1" y="119"/>
                  </a:cubicBezTo>
                  <a:cubicBezTo>
                    <a:pt x="0" y="118"/>
                    <a:pt x="0" y="113"/>
                    <a:pt x="1" y="113"/>
                  </a:cubicBezTo>
                  <a:cubicBezTo>
                    <a:pt x="11" y="112"/>
                    <a:pt x="11" y="110"/>
                    <a:pt x="17" y="95"/>
                  </a:cubicBezTo>
                  <a:moveTo>
                    <a:pt x="54" y="20"/>
                  </a:moveTo>
                  <a:cubicBezTo>
                    <a:pt x="51" y="30"/>
                    <a:pt x="43" y="52"/>
                    <a:pt x="39" y="62"/>
                  </a:cubicBezTo>
                  <a:cubicBezTo>
                    <a:pt x="39" y="62"/>
                    <a:pt x="40" y="63"/>
                    <a:pt x="40" y="63"/>
                  </a:cubicBezTo>
                  <a:cubicBezTo>
                    <a:pt x="42" y="63"/>
                    <a:pt x="48" y="63"/>
                    <a:pt x="56" y="63"/>
                  </a:cubicBezTo>
                  <a:cubicBezTo>
                    <a:pt x="60" y="63"/>
                    <a:pt x="66" y="63"/>
                    <a:pt x="68" y="63"/>
                  </a:cubicBezTo>
                  <a:cubicBezTo>
                    <a:pt x="69" y="63"/>
                    <a:pt x="69" y="62"/>
                    <a:pt x="69" y="61"/>
                  </a:cubicBezTo>
                  <a:cubicBezTo>
                    <a:pt x="65" y="50"/>
                    <a:pt x="58" y="28"/>
                    <a:pt x="55" y="20"/>
                  </a:cubicBezTo>
                  <a:cubicBezTo>
                    <a:pt x="55" y="20"/>
                    <a:pt x="54" y="20"/>
                    <a:pt x="54" y="2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AC0D780C-B5AF-577D-C30A-D9D9878B3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AFD81863-5F78-EAD0-51FA-12BAAA9A7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5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4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40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4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9" y="23"/>
                    <a:pt x="45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7" y="80"/>
                    <a:pt x="8" y="79"/>
                    <a:pt x="4" y="77"/>
                  </a:cubicBezTo>
                  <a:cubicBezTo>
                    <a:pt x="2" y="72"/>
                    <a:pt x="1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9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5" y="74"/>
                    <a:pt x="40" y="70"/>
                    <a:pt x="40" y="63"/>
                  </a:cubicBezTo>
                  <a:cubicBezTo>
                    <a:pt x="40" y="57"/>
                    <a:pt x="36" y="53"/>
                    <a:pt x="24" y="47"/>
                  </a:cubicBezTo>
                  <a:cubicBezTo>
                    <a:pt x="9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6" y="0"/>
                    <a:pt x="40" y="0"/>
                    <a:pt x="44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50" y="14"/>
                    <a:pt x="49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FB524F9-2CCD-E9E4-3BCA-709631D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175" y="4941888"/>
              <a:ext cx="904875" cy="884238"/>
            </a:xfrm>
            <a:custGeom>
              <a:avLst/>
              <a:gdLst>
                <a:gd name="T0" fmla="*/ 82 w 82"/>
                <a:gd name="T1" fmla="*/ 67 h 80"/>
                <a:gd name="T2" fmla="*/ 81 w 82"/>
                <a:gd name="T3" fmla="*/ 72 h 80"/>
                <a:gd name="T4" fmla="*/ 60 w 82"/>
                <a:gd name="T5" fmla="*/ 80 h 80"/>
                <a:gd name="T6" fmla="*/ 59 w 82"/>
                <a:gd name="T7" fmla="*/ 79 h 80"/>
                <a:gd name="T8" fmla="*/ 59 w 82"/>
                <a:gd name="T9" fmla="*/ 68 h 80"/>
                <a:gd name="T10" fmla="*/ 57 w 82"/>
                <a:gd name="T11" fmla="*/ 67 h 80"/>
                <a:gd name="T12" fmla="*/ 32 w 82"/>
                <a:gd name="T13" fmla="*/ 79 h 80"/>
                <a:gd name="T14" fmla="*/ 9 w 82"/>
                <a:gd name="T15" fmla="*/ 54 h 80"/>
                <a:gd name="T16" fmla="*/ 9 w 82"/>
                <a:gd name="T17" fmla="*/ 16 h 80"/>
                <a:gd name="T18" fmla="*/ 6 w 82"/>
                <a:gd name="T19" fmla="*/ 10 h 80"/>
                <a:gd name="T20" fmla="*/ 0 w 82"/>
                <a:gd name="T21" fmla="*/ 8 h 80"/>
                <a:gd name="T22" fmla="*/ 1 w 82"/>
                <a:gd name="T23" fmla="*/ 3 h 80"/>
                <a:gd name="T24" fmla="*/ 25 w 82"/>
                <a:gd name="T25" fmla="*/ 0 h 80"/>
                <a:gd name="T26" fmla="*/ 24 w 82"/>
                <a:gd name="T27" fmla="*/ 37 h 80"/>
                <a:gd name="T28" fmla="*/ 25 w 82"/>
                <a:gd name="T29" fmla="*/ 57 h 80"/>
                <a:gd name="T30" fmla="*/ 41 w 82"/>
                <a:gd name="T31" fmla="*/ 68 h 80"/>
                <a:gd name="T32" fmla="*/ 56 w 82"/>
                <a:gd name="T33" fmla="*/ 62 h 80"/>
                <a:gd name="T34" fmla="*/ 59 w 82"/>
                <a:gd name="T35" fmla="*/ 57 h 80"/>
                <a:gd name="T36" fmla="*/ 59 w 82"/>
                <a:gd name="T37" fmla="*/ 16 h 80"/>
                <a:gd name="T38" fmla="*/ 55 w 82"/>
                <a:gd name="T39" fmla="*/ 10 h 80"/>
                <a:gd name="T40" fmla="*/ 46 w 82"/>
                <a:gd name="T41" fmla="*/ 8 h 80"/>
                <a:gd name="T42" fmla="*/ 47 w 82"/>
                <a:gd name="T43" fmla="*/ 3 h 80"/>
                <a:gd name="T44" fmla="*/ 74 w 82"/>
                <a:gd name="T45" fmla="*/ 0 h 80"/>
                <a:gd name="T46" fmla="*/ 73 w 82"/>
                <a:gd name="T47" fmla="*/ 17 h 80"/>
                <a:gd name="T48" fmla="*/ 73 w 82"/>
                <a:gd name="T49" fmla="*/ 60 h 80"/>
                <a:gd name="T50" fmla="*/ 78 w 82"/>
                <a:gd name="T51" fmla="*/ 67 h 80"/>
                <a:gd name="T52" fmla="*/ 82 w 82"/>
                <a:gd name="T53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2" h="80">
                  <a:moveTo>
                    <a:pt x="82" y="67"/>
                  </a:moveTo>
                  <a:cubicBezTo>
                    <a:pt x="82" y="68"/>
                    <a:pt x="82" y="72"/>
                    <a:pt x="81" y="72"/>
                  </a:cubicBezTo>
                  <a:cubicBezTo>
                    <a:pt x="74" y="75"/>
                    <a:pt x="64" y="79"/>
                    <a:pt x="60" y="80"/>
                  </a:cubicBezTo>
                  <a:cubicBezTo>
                    <a:pt x="60" y="80"/>
                    <a:pt x="59" y="79"/>
                    <a:pt x="59" y="79"/>
                  </a:cubicBezTo>
                  <a:cubicBezTo>
                    <a:pt x="59" y="76"/>
                    <a:pt x="59" y="71"/>
                    <a:pt x="59" y="68"/>
                  </a:cubicBezTo>
                  <a:cubicBezTo>
                    <a:pt x="59" y="67"/>
                    <a:pt x="58" y="67"/>
                    <a:pt x="57" y="67"/>
                  </a:cubicBezTo>
                  <a:cubicBezTo>
                    <a:pt x="46" y="77"/>
                    <a:pt x="38" y="79"/>
                    <a:pt x="32" y="79"/>
                  </a:cubicBezTo>
                  <a:cubicBezTo>
                    <a:pt x="13" y="79"/>
                    <a:pt x="10" y="66"/>
                    <a:pt x="9" y="54"/>
                  </a:cubicBezTo>
                  <a:cubicBezTo>
                    <a:pt x="9" y="44"/>
                    <a:pt x="10" y="24"/>
                    <a:pt x="9" y="16"/>
                  </a:cubicBezTo>
                  <a:cubicBezTo>
                    <a:pt x="9" y="13"/>
                    <a:pt x="9" y="11"/>
                    <a:pt x="6" y="10"/>
                  </a:cubicBezTo>
                  <a:cubicBezTo>
                    <a:pt x="5" y="9"/>
                    <a:pt x="4" y="9"/>
                    <a:pt x="0" y="8"/>
                  </a:cubicBezTo>
                  <a:cubicBezTo>
                    <a:pt x="0" y="7"/>
                    <a:pt x="0" y="3"/>
                    <a:pt x="1" y="3"/>
                  </a:cubicBezTo>
                  <a:cubicBezTo>
                    <a:pt x="9" y="3"/>
                    <a:pt x="20" y="1"/>
                    <a:pt x="25" y="0"/>
                  </a:cubicBezTo>
                  <a:cubicBezTo>
                    <a:pt x="25" y="5"/>
                    <a:pt x="24" y="15"/>
                    <a:pt x="24" y="37"/>
                  </a:cubicBezTo>
                  <a:cubicBezTo>
                    <a:pt x="24" y="47"/>
                    <a:pt x="24" y="54"/>
                    <a:pt x="25" y="57"/>
                  </a:cubicBezTo>
                  <a:cubicBezTo>
                    <a:pt x="27" y="63"/>
                    <a:pt x="31" y="68"/>
                    <a:pt x="41" y="68"/>
                  </a:cubicBezTo>
                  <a:cubicBezTo>
                    <a:pt x="46" y="68"/>
                    <a:pt x="52" y="66"/>
                    <a:pt x="56" y="62"/>
                  </a:cubicBezTo>
                  <a:cubicBezTo>
                    <a:pt x="58" y="61"/>
                    <a:pt x="58" y="59"/>
                    <a:pt x="59" y="57"/>
                  </a:cubicBezTo>
                  <a:cubicBezTo>
                    <a:pt x="59" y="55"/>
                    <a:pt x="59" y="39"/>
                    <a:pt x="59" y="16"/>
                  </a:cubicBezTo>
                  <a:cubicBezTo>
                    <a:pt x="58" y="13"/>
                    <a:pt x="58" y="11"/>
                    <a:pt x="55" y="10"/>
                  </a:cubicBezTo>
                  <a:cubicBezTo>
                    <a:pt x="52" y="9"/>
                    <a:pt x="51" y="9"/>
                    <a:pt x="46" y="8"/>
                  </a:cubicBezTo>
                  <a:cubicBezTo>
                    <a:pt x="46" y="7"/>
                    <a:pt x="46" y="3"/>
                    <a:pt x="47" y="3"/>
                  </a:cubicBezTo>
                  <a:cubicBezTo>
                    <a:pt x="57" y="3"/>
                    <a:pt x="70" y="1"/>
                    <a:pt x="74" y="0"/>
                  </a:cubicBezTo>
                  <a:cubicBezTo>
                    <a:pt x="74" y="4"/>
                    <a:pt x="74" y="10"/>
                    <a:pt x="73" y="17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5"/>
                    <a:pt x="74" y="67"/>
                    <a:pt x="78" y="67"/>
                  </a:cubicBezTo>
                  <a:lnTo>
                    <a:pt x="82" y="6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F58AB9B-B232-CC78-6A44-1B456A166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2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40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1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4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DED2691-22F1-B0FB-7A1B-F38F5C1BC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9013" y="4489450"/>
              <a:ext cx="1014413" cy="1314450"/>
            </a:xfrm>
            <a:custGeom>
              <a:avLst/>
              <a:gdLst>
                <a:gd name="T0" fmla="*/ 41 w 92"/>
                <a:gd name="T1" fmla="*/ 66 h 119"/>
                <a:gd name="T2" fmla="*/ 42 w 92"/>
                <a:gd name="T3" fmla="*/ 64 h 119"/>
                <a:gd name="T4" fmla="*/ 50 w 92"/>
                <a:gd name="T5" fmla="*/ 65 h 119"/>
                <a:gd name="T6" fmla="*/ 63 w 92"/>
                <a:gd name="T7" fmla="*/ 62 h 119"/>
                <a:gd name="T8" fmla="*/ 75 w 92"/>
                <a:gd name="T9" fmla="*/ 37 h 119"/>
                <a:gd name="T10" fmla="*/ 44 w 92"/>
                <a:gd name="T11" fmla="*/ 7 h 119"/>
                <a:gd name="T12" fmla="*/ 36 w 92"/>
                <a:gd name="T13" fmla="*/ 7 h 119"/>
                <a:gd name="T14" fmla="*/ 34 w 92"/>
                <a:gd name="T15" fmla="*/ 10 h 119"/>
                <a:gd name="T16" fmla="*/ 34 w 92"/>
                <a:gd name="T17" fmla="*/ 56 h 119"/>
                <a:gd name="T18" fmla="*/ 34 w 92"/>
                <a:gd name="T19" fmla="*/ 102 h 119"/>
                <a:gd name="T20" fmla="*/ 41 w 92"/>
                <a:gd name="T21" fmla="*/ 111 h 119"/>
                <a:gd name="T22" fmla="*/ 49 w 92"/>
                <a:gd name="T23" fmla="*/ 113 h 119"/>
                <a:gd name="T24" fmla="*/ 49 w 92"/>
                <a:gd name="T25" fmla="*/ 119 h 119"/>
                <a:gd name="T26" fmla="*/ 26 w 92"/>
                <a:gd name="T27" fmla="*/ 118 h 119"/>
                <a:gd name="T28" fmla="*/ 4 w 92"/>
                <a:gd name="T29" fmla="*/ 119 h 119"/>
                <a:gd name="T30" fmla="*/ 4 w 92"/>
                <a:gd name="T31" fmla="*/ 113 h 119"/>
                <a:gd name="T32" fmla="*/ 11 w 92"/>
                <a:gd name="T33" fmla="*/ 112 h 119"/>
                <a:gd name="T34" fmla="*/ 17 w 92"/>
                <a:gd name="T35" fmla="*/ 101 h 119"/>
                <a:gd name="T36" fmla="*/ 18 w 92"/>
                <a:gd name="T37" fmla="*/ 58 h 119"/>
                <a:gd name="T38" fmla="*/ 17 w 92"/>
                <a:gd name="T39" fmla="*/ 17 h 119"/>
                <a:gd name="T40" fmla="*/ 10 w 92"/>
                <a:gd name="T41" fmla="*/ 7 h 119"/>
                <a:gd name="T42" fmla="*/ 1 w 92"/>
                <a:gd name="T43" fmla="*/ 5 h 119"/>
                <a:gd name="T44" fmla="*/ 1 w 92"/>
                <a:gd name="T45" fmla="*/ 0 h 119"/>
                <a:gd name="T46" fmla="*/ 24 w 92"/>
                <a:gd name="T47" fmla="*/ 0 h 119"/>
                <a:gd name="T48" fmla="*/ 55 w 92"/>
                <a:gd name="T49" fmla="*/ 0 h 119"/>
                <a:gd name="T50" fmla="*/ 81 w 92"/>
                <a:gd name="T51" fmla="*/ 7 h 119"/>
                <a:gd name="T52" fmla="*/ 92 w 92"/>
                <a:gd name="T53" fmla="*/ 33 h 119"/>
                <a:gd name="T54" fmla="*/ 72 w 92"/>
                <a:gd name="T55" fmla="*/ 66 h 119"/>
                <a:gd name="T56" fmla="*/ 52 w 92"/>
                <a:gd name="T57" fmla="*/ 71 h 119"/>
                <a:gd name="T58" fmla="*/ 44 w 92"/>
                <a:gd name="T59" fmla="*/ 70 h 119"/>
                <a:gd name="T60" fmla="*/ 41 w 92"/>
                <a:gd name="T61" fmla="*/ 6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19">
                  <a:moveTo>
                    <a:pt x="41" y="66"/>
                  </a:moveTo>
                  <a:cubicBezTo>
                    <a:pt x="41" y="65"/>
                    <a:pt x="42" y="64"/>
                    <a:pt x="42" y="64"/>
                  </a:cubicBezTo>
                  <a:cubicBezTo>
                    <a:pt x="44" y="64"/>
                    <a:pt x="47" y="65"/>
                    <a:pt x="50" y="65"/>
                  </a:cubicBezTo>
                  <a:cubicBezTo>
                    <a:pt x="55" y="65"/>
                    <a:pt x="59" y="64"/>
                    <a:pt x="63" y="62"/>
                  </a:cubicBezTo>
                  <a:cubicBezTo>
                    <a:pt x="72" y="57"/>
                    <a:pt x="75" y="48"/>
                    <a:pt x="75" y="37"/>
                  </a:cubicBezTo>
                  <a:cubicBezTo>
                    <a:pt x="75" y="19"/>
                    <a:pt x="66" y="7"/>
                    <a:pt x="44" y="7"/>
                  </a:cubicBezTo>
                  <a:cubicBezTo>
                    <a:pt x="42" y="7"/>
                    <a:pt x="37" y="7"/>
                    <a:pt x="36" y="7"/>
                  </a:cubicBezTo>
                  <a:cubicBezTo>
                    <a:pt x="35" y="8"/>
                    <a:pt x="35" y="9"/>
                    <a:pt x="34" y="10"/>
                  </a:cubicBezTo>
                  <a:cubicBezTo>
                    <a:pt x="34" y="15"/>
                    <a:pt x="34" y="25"/>
                    <a:pt x="34" y="56"/>
                  </a:cubicBezTo>
                  <a:cubicBezTo>
                    <a:pt x="34" y="77"/>
                    <a:pt x="34" y="92"/>
                    <a:pt x="34" y="102"/>
                  </a:cubicBezTo>
                  <a:cubicBezTo>
                    <a:pt x="35" y="109"/>
                    <a:pt x="36" y="110"/>
                    <a:pt x="41" y="111"/>
                  </a:cubicBezTo>
                  <a:cubicBezTo>
                    <a:pt x="44" y="112"/>
                    <a:pt x="44" y="113"/>
                    <a:pt x="49" y="113"/>
                  </a:cubicBezTo>
                  <a:cubicBezTo>
                    <a:pt x="50" y="114"/>
                    <a:pt x="49" y="118"/>
                    <a:pt x="49" y="119"/>
                  </a:cubicBezTo>
                  <a:cubicBezTo>
                    <a:pt x="43" y="119"/>
                    <a:pt x="34" y="118"/>
                    <a:pt x="26" y="118"/>
                  </a:cubicBezTo>
                  <a:cubicBezTo>
                    <a:pt x="17" y="118"/>
                    <a:pt x="8" y="119"/>
                    <a:pt x="4" y="119"/>
                  </a:cubicBezTo>
                  <a:cubicBezTo>
                    <a:pt x="3" y="118"/>
                    <a:pt x="3" y="114"/>
                    <a:pt x="4" y="113"/>
                  </a:cubicBezTo>
                  <a:cubicBezTo>
                    <a:pt x="8" y="113"/>
                    <a:pt x="9" y="112"/>
                    <a:pt x="11" y="112"/>
                  </a:cubicBezTo>
                  <a:cubicBezTo>
                    <a:pt x="16" y="111"/>
                    <a:pt x="17" y="108"/>
                    <a:pt x="17" y="101"/>
                  </a:cubicBezTo>
                  <a:cubicBezTo>
                    <a:pt x="17" y="94"/>
                    <a:pt x="18" y="79"/>
                    <a:pt x="18" y="58"/>
                  </a:cubicBezTo>
                  <a:cubicBezTo>
                    <a:pt x="18" y="36"/>
                    <a:pt x="18" y="23"/>
                    <a:pt x="17" y="17"/>
                  </a:cubicBezTo>
                  <a:cubicBezTo>
                    <a:pt x="17" y="10"/>
                    <a:pt x="16" y="8"/>
                    <a:pt x="10" y="7"/>
                  </a:cubicBezTo>
                  <a:cubicBezTo>
                    <a:pt x="8" y="6"/>
                    <a:pt x="5" y="6"/>
                    <a:pt x="1" y="5"/>
                  </a:cubicBezTo>
                  <a:cubicBezTo>
                    <a:pt x="0" y="4"/>
                    <a:pt x="1" y="0"/>
                    <a:pt x="1" y="0"/>
                  </a:cubicBezTo>
                  <a:cubicBezTo>
                    <a:pt x="5" y="0"/>
                    <a:pt x="15" y="0"/>
                    <a:pt x="24" y="0"/>
                  </a:cubicBezTo>
                  <a:cubicBezTo>
                    <a:pt x="36" y="0"/>
                    <a:pt x="44" y="0"/>
                    <a:pt x="55" y="0"/>
                  </a:cubicBezTo>
                  <a:cubicBezTo>
                    <a:pt x="62" y="0"/>
                    <a:pt x="73" y="1"/>
                    <a:pt x="81" y="7"/>
                  </a:cubicBezTo>
                  <a:cubicBezTo>
                    <a:pt x="87" y="12"/>
                    <a:pt x="92" y="20"/>
                    <a:pt x="92" y="33"/>
                  </a:cubicBezTo>
                  <a:cubicBezTo>
                    <a:pt x="92" y="51"/>
                    <a:pt x="82" y="62"/>
                    <a:pt x="72" y="66"/>
                  </a:cubicBezTo>
                  <a:cubicBezTo>
                    <a:pt x="65" y="70"/>
                    <a:pt x="59" y="71"/>
                    <a:pt x="52" y="71"/>
                  </a:cubicBezTo>
                  <a:cubicBezTo>
                    <a:pt x="49" y="71"/>
                    <a:pt x="46" y="71"/>
                    <a:pt x="44" y="70"/>
                  </a:cubicBezTo>
                  <a:cubicBezTo>
                    <a:pt x="43" y="70"/>
                    <a:pt x="41" y="67"/>
                    <a:pt x="41" y="6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392AC504-8FA3-796C-B788-FBA7272B9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3425" y="4930775"/>
              <a:ext cx="706438" cy="884238"/>
            </a:xfrm>
            <a:custGeom>
              <a:avLst/>
              <a:gdLst>
                <a:gd name="T0" fmla="*/ 52 w 64"/>
                <a:gd name="T1" fmla="*/ 80 h 80"/>
                <a:gd name="T2" fmla="*/ 43 w 64"/>
                <a:gd name="T3" fmla="*/ 75 h 80"/>
                <a:gd name="T4" fmla="*/ 41 w 64"/>
                <a:gd name="T5" fmla="*/ 71 h 80"/>
                <a:gd name="T6" fmla="*/ 40 w 64"/>
                <a:gd name="T7" fmla="*/ 71 h 80"/>
                <a:gd name="T8" fmla="*/ 17 w 64"/>
                <a:gd name="T9" fmla="*/ 80 h 80"/>
                <a:gd name="T10" fmla="*/ 7 w 64"/>
                <a:gd name="T11" fmla="*/ 76 h 80"/>
                <a:gd name="T12" fmla="*/ 0 w 64"/>
                <a:gd name="T13" fmla="*/ 59 h 80"/>
                <a:gd name="T14" fmla="*/ 4 w 64"/>
                <a:gd name="T15" fmla="*/ 48 h 80"/>
                <a:gd name="T16" fmla="*/ 40 w 64"/>
                <a:gd name="T17" fmla="*/ 35 h 80"/>
                <a:gd name="T18" fmla="*/ 41 w 64"/>
                <a:gd name="T19" fmla="*/ 34 h 80"/>
                <a:gd name="T20" fmla="*/ 41 w 64"/>
                <a:gd name="T21" fmla="*/ 28 h 80"/>
                <a:gd name="T22" fmla="*/ 39 w 64"/>
                <a:gd name="T23" fmla="*/ 17 h 80"/>
                <a:gd name="T24" fmla="*/ 24 w 64"/>
                <a:gd name="T25" fmla="*/ 10 h 80"/>
                <a:gd name="T26" fmla="*/ 16 w 64"/>
                <a:gd name="T27" fmla="*/ 12 h 80"/>
                <a:gd name="T28" fmla="*/ 8 w 64"/>
                <a:gd name="T29" fmla="*/ 26 h 80"/>
                <a:gd name="T30" fmla="*/ 3 w 64"/>
                <a:gd name="T31" fmla="*/ 22 h 80"/>
                <a:gd name="T32" fmla="*/ 7 w 64"/>
                <a:gd name="T33" fmla="*/ 10 h 80"/>
                <a:gd name="T34" fmla="*/ 32 w 64"/>
                <a:gd name="T35" fmla="*/ 0 h 80"/>
                <a:gd name="T36" fmla="*/ 51 w 64"/>
                <a:gd name="T37" fmla="*/ 10 h 80"/>
                <a:gd name="T38" fmla="*/ 56 w 64"/>
                <a:gd name="T39" fmla="*/ 29 h 80"/>
                <a:gd name="T40" fmla="*/ 55 w 64"/>
                <a:gd name="T41" fmla="*/ 61 h 80"/>
                <a:gd name="T42" fmla="*/ 59 w 64"/>
                <a:gd name="T43" fmla="*/ 69 h 80"/>
                <a:gd name="T44" fmla="*/ 64 w 64"/>
                <a:gd name="T45" fmla="*/ 68 h 80"/>
                <a:gd name="T46" fmla="*/ 63 w 64"/>
                <a:gd name="T47" fmla="*/ 74 h 80"/>
                <a:gd name="T48" fmla="*/ 52 w 64"/>
                <a:gd name="T49" fmla="*/ 80 h 80"/>
                <a:gd name="T50" fmla="*/ 40 w 64"/>
                <a:gd name="T51" fmla="*/ 41 h 80"/>
                <a:gd name="T52" fmla="*/ 17 w 64"/>
                <a:gd name="T53" fmla="*/ 50 h 80"/>
                <a:gd name="T54" fmla="*/ 16 w 64"/>
                <a:gd name="T55" fmla="*/ 56 h 80"/>
                <a:gd name="T56" fmla="*/ 29 w 64"/>
                <a:gd name="T57" fmla="*/ 69 h 80"/>
                <a:gd name="T58" fmla="*/ 39 w 64"/>
                <a:gd name="T59" fmla="*/ 66 h 80"/>
                <a:gd name="T60" fmla="*/ 41 w 64"/>
                <a:gd name="T61" fmla="*/ 62 h 80"/>
                <a:gd name="T62" fmla="*/ 41 w 64"/>
                <a:gd name="T63" fmla="*/ 42 h 80"/>
                <a:gd name="T64" fmla="*/ 40 w 64"/>
                <a:gd name="T65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52" y="80"/>
                  </a:moveTo>
                  <a:cubicBezTo>
                    <a:pt x="47" y="80"/>
                    <a:pt x="44" y="78"/>
                    <a:pt x="43" y="75"/>
                  </a:cubicBezTo>
                  <a:cubicBezTo>
                    <a:pt x="42" y="74"/>
                    <a:pt x="41" y="72"/>
                    <a:pt x="41" y="71"/>
                  </a:cubicBezTo>
                  <a:cubicBezTo>
                    <a:pt x="41" y="71"/>
                    <a:pt x="40" y="70"/>
                    <a:pt x="40" y="71"/>
                  </a:cubicBezTo>
                  <a:cubicBezTo>
                    <a:pt x="31" y="77"/>
                    <a:pt x="22" y="80"/>
                    <a:pt x="17" y="80"/>
                  </a:cubicBezTo>
                  <a:cubicBezTo>
                    <a:pt x="14" y="80"/>
                    <a:pt x="10" y="79"/>
                    <a:pt x="7" y="76"/>
                  </a:cubicBezTo>
                  <a:cubicBezTo>
                    <a:pt x="3" y="71"/>
                    <a:pt x="0" y="66"/>
                    <a:pt x="0" y="59"/>
                  </a:cubicBezTo>
                  <a:cubicBezTo>
                    <a:pt x="0" y="55"/>
                    <a:pt x="3" y="49"/>
                    <a:pt x="4" y="48"/>
                  </a:cubicBezTo>
                  <a:cubicBezTo>
                    <a:pt x="10" y="44"/>
                    <a:pt x="33" y="39"/>
                    <a:pt x="40" y="35"/>
                  </a:cubicBezTo>
                  <a:cubicBezTo>
                    <a:pt x="40" y="35"/>
                    <a:pt x="41" y="34"/>
                    <a:pt x="41" y="34"/>
                  </a:cubicBezTo>
                  <a:cubicBezTo>
                    <a:pt x="42" y="32"/>
                    <a:pt x="41" y="30"/>
                    <a:pt x="41" y="28"/>
                  </a:cubicBezTo>
                  <a:cubicBezTo>
                    <a:pt x="41" y="25"/>
                    <a:pt x="41" y="20"/>
                    <a:pt x="39" y="17"/>
                  </a:cubicBezTo>
                  <a:cubicBezTo>
                    <a:pt x="35" y="12"/>
                    <a:pt x="30" y="10"/>
                    <a:pt x="24" y="10"/>
                  </a:cubicBezTo>
                  <a:cubicBezTo>
                    <a:pt x="20" y="10"/>
                    <a:pt x="17" y="11"/>
                    <a:pt x="16" y="12"/>
                  </a:cubicBezTo>
                  <a:cubicBezTo>
                    <a:pt x="14" y="13"/>
                    <a:pt x="11" y="19"/>
                    <a:pt x="8" y="26"/>
                  </a:cubicBezTo>
                  <a:cubicBezTo>
                    <a:pt x="8" y="26"/>
                    <a:pt x="3" y="23"/>
                    <a:pt x="3" y="22"/>
                  </a:cubicBezTo>
                  <a:cubicBezTo>
                    <a:pt x="3" y="19"/>
                    <a:pt x="6" y="12"/>
                    <a:pt x="7" y="10"/>
                  </a:cubicBezTo>
                  <a:cubicBezTo>
                    <a:pt x="15" y="5"/>
                    <a:pt x="27" y="0"/>
                    <a:pt x="32" y="0"/>
                  </a:cubicBezTo>
                  <a:cubicBezTo>
                    <a:pt x="41" y="0"/>
                    <a:pt x="47" y="4"/>
                    <a:pt x="51" y="10"/>
                  </a:cubicBezTo>
                  <a:cubicBezTo>
                    <a:pt x="54" y="15"/>
                    <a:pt x="56" y="22"/>
                    <a:pt x="56" y="29"/>
                  </a:cubicBezTo>
                  <a:cubicBezTo>
                    <a:pt x="56" y="39"/>
                    <a:pt x="55" y="54"/>
                    <a:pt x="55" y="61"/>
                  </a:cubicBezTo>
                  <a:cubicBezTo>
                    <a:pt x="55" y="65"/>
                    <a:pt x="55" y="69"/>
                    <a:pt x="59" y="69"/>
                  </a:cubicBezTo>
                  <a:cubicBezTo>
                    <a:pt x="61" y="69"/>
                    <a:pt x="61" y="69"/>
                    <a:pt x="64" y="68"/>
                  </a:cubicBezTo>
                  <a:cubicBezTo>
                    <a:pt x="64" y="69"/>
                    <a:pt x="64" y="73"/>
                    <a:pt x="63" y="74"/>
                  </a:cubicBezTo>
                  <a:cubicBezTo>
                    <a:pt x="63" y="74"/>
                    <a:pt x="59" y="80"/>
                    <a:pt x="52" y="80"/>
                  </a:cubicBezTo>
                  <a:moveTo>
                    <a:pt x="40" y="41"/>
                  </a:moveTo>
                  <a:cubicBezTo>
                    <a:pt x="33" y="44"/>
                    <a:pt x="21" y="48"/>
                    <a:pt x="17" y="50"/>
                  </a:cubicBezTo>
                  <a:cubicBezTo>
                    <a:pt x="17" y="50"/>
                    <a:pt x="16" y="54"/>
                    <a:pt x="16" y="56"/>
                  </a:cubicBezTo>
                  <a:cubicBezTo>
                    <a:pt x="16" y="64"/>
                    <a:pt x="21" y="69"/>
                    <a:pt x="29" y="69"/>
                  </a:cubicBezTo>
                  <a:cubicBezTo>
                    <a:pt x="31" y="69"/>
                    <a:pt x="36" y="68"/>
                    <a:pt x="39" y="66"/>
                  </a:cubicBezTo>
                  <a:cubicBezTo>
                    <a:pt x="40" y="65"/>
                    <a:pt x="41" y="64"/>
                    <a:pt x="41" y="62"/>
                  </a:cubicBezTo>
                  <a:cubicBezTo>
                    <a:pt x="41" y="58"/>
                    <a:pt x="41" y="45"/>
                    <a:pt x="41" y="42"/>
                  </a:cubicBezTo>
                  <a:cubicBezTo>
                    <a:pt x="41" y="42"/>
                    <a:pt x="41" y="41"/>
                    <a:pt x="40" y="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C6266F0-7404-59CD-EEB9-862B3ECBD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4950" y="4930775"/>
              <a:ext cx="641350" cy="873125"/>
            </a:xfrm>
            <a:custGeom>
              <a:avLst/>
              <a:gdLst>
                <a:gd name="T0" fmla="*/ 58 w 58"/>
                <a:gd name="T1" fmla="*/ 4 h 79"/>
                <a:gd name="T2" fmla="*/ 58 w 58"/>
                <a:gd name="T3" fmla="*/ 7 h 79"/>
                <a:gd name="T4" fmla="*/ 52 w 58"/>
                <a:gd name="T5" fmla="*/ 19 h 79"/>
                <a:gd name="T6" fmla="*/ 50 w 58"/>
                <a:gd name="T7" fmla="*/ 20 h 79"/>
                <a:gd name="T8" fmla="*/ 38 w 58"/>
                <a:gd name="T9" fmla="*/ 14 h 79"/>
                <a:gd name="T10" fmla="*/ 28 w 58"/>
                <a:gd name="T11" fmla="*/ 22 h 79"/>
                <a:gd name="T12" fmla="*/ 26 w 58"/>
                <a:gd name="T13" fmla="*/ 29 h 79"/>
                <a:gd name="T14" fmla="*/ 27 w 58"/>
                <a:gd name="T15" fmla="*/ 65 h 79"/>
                <a:gd name="T16" fmla="*/ 31 w 58"/>
                <a:gd name="T17" fmla="*/ 71 h 79"/>
                <a:gd name="T18" fmla="*/ 40 w 58"/>
                <a:gd name="T19" fmla="*/ 73 h 79"/>
                <a:gd name="T20" fmla="*/ 39 w 58"/>
                <a:gd name="T21" fmla="*/ 79 h 79"/>
                <a:gd name="T22" fmla="*/ 19 w 58"/>
                <a:gd name="T23" fmla="*/ 78 h 79"/>
                <a:gd name="T24" fmla="*/ 0 w 58"/>
                <a:gd name="T25" fmla="*/ 79 h 79"/>
                <a:gd name="T26" fmla="*/ 0 w 58"/>
                <a:gd name="T27" fmla="*/ 73 h 79"/>
                <a:gd name="T28" fmla="*/ 8 w 58"/>
                <a:gd name="T29" fmla="*/ 72 h 79"/>
                <a:gd name="T30" fmla="*/ 11 w 58"/>
                <a:gd name="T31" fmla="*/ 66 h 79"/>
                <a:gd name="T32" fmla="*/ 12 w 58"/>
                <a:gd name="T33" fmla="*/ 34 h 79"/>
                <a:gd name="T34" fmla="*/ 12 w 58"/>
                <a:gd name="T35" fmla="*/ 19 h 79"/>
                <a:gd name="T36" fmla="*/ 1 w 58"/>
                <a:gd name="T37" fmla="*/ 11 h 79"/>
                <a:gd name="T38" fmla="*/ 2 w 58"/>
                <a:gd name="T39" fmla="*/ 7 h 79"/>
                <a:gd name="T40" fmla="*/ 25 w 58"/>
                <a:gd name="T41" fmla="*/ 0 h 79"/>
                <a:gd name="T42" fmla="*/ 26 w 58"/>
                <a:gd name="T43" fmla="*/ 0 h 79"/>
                <a:gd name="T44" fmla="*/ 26 w 58"/>
                <a:gd name="T45" fmla="*/ 15 h 79"/>
                <a:gd name="T46" fmla="*/ 27 w 58"/>
                <a:gd name="T47" fmla="*/ 16 h 79"/>
                <a:gd name="T48" fmla="*/ 39 w 58"/>
                <a:gd name="T49" fmla="*/ 3 h 79"/>
                <a:gd name="T50" fmla="*/ 49 w 58"/>
                <a:gd name="T51" fmla="*/ 0 h 79"/>
                <a:gd name="T52" fmla="*/ 58 w 58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79">
                  <a:moveTo>
                    <a:pt x="58" y="4"/>
                  </a:moveTo>
                  <a:cubicBezTo>
                    <a:pt x="58" y="5"/>
                    <a:pt x="58" y="6"/>
                    <a:pt x="58" y="7"/>
                  </a:cubicBezTo>
                  <a:cubicBezTo>
                    <a:pt x="57" y="9"/>
                    <a:pt x="54" y="17"/>
                    <a:pt x="52" y="19"/>
                  </a:cubicBezTo>
                  <a:cubicBezTo>
                    <a:pt x="52" y="19"/>
                    <a:pt x="50" y="20"/>
                    <a:pt x="50" y="20"/>
                  </a:cubicBezTo>
                  <a:cubicBezTo>
                    <a:pt x="47" y="17"/>
                    <a:pt x="42" y="14"/>
                    <a:pt x="38" y="14"/>
                  </a:cubicBezTo>
                  <a:cubicBezTo>
                    <a:pt x="34" y="14"/>
                    <a:pt x="30" y="18"/>
                    <a:pt x="28" y="22"/>
                  </a:cubicBezTo>
                  <a:cubicBezTo>
                    <a:pt x="27" y="23"/>
                    <a:pt x="26" y="26"/>
                    <a:pt x="26" y="29"/>
                  </a:cubicBezTo>
                  <a:cubicBezTo>
                    <a:pt x="26" y="42"/>
                    <a:pt x="26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4" y="72"/>
                    <a:pt x="36" y="73"/>
                    <a:pt x="40" y="73"/>
                  </a:cubicBezTo>
                  <a:cubicBezTo>
                    <a:pt x="41" y="74"/>
                    <a:pt x="40" y="78"/>
                    <a:pt x="39" y="79"/>
                  </a:cubicBezTo>
                  <a:cubicBezTo>
                    <a:pt x="37" y="79"/>
                    <a:pt x="27" y="78"/>
                    <a:pt x="19" y="78"/>
                  </a:cubicBezTo>
                  <a:cubicBezTo>
                    <a:pt x="13" y="78"/>
                    <a:pt x="4" y="79"/>
                    <a:pt x="0" y="79"/>
                  </a:cubicBezTo>
                  <a:cubicBezTo>
                    <a:pt x="0" y="78"/>
                    <a:pt x="0" y="74"/>
                    <a:pt x="0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1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1" y="16"/>
                    <a:pt x="10" y="14"/>
                    <a:pt x="1" y="11"/>
                  </a:cubicBezTo>
                  <a:cubicBezTo>
                    <a:pt x="1" y="10"/>
                    <a:pt x="1" y="7"/>
                    <a:pt x="2" y="7"/>
                  </a:cubicBezTo>
                  <a:cubicBezTo>
                    <a:pt x="9" y="6"/>
                    <a:pt x="20" y="3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12"/>
                    <a:pt x="26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1" y="11"/>
                    <a:pt x="35" y="7"/>
                    <a:pt x="39" y="3"/>
                  </a:cubicBezTo>
                  <a:cubicBezTo>
                    <a:pt x="42" y="1"/>
                    <a:pt x="45" y="0"/>
                    <a:pt x="49" y="0"/>
                  </a:cubicBezTo>
                  <a:cubicBezTo>
                    <a:pt x="52" y="0"/>
                    <a:pt x="56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F19D681C-0B50-5A89-FC33-65507FC1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500" y="4665663"/>
              <a:ext cx="530225" cy="1149350"/>
            </a:xfrm>
            <a:custGeom>
              <a:avLst/>
              <a:gdLst>
                <a:gd name="T0" fmla="*/ 24 w 48"/>
                <a:gd name="T1" fmla="*/ 36 h 104"/>
                <a:gd name="T2" fmla="*/ 24 w 48"/>
                <a:gd name="T3" fmla="*/ 37 h 104"/>
                <a:gd name="T4" fmla="*/ 24 w 48"/>
                <a:gd name="T5" fmla="*/ 72 h 104"/>
                <a:gd name="T6" fmla="*/ 25 w 48"/>
                <a:gd name="T7" fmla="*/ 86 h 104"/>
                <a:gd name="T8" fmla="*/ 36 w 48"/>
                <a:gd name="T9" fmla="*/ 93 h 104"/>
                <a:gd name="T10" fmla="*/ 48 w 48"/>
                <a:gd name="T11" fmla="*/ 90 h 104"/>
                <a:gd name="T12" fmla="*/ 47 w 48"/>
                <a:gd name="T13" fmla="*/ 96 h 104"/>
                <a:gd name="T14" fmla="*/ 28 w 48"/>
                <a:gd name="T15" fmla="*/ 104 h 104"/>
                <a:gd name="T16" fmla="*/ 12 w 48"/>
                <a:gd name="T17" fmla="*/ 95 h 104"/>
                <a:gd name="T18" fmla="*/ 9 w 48"/>
                <a:gd name="T19" fmla="*/ 73 h 104"/>
                <a:gd name="T20" fmla="*/ 9 w 48"/>
                <a:gd name="T21" fmla="*/ 38 h 104"/>
                <a:gd name="T22" fmla="*/ 8 w 48"/>
                <a:gd name="T23" fmla="*/ 36 h 104"/>
                <a:gd name="T24" fmla="*/ 0 w 48"/>
                <a:gd name="T25" fmla="*/ 35 h 104"/>
                <a:gd name="T26" fmla="*/ 2 w 48"/>
                <a:gd name="T27" fmla="*/ 29 h 104"/>
                <a:gd name="T28" fmla="*/ 8 w 48"/>
                <a:gd name="T29" fmla="*/ 27 h 104"/>
                <a:gd name="T30" fmla="*/ 9 w 48"/>
                <a:gd name="T31" fmla="*/ 25 h 104"/>
                <a:gd name="T32" fmla="*/ 9 w 48"/>
                <a:gd name="T33" fmla="*/ 9 h 104"/>
                <a:gd name="T34" fmla="*/ 21 w 48"/>
                <a:gd name="T35" fmla="*/ 0 h 104"/>
                <a:gd name="T36" fmla="*/ 25 w 48"/>
                <a:gd name="T37" fmla="*/ 0 h 104"/>
                <a:gd name="T38" fmla="*/ 24 w 48"/>
                <a:gd name="T39" fmla="*/ 25 h 104"/>
                <a:gd name="T40" fmla="*/ 25 w 48"/>
                <a:gd name="T41" fmla="*/ 27 h 104"/>
                <a:gd name="T42" fmla="*/ 48 w 48"/>
                <a:gd name="T43" fmla="*/ 26 h 104"/>
                <a:gd name="T44" fmla="*/ 46 w 48"/>
                <a:gd name="T45" fmla="*/ 36 h 104"/>
                <a:gd name="T46" fmla="*/ 24 w 48"/>
                <a:gd name="T47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104">
                  <a:moveTo>
                    <a:pt x="24" y="36"/>
                  </a:moveTo>
                  <a:cubicBezTo>
                    <a:pt x="24" y="36"/>
                    <a:pt x="24" y="37"/>
                    <a:pt x="24" y="37"/>
                  </a:cubicBezTo>
                  <a:cubicBezTo>
                    <a:pt x="23" y="46"/>
                    <a:pt x="23" y="63"/>
                    <a:pt x="24" y="72"/>
                  </a:cubicBezTo>
                  <a:cubicBezTo>
                    <a:pt x="24" y="80"/>
                    <a:pt x="24" y="83"/>
                    <a:pt x="25" y="86"/>
                  </a:cubicBezTo>
                  <a:cubicBezTo>
                    <a:pt x="26" y="91"/>
                    <a:pt x="31" y="93"/>
                    <a:pt x="36" y="93"/>
                  </a:cubicBezTo>
                  <a:cubicBezTo>
                    <a:pt x="41" y="93"/>
                    <a:pt x="44" y="92"/>
                    <a:pt x="48" y="90"/>
                  </a:cubicBezTo>
                  <a:cubicBezTo>
                    <a:pt x="48" y="91"/>
                    <a:pt x="48" y="95"/>
                    <a:pt x="47" y="96"/>
                  </a:cubicBezTo>
                  <a:cubicBezTo>
                    <a:pt x="43" y="102"/>
                    <a:pt x="34" y="104"/>
                    <a:pt x="28" y="104"/>
                  </a:cubicBezTo>
                  <a:cubicBezTo>
                    <a:pt x="21" y="104"/>
                    <a:pt x="15" y="101"/>
                    <a:pt x="12" y="95"/>
                  </a:cubicBezTo>
                  <a:cubicBezTo>
                    <a:pt x="9" y="91"/>
                    <a:pt x="9" y="86"/>
                    <a:pt x="9" y="73"/>
                  </a:cubicBezTo>
                  <a:cubicBezTo>
                    <a:pt x="9" y="63"/>
                    <a:pt x="9" y="45"/>
                    <a:pt x="9" y="38"/>
                  </a:cubicBezTo>
                  <a:cubicBezTo>
                    <a:pt x="9" y="37"/>
                    <a:pt x="9" y="36"/>
                    <a:pt x="8" y="3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4"/>
                    <a:pt x="1" y="29"/>
                    <a:pt x="2" y="29"/>
                  </a:cubicBezTo>
                  <a:cubicBezTo>
                    <a:pt x="5" y="28"/>
                    <a:pt x="7" y="27"/>
                    <a:pt x="8" y="27"/>
                  </a:cubicBezTo>
                  <a:cubicBezTo>
                    <a:pt x="8" y="27"/>
                    <a:pt x="9" y="26"/>
                    <a:pt x="9" y="25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8"/>
                    <a:pt x="19" y="3"/>
                    <a:pt x="21" y="0"/>
                  </a:cubicBezTo>
                  <a:cubicBezTo>
                    <a:pt x="22" y="0"/>
                    <a:pt x="24" y="0"/>
                    <a:pt x="25" y="0"/>
                  </a:cubicBezTo>
                  <a:cubicBezTo>
                    <a:pt x="24" y="3"/>
                    <a:pt x="24" y="12"/>
                    <a:pt x="24" y="25"/>
                  </a:cubicBezTo>
                  <a:cubicBezTo>
                    <a:pt x="24" y="26"/>
                    <a:pt x="24" y="27"/>
                    <a:pt x="25" y="27"/>
                  </a:cubicBezTo>
                  <a:cubicBezTo>
                    <a:pt x="34" y="27"/>
                    <a:pt x="45" y="26"/>
                    <a:pt x="48" y="26"/>
                  </a:cubicBezTo>
                  <a:cubicBezTo>
                    <a:pt x="47" y="28"/>
                    <a:pt x="46" y="33"/>
                    <a:pt x="46" y="36"/>
                  </a:cubicBezTo>
                  <a:cubicBezTo>
                    <a:pt x="41" y="36"/>
                    <a:pt x="32" y="36"/>
                    <a:pt x="24" y="3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EAB3F4E-6A4B-39BB-68A9-582D24CEE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9400" y="4930775"/>
              <a:ext cx="992188" cy="873125"/>
            </a:xfrm>
            <a:custGeom>
              <a:avLst/>
              <a:gdLst>
                <a:gd name="T0" fmla="*/ 8 w 90"/>
                <a:gd name="T1" fmla="*/ 72 h 79"/>
                <a:gd name="T2" fmla="*/ 12 w 90"/>
                <a:gd name="T3" fmla="*/ 65 h 79"/>
                <a:gd name="T4" fmla="*/ 12 w 90"/>
                <a:gd name="T5" fmla="*/ 34 h 79"/>
                <a:gd name="T6" fmla="*/ 12 w 90"/>
                <a:gd name="T7" fmla="*/ 18 h 79"/>
                <a:gd name="T8" fmla="*/ 2 w 90"/>
                <a:gd name="T9" fmla="*/ 11 h 79"/>
                <a:gd name="T10" fmla="*/ 3 w 90"/>
                <a:gd name="T11" fmla="*/ 7 h 79"/>
                <a:gd name="T12" fmla="*/ 26 w 90"/>
                <a:gd name="T13" fmla="*/ 0 h 79"/>
                <a:gd name="T14" fmla="*/ 27 w 90"/>
                <a:gd name="T15" fmla="*/ 1 h 79"/>
                <a:gd name="T16" fmla="*/ 27 w 90"/>
                <a:gd name="T17" fmla="*/ 12 h 79"/>
                <a:gd name="T18" fmla="*/ 28 w 90"/>
                <a:gd name="T19" fmla="*/ 12 h 79"/>
                <a:gd name="T20" fmla="*/ 54 w 90"/>
                <a:gd name="T21" fmla="*/ 0 h 79"/>
                <a:gd name="T22" fmla="*/ 72 w 90"/>
                <a:gd name="T23" fmla="*/ 10 h 79"/>
                <a:gd name="T24" fmla="*/ 77 w 90"/>
                <a:gd name="T25" fmla="*/ 32 h 79"/>
                <a:gd name="T26" fmla="*/ 78 w 90"/>
                <a:gd name="T27" fmla="*/ 67 h 79"/>
                <a:gd name="T28" fmla="*/ 79 w 90"/>
                <a:gd name="T29" fmla="*/ 71 h 79"/>
                <a:gd name="T30" fmla="*/ 89 w 90"/>
                <a:gd name="T31" fmla="*/ 73 h 79"/>
                <a:gd name="T32" fmla="*/ 88 w 90"/>
                <a:gd name="T33" fmla="*/ 79 h 79"/>
                <a:gd name="T34" fmla="*/ 70 w 90"/>
                <a:gd name="T35" fmla="*/ 78 h 79"/>
                <a:gd name="T36" fmla="*/ 51 w 90"/>
                <a:gd name="T37" fmla="*/ 79 h 79"/>
                <a:gd name="T38" fmla="*/ 51 w 90"/>
                <a:gd name="T39" fmla="*/ 73 h 79"/>
                <a:gd name="T40" fmla="*/ 59 w 90"/>
                <a:gd name="T41" fmla="*/ 72 h 79"/>
                <a:gd name="T42" fmla="*/ 62 w 90"/>
                <a:gd name="T43" fmla="*/ 64 h 79"/>
                <a:gd name="T44" fmla="*/ 62 w 90"/>
                <a:gd name="T45" fmla="*/ 27 h 79"/>
                <a:gd name="T46" fmla="*/ 56 w 90"/>
                <a:gd name="T47" fmla="*/ 16 h 79"/>
                <a:gd name="T48" fmla="*/ 45 w 90"/>
                <a:gd name="T49" fmla="*/ 11 h 79"/>
                <a:gd name="T50" fmla="*/ 29 w 90"/>
                <a:gd name="T51" fmla="*/ 17 h 79"/>
                <a:gd name="T52" fmla="*/ 27 w 90"/>
                <a:gd name="T53" fmla="*/ 24 h 79"/>
                <a:gd name="T54" fmla="*/ 27 w 90"/>
                <a:gd name="T55" fmla="*/ 65 h 79"/>
                <a:gd name="T56" fmla="*/ 31 w 90"/>
                <a:gd name="T57" fmla="*/ 72 h 79"/>
                <a:gd name="T58" fmla="*/ 39 w 90"/>
                <a:gd name="T59" fmla="*/ 73 h 79"/>
                <a:gd name="T60" fmla="*/ 38 w 90"/>
                <a:gd name="T61" fmla="*/ 79 h 79"/>
                <a:gd name="T62" fmla="*/ 20 w 90"/>
                <a:gd name="T63" fmla="*/ 78 h 79"/>
                <a:gd name="T64" fmla="*/ 1 w 90"/>
                <a:gd name="T65" fmla="*/ 79 h 79"/>
                <a:gd name="T66" fmla="*/ 1 w 90"/>
                <a:gd name="T67" fmla="*/ 73 h 79"/>
                <a:gd name="T68" fmla="*/ 8 w 90"/>
                <a:gd name="T69" fmla="*/ 7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" h="79">
                  <a:moveTo>
                    <a:pt x="8" y="72"/>
                  </a:moveTo>
                  <a:cubicBezTo>
                    <a:pt x="11" y="71"/>
                    <a:pt x="12" y="68"/>
                    <a:pt x="12" y="65"/>
                  </a:cubicBezTo>
                  <a:cubicBezTo>
                    <a:pt x="12" y="59"/>
                    <a:pt x="12" y="46"/>
                    <a:pt x="12" y="34"/>
                  </a:cubicBezTo>
                  <a:cubicBezTo>
                    <a:pt x="12" y="26"/>
                    <a:pt x="12" y="21"/>
                    <a:pt x="12" y="18"/>
                  </a:cubicBezTo>
                  <a:cubicBezTo>
                    <a:pt x="11" y="16"/>
                    <a:pt x="9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1" y="6"/>
                    <a:pt x="22" y="2"/>
                    <a:pt x="26" y="0"/>
                  </a:cubicBezTo>
                  <a:cubicBezTo>
                    <a:pt x="27" y="0"/>
                    <a:pt x="27" y="0"/>
                    <a:pt x="27" y="1"/>
                  </a:cubicBezTo>
                  <a:cubicBezTo>
                    <a:pt x="27" y="3"/>
                    <a:pt x="27" y="9"/>
                    <a:pt x="27" y="12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38" y="4"/>
                    <a:pt x="47" y="0"/>
                    <a:pt x="54" y="0"/>
                  </a:cubicBezTo>
                  <a:cubicBezTo>
                    <a:pt x="62" y="0"/>
                    <a:pt x="68" y="3"/>
                    <a:pt x="72" y="10"/>
                  </a:cubicBezTo>
                  <a:cubicBezTo>
                    <a:pt x="76" y="16"/>
                    <a:pt x="77" y="23"/>
                    <a:pt x="77" y="32"/>
                  </a:cubicBezTo>
                  <a:cubicBezTo>
                    <a:pt x="77" y="43"/>
                    <a:pt x="77" y="60"/>
                    <a:pt x="78" y="67"/>
                  </a:cubicBezTo>
                  <a:cubicBezTo>
                    <a:pt x="78" y="69"/>
                    <a:pt x="78" y="70"/>
                    <a:pt x="79" y="71"/>
                  </a:cubicBezTo>
                  <a:cubicBezTo>
                    <a:pt x="83" y="72"/>
                    <a:pt x="85" y="73"/>
                    <a:pt x="89" y="73"/>
                  </a:cubicBezTo>
                  <a:cubicBezTo>
                    <a:pt x="90" y="74"/>
                    <a:pt x="89" y="78"/>
                    <a:pt x="88" y="79"/>
                  </a:cubicBezTo>
                  <a:cubicBezTo>
                    <a:pt x="86" y="79"/>
                    <a:pt x="80" y="78"/>
                    <a:pt x="70" y="78"/>
                  </a:cubicBezTo>
                  <a:cubicBezTo>
                    <a:pt x="61" y="78"/>
                    <a:pt x="56" y="79"/>
                    <a:pt x="51" y="79"/>
                  </a:cubicBezTo>
                  <a:cubicBezTo>
                    <a:pt x="51" y="78"/>
                    <a:pt x="50" y="74"/>
                    <a:pt x="51" y="73"/>
                  </a:cubicBezTo>
                  <a:cubicBezTo>
                    <a:pt x="55" y="73"/>
                    <a:pt x="58" y="72"/>
                    <a:pt x="59" y="72"/>
                  </a:cubicBezTo>
                  <a:cubicBezTo>
                    <a:pt x="62" y="71"/>
                    <a:pt x="62" y="69"/>
                    <a:pt x="62" y="64"/>
                  </a:cubicBezTo>
                  <a:cubicBezTo>
                    <a:pt x="63" y="53"/>
                    <a:pt x="63" y="34"/>
                    <a:pt x="62" y="27"/>
                  </a:cubicBezTo>
                  <a:cubicBezTo>
                    <a:pt x="61" y="24"/>
                    <a:pt x="60" y="19"/>
                    <a:pt x="56" y="16"/>
                  </a:cubicBezTo>
                  <a:cubicBezTo>
                    <a:pt x="54" y="13"/>
                    <a:pt x="50" y="11"/>
                    <a:pt x="45" y="11"/>
                  </a:cubicBezTo>
                  <a:cubicBezTo>
                    <a:pt x="39" y="11"/>
                    <a:pt x="33" y="13"/>
                    <a:pt x="29" y="17"/>
                  </a:cubicBezTo>
                  <a:cubicBezTo>
                    <a:pt x="28" y="18"/>
                    <a:pt x="27" y="20"/>
                    <a:pt x="27" y="24"/>
                  </a:cubicBezTo>
                  <a:cubicBezTo>
                    <a:pt x="27" y="38"/>
                    <a:pt x="27" y="56"/>
                    <a:pt x="27" y="65"/>
                  </a:cubicBezTo>
                  <a:cubicBezTo>
                    <a:pt x="27" y="70"/>
                    <a:pt x="28" y="71"/>
                    <a:pt x="31" y="72"/>
                  </a:cubicBezTo>
                  <a:cubicBezTo>
                    <a:pt x="33" y="72"/>
                    <a:pt x="36" y="73"/>
                    <a:pt x="39" y="73"/>
                  </a:cubicBezTo>
                  <a:cubicBezTo>
                    <a:pt x="39" y="74"/>
                    <a:pt x="39" y="78"/>
                    <a:pt x="38" y="79"/>
                  </a:cubicBezTo>
                  <a:cubicBezTo>
                    <a:pt x="35" y="79"/>
                    <a:pt x="30" y="78"/>
                    <a:pt x="20" y="78"/>
                  </a:cubicBezTo>
                  <a:cubicBezTo>
                    <a:pt x="10" y="78"/>
                    <a:pt x="3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4" y="73"/>
                    <a:pt x="6" y="72"/>
                    <a:pt x="8" y="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AC81EAC0-C262-258A-9315-3A6BD2BF2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588" y="4930775"/>
              <a:ext cx="650875" cy="873125"/>
            </a:xfrm>
            <a:custGeom>
              <a:avLst/>
              <a:gdLst>
                <a:gd name="T0" fmla="*/ 58 w 59"/>
                <a:gd name="T1" fmla="*/ 4 h 79"/>
                <a:gd name="T2" fmla="*/ 58 w 59"/>
                <a:gd name="T3" fmla="*/ 7 h 79"/>
                <a:gd name="T4" fmla="*/ 52 w 59"/>
                <a:gd name="T5" fmla="*/ 19 h 79"/>
                <a:gd name="T6" fmla="*/ 51 w 59"/>
                <a:gd name="T7" fmla="*/ 20 h 79"/>
                <a:gd name="T8" fmla="*/ 38 w 59"/>
                <a:gd name="T9" fmla="*/ 14 h 79"/>
                <a:gd name="T10" fmla="*/ 28 w 59"/>
                <a:gd name="T11" fmla="*/ 22 h 79"/>
                <a:gd name="T12" fmla="*/ 27 w 59"/>
                <a:gd name="T13" fmla="*/ 29 h 79"/>
                <a:gd name="T14" fmla="*/ 27 w 59"/>
                <a:gd name="T15" fmla="*/ 65 h 79"/>
                <a:gd name="T16" fmla="*/ 31 w 59"/>
                <a:gd name="T17" fmla="*/ 71 h 79"/>
                <a:gd name="T18" fmla="*/ 40 w 59"/>
                <a:gd name="T19" fmla="*/ 73 h 79"/>
                <a:gd name="T20" fmla="*/ 40 w 59"/>
                <a:gd name="T21" fmla="*/ 79 h 79"/>
                <a:gd name="T22" fmla="*/ 20 w 59"/>
                <a:gd name="T23" fmla="*/ 78 h 79"/>
                <a:gd name="T24" fmla="*/ 1 w 59"/>
                <a:gd name="T25" fmla="*/ 79 h 79"/>
                <a:gd name="T26" fmla="*/ 1 w 59"/>
                <a:gd name="T27" fmla="*/ 73 h 79"/>
                <a:gd name="T28" fmla="*/ 8 w 59"/>
                <a:gd name="T29" fmla="*/ 72 h 79"/>
                <a:gd name="T30" fmla="*/ 12 w 59"/>
                <a:gd name="T31" fmla="*/ 66 h 79"/>
                <a:gd name="T32" fmla="*/ 12 w 59"/>
                <a:gd name="T33" fmla="*/ 34 h 79"/>
                <a:gd name="T34" fmla="*/ 12 w 59"/>
                <a:gd name="T35" fmla="*/ 19 h 79"/>
                <a:gd name="T36" fmla="*/ 2 w 59"/>
                <a:gd name="T37" fmla="*/ 11 h 79"/>
                <a:gd name="T38" fmla="*/ 3 w 59"/>
                <a:gd name="T39" fmla="*/ 7 h 79"/>
                <a:gd name="T40" fmla="*/ 26 w 59"/>
                <a:gd name="T41" fmla="*/ 0 h 79"/>
                <a:gd name="T42" fmla="*/ 27 w 59"/>
                <a:gd name="T43" fmla="*/ 0 h 79"/>
                <a:gd name="T44" fmla="*/ 27 w 59"/>
                <a:gd name="T45" fmla="*/ 15 h 79"/>
                <a:gd name="T46" fmla="*/ 28 w 59"/>
                <a:gd name="T47" fmla="*/ 16 h 79"/>
                <a:gd name="T48" fmla="*/ 40 w 59"/>
                <a:gd name="T49" fmla="*/ 3 h 79"/>
                <a:gd name="T50" fmla="*/ 49 w 59"/>
                <a:gd name="T51" fmla="*/ 0 h 79"/>
                <a:gd name="T52" fmla="*/ 58 w 59"/>
                <a:gd name="T53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9" h="79">
                  <a:moveTo>
                    <a:pt x="58" y="4"/>
                  </a:moveTo>
                  <a:cubicBezTo>
                    <a:pt x="59" y="5"/>
                    <a:pt x="59" y="6"/>
                    <a:pt x="58" y="7"/>
                  </a:cubicBezTo>
                  <a:cubicBezTo>
                    <a:pt x="58" y="9"/>
                    <a:pt x="54" y="17"/>
                    <a:pt x="52" y="19"/>
                  </a:cubicBezTo>
                  <a:cubicBezTo>
                    <a:pt x="52" y="19"/>
                    <a:pt x="51" y="20"/>
                    <a:pt x="51" y="20"/>
                  </a:cubicBezTo>
                  <a:cubicBezTo>
                    <a:pt x="47" y="17"/>
                    <a:pt x="43" y="14"/>
                    <a:pt x="38" y="14"/>
                  </a:cubicBezTo>
                  <a:cubicBezTo>
                    <a:pt x="35" y="14"/>
                    <a:pt x="31" y="18"/>
                    <a:pt x="28" y="22"/>
                  </a:cubicBezTo>
                  <a:cubicBezTo>
                    <a:pt x="28" y="23"/>
                    <a:pt x="27" y="26"/>
                    <a:pt x="27" y="29"/>
                  </a:cubicBezTo>
                  <a:cubicBezTo>
                    <a:pt x="27" y="42"/>
                    <a:pt x="27" y="61"/>
                    <a:pt x="27" y="65"/>
                  </a:cubicBezTo>
                  <a:cubicBezTo>
                    <a:pt x="27" y="68"/>
                    <a:pt x="28" y="70"/>
                    <a:pt x="31" y="71"/>
                  </a:cubicBezTo>
                  <a:cubicBezTo>
                    <a:pt x="35" y="72"/>
                    <a:pt x="36" y="73"/>
                    <a:pt x="40" y="73"/>
                  </a:cubicBezTo>
                  <a:cubicBezTo>
                    <a:pt x="41" y="74"/>
                    <a:pt x="41" y="78"/>
                    <a:pt x="40" y="79"/>
                  </a:cubicBezTo>
                  <a:cubicBezTo>
                    <a:pt x="37" y="79"/>
                    <a:pt x="28" y="78"/>
                    <a:pt x="20" y="78"/>
                  </a:cubicBezTo>
                  <a:cubicBezTo>
                    <a:pt x="14" y="78"/>
                    <a:pt x="4" y="79"/>
                    <a:pt x="1" y="79"/>
                  </a:cubicBezTo>
                  <a:cubicBezTo>
                    <a:pt x="0" y="78"/>
                    <a:pt x="0" y="74"/>
                    <a:pt x="1" y="73"/>
                  </a:cubicBezTo>
                  <a:cubicBezTo>
                    <a:pt x="3" y="73"/>
                    <a:pt x="6" y="72"/>
                    <a:pt x="8" y="72"/>
                  </a:cubicBezTo>
                  <a:cubicBezTo>
                    <a:pt x="10" y="71"/>
                    <a:pt x="11" y="70"/>
                    <a:pt x="12" y="66"/>
                  </a:cubicBezTo>
                  <a:cubicBezTo>
                    <a:pt x="12" y="63"/>
                    <a:pt x="12" y="47"/>
                    <a:pt x="12" y="34"/>
                  </a:cubicBezTo>
                  <a:cubicBezTo>
                    <a:pt x="12" y="27"/>
                    <a:pt x="12" y="21"/>
                    <a:pt x="12" y="19"/>
                  </a:cubicBezTo>
                  <a:cubicBezTo>
                    <a:pt x="12" y="16"/>
                    <a:pt x="10" y="14"/>
                    <a:pt x="2" y="11"/>
                  </a:cubicBezTo>
                  <a:cubicBezTo>
                    <a:pt x="2" y="10"/>
                    <a:pt x="2" y="7"/>
                    <a:pt x="3" y="7"/>
                  </a:cubicBezTo>
                  <a:cubicBezTo>
                    <a:pt x="10" y="6"/>
                    <a:pt x="21" y="3"/>
                    <a:pt x="26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27" y="3"/>
                    <a:pt x="27" y="12"/>
                    <a:pt x="27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31" y="11"/>
                    <a:pt x="35" y="7"/>
                    <a:pt x="40" y="3"/>
                  </a:cubicBezTo>
                  <a:cubicBezTo>
                    <a:pt x="43" y="1"/>
                    <a:pt x="46" y="0"/>
                    <a:pt x="49" y="0"/>
                  </a:cubicBezTo>
                  <a:cubicBezTo>
                    <a:pt x="53" y="0"/>
                    <a:pt x="57" y="1"/>
                    <a:pt x="58" y="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A8E4AC-03F1-DE88-FA36-D28846D4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6688" y="4930775"/>
              <a:ext cx="595313" cy="884238"/>
            </a:xfrm>
            <a:custGeom>
              <a:avLst/>
              <a:gdLst>
                <a:gd name="T0" fmla="*/ 49 w 54"/>
                <a:gd name="T1" fmla="*/ 22 h 80"/>
                <a:gd name="T2" fmla="*/ 44 w 54"/>
                <a:gd name="T3" fmla="*/ 22 h 80"/>
                <a:gd name="T4" fmla="*/ 37 w 54"/>
                <a:gd name="T5" fmla="*/ 8 h 80"/>
                <a:gd name="T6" fmla="*/ 28 w 54"/>
                <a:gd name="T7" fmla="*/ 6 h 80"/>
                <a:gd name="T8" fmla="*/ 16 w 54"/>
                <a:gd name="T9" fmla="*/ 17 h 80"/>
                <a:gd name="T10" fmla="*/ 34 w 54"/>
                <a:gd name="T11" fmla="*/ 34 h 80"/>
                <a:gd name="T12" fmla="*/ 54 w 54"/>
                <a:gd name="T13" fmla="*/ 57 h 80"/>
                <a:gd name="T14" fmla="*/ 24 w 54"/>
                <a:gd name="T15" fmla="*/ 80 h 80"/>
                <a:gd name="T16" fmla="*/ 3 w 54"/>
                <a:gd name="T17" fmla="*/ 77 h 80"/>
                <a:gd name="T18" fmla="*/ 0 w 54"/>
                <a:gd name="T19" fmla="*/ 56 h 80"/>
                <a:gd name="T20" fmla="*/ 6 w 54"/>
                <a:gd name="T21" fmla="*/ 54 h 80"/>
                <a:gd name="T22" fmla="*/ 17 w 54"/>
                <a:gd name="T23" fmla="*/ 72 h 80"/>
                <a:gd name="T24" fmla="*/ 27 w 54"/>
                <a:gd name="T25" fmla="*/ 74 h 80"/>
                <a:gd name="T26" fmla="*/ 39 w 54"/>
                <a:gd name="T27" fmla="*/ 63 h 80"/>
                <a:gd name="T28" fmla="*/ 24 w 54"/>
                <a:gd name="T29" fmla="*/ 47 h 80"/>
                <a:gd name="T30" fmla="*/ 3 w 54"/>
                <a:gd name="T31" fmla="*/ 22 h 80"/>
                <a:gd name="T32" fmla="*/ 31 w 54"/>
                <a:gd name="T33" fmla="*/ 0 h 80"/>
                <a:gd name="T34" fmla="*/ 43 w 54"/>
                <a:gd name="T35" fmla="*/ 1 h 80"/>
                <a:gd name="T36" fmla="*/ 51 w 54"/>
                <a:gd name="T37" fmla="*/ 2 h 80"/>
                <a:gd name="T38" fmla="*/ 49 w 54"/>
                <a:gd name="T39" fmla="*/ 2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" h="80">
                  <a:moveTo>
                    <a:pt x="49" y="22"/>
                  </a:moveTo>
                  <a:cubicBezTo>
                    <a:pt x="48" y="23"/>
                    <a:pt x="44" y="23"/>
                    <a:pt x="44" y="22"/>
                  </a:cubicBezTo>
                  <a:cubicBezTo>
                    <a:pt x="43" y="14"/>
                    <a:pt x="41" y="10"/>
                    <a:pt x="37" y="8"/>
                  </a:cubicBezTo>
                  <a:cubicBezTo>
                    <a:pt x="35" y="6"/>
                    <a:pt x="32" y="6"/>
                    <a:pt x="28" y="6"/>
                  </a:cubicBezTo>
                  <a:cubicBezTo>
                    <a:pt x="21" y="6"/>
                    <a:pt x="16" y="10"/>
                    <a:pt x="16" y="17"/>
                  </a:cubicBezTo>
                  <a:cubicBezTo>
                    <a:pt x="16" y="23"/>
                    <a:pt x="19" y="27"/>
                    <a:pt x="34" y="34"/>
                  </a:cubicBezTo>
                  <a:cubicBezTo>
                    <a:pt x="50" y="41"/>
                    <a:pt x="54" y="48"/>
                    <a:pt x="54" y="57"/>
                  </a:cubicBezTo>
                  <a:cubicBezTo>
                    <a:pt x="54" y="71"/>
                    <a:pt x="41" y="80"/>
                    <a:pt x="24" y="80"/>
                  </a:cubicBezTo>
                  <a:cubicBezTo>
                    <a:pt x="16" y="80"/>
                    <a:pt x="8" y="79"/>
                    <a:pt x="3" y="77"/>
                  </a:cubicBezTo>
                  <a:cubicBezTo>
                    <a:pt x="2" y="72"/>
                    <a:pt x="0" y="60"/>
                    <a:pt x="0" y="56"/>
                  </a:cubicBezTo>
                  <a:cubicBezTo>
                    <a:pt x="1" y="55"/>
                    <a:pt x="5" y="54"/>
                    <a:pt x="6" y="54"/>
                  </a:cubicBezTo>
                  <a:cubicBezTo>
                    <a:pt x="8" y="64"/>
                    <a:pt x="12" y="69"/>
                    <a:pt x="17" y="72"/>
                  </a:cubicBezTo>
                  <a:cubicBezTo>
                    <a:pt x="20" y="73"/>
                    <a:pt x="24" y="74"/>
                    <a:pt x="27" y="74"/>
                  </a:cubicBezTo>
                  <a:cubicBezTo>
                    <a:pt x="34" y="74"/>
                    <a:pt x="39" y="70"/>
                    <a:pt x="39" y="63"/>
                  </a:cubicBezTo>
                  <a:cubicBezTo>
                    <a:pt x="39" y="57"/>
                    <a:pt x="36" y="53"/>
                    <a:pt x="24" y="47"/>
                  </a:cubicBezTo>
                  <a:cubicBezTo>
                    <a:pt x="8" y="39"/>
                    <a:pt x="3" y="33"/>
                    <a:pt x="3" y="22"/>
                  </a:cubicBezTo>
                  <a:cubicBezTo>
                    <a:pt x="3" y="11"/>
                    <a:pt x="12" y="0"/>
                    <a:pt x="31" y="0"/>
                  </a:cubicBezTo>
                  <a:cubicBezTo>
                    <a:pt x="35" y="0"/>
                    <a:pt x="40" y="0"/>
                    <a:pt x="43" y="1"/>
                  </a:cubicBezTo>
                  <a:cubicBezTo>
                    <a:pt x="47" y="2"/>
                    <a:pt x="50" y="2"/>
                    <a:pt x="51" y="2"/>
                  </a:cubicBezTo>
                  <a:cubicBezTo>
                    <a:pt x="50" y="8"/>
                    <a:pt x="49" y="14"/>
                    <a:pt x="49" y="2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2C968AF-B771-D7DC-C056-3D936BD44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50475" y="4930775"/>
              <a:ext cx="728663" cy="884238"/>
            </a:xfrm>
            <a:custGeom>
              <a:avLst/>
              <a:gdLst>
                <a:gd name="T0" fmla="*/ 65 w 66"/>
                <a:gd name="T1" fmla="*/ 26 h 80"/>
                <a:gd name="T2" fmla="*/ 38 w 66"/>
                <a:gd name="T3" fmla="*/ 0 h 80"/>
                <a:gd name="T4" fmla="*/ 17 w 66"/>
                <a:gd name="T5" fmla="*/ 6 h 80"/>
                <a:gd name="T6" fmla="*/ 0 w 66"/>
                <a:gd name="T7" fmla="*/ 41 h 80"/>
                <a:gd name="T8" fmla="*/ 11 w 66"/>
                <a:gd name="T9" fmla="*/ 71 h 80"/>
                <a:gd name="T10" fmla="*/ 35 w 66"/>
                <a:gd name="T11" fmla="*/ 80 h 80"/>
                <a:gd name="T12" fmla="*/ 65 w 66"/>
                <a:gd name="T13" fmla="*/ 66 h 80"/>
                <a:gd name="T14" fmla="*/ 66 w 66"/>
                <a:gd name="T15" fmla="*/ 61 h 80"/>
                <a:gd name="T16" fmla="*/ 65 w 66"/>
                <a:gd name="T17" fmla="*/ 60 h 80"/>
                <a:gd name="T18" fmla="*/ 43 w 66"/>
                <a:gd name="T19" fmla="*/ 68 h 80"/>
                <a:gd name="T20" fmla="*/ 23 w 66"/>
                <a:gd name="T21" fmla="*/ 59 h 80"/>
                <a:gd name="T22" fmla="*/ 15 w 66"/>
                <a:gd name="T23" fmla="*/ 40 h 80"/>
                <a:gd name="T24" fmla="*/ 16 w 66"/>
                <a:gd name="T25" fmla="*/ 38 h 80"/>
                <a:gd name="T26" fmla="*/ 64 w 66"/>
                <a:gd name="T27" fmla="*/ 34 h 80"/>
                <a:gd name="T28" fmla="*/ 65 w 66"/>
                <a:gd name="T29" fmla="*/ 26 h 80"/>
                <a:gd name="T30" fmla="*/ 32 w 66"/>
                <a:gd name="T31" fmla="*/ 7 h 80"/>
                <a:gd name="T32" fmla="*/ 50 w 66"/>
                <a:gd name="T33" fmla="*/ 28 h 80"/>
                <a:gd name="T34" fmla="*/ 49 w 66"/>
                <a:gd name="T35" fmla="*/ 29 h 80"/>
                <a:gd name="T36" fmla="*/ 16 w 66"/>
                <a:gd name="T37" fmla="*/ 30 h 80"/>
                <a:gd name="T38" fmla="*/ 15 w 66"/>
                <a:gd name="T39" fmla="*/ 29 h 80"/>
                <a:gd name="T40" fmla="*/ 32 w 66"/>
                <a:gd name="T41" fmla="*/ 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" h="80">
                  <a:moveTo>
                    <a:pt x="65" y="26"/>
                  </a:moveTo>
                  <a:cubicBezTo>
                    <a:pt x="63" y="16"/>
                    <a:pt x="56" y="0"/>
                    <a:pt x="38" y="0"/>
                  </a:cubicBezTo>
                  <a:cubicBezTo>
                    <a:pt x="32" y="0"/>
                    <a:pt x="23" y="2"/>
                    <a:pt x="17" y="6"/>
                  </a:cubicBezTo>
                  <a:cubicBezTo>
                    <a:pt x="7" y="13"/>
                    <a:pt x="0" y="24"/>
                    <a:pt x="0" y="41"/>
                  </a:cubicBezTo>
                  <a:cubicBezTo>
                    <a:pt x="0" y="52"/>
                    <a:pt x="3" y="63"/>
                    <a:pt x="11" y="71"/>
                  </a:cubicBezTo>
                  <a:cubicBezTo>
                    <a:pt x="17" y="77"/>
                    <a:pt x="25" y="80"/>
                    <a:pt x="35" y="80"/>
                  </a:cubicBezTo>
                  <a:cubicBezTo>
                    <a:pt x="43" y="80"/>
                    <a:pt x="57" y="76"/>
                    <a:pt x="65" y="66"/>
                  </a:cubicBezTo>
                  <a:cubicBezTo>
                    <a:pt x="66" y="66"/>
                    <a:pt x="66" y="62"/>
                    <a:pt x="66" y="61"/>
                  </a:cubicBezTo>
                  <a:cubicBezTo>
                    <a:pt x="66" y="60"/>
                    <a:pt x="66" y="60"/>
                    <a:pt x="65" y="60"/>
                  </a:cubicBezTo>
                  <a:cubicBezTo>
                    <a:pt x="58" y="66"/>
                    <a:pt x="51" y="68"/>
                    <a:pt x="43" y="68"/>
                  </a:cubicBezTo>
                  <a:cubicBezTo>
                    <a:pt x="35" y="68"/>
                    <a:pt x="28" y="65"/>
                    <a:pt x="23" y="59"/>
                  </a:cubicBezTo>
                  <a:cubicBezTo>
                    <a:pt x="18" y="54"/>
                    <a:pt x="15" y="46"/>
                    <a:pt x="15" y="40"/>
                  </a:cubicBezTo>
                  <a:cubicBezTo>
                    <a:pt x="15" y="39"/>
                    <a:pt x="15" y="38"/>
                    <a:pt x="16" y="38"/>
                  </a:cubicBezTo>
                  <a:cubicBezTo>
                    <a:pt x="31" y="37"/>
                    <a:pt x="55" y="36"/>
                    <a:pt x="64" y="34"/>
                  </a:cubicBezTo>
                  <a:cubicBezTo>
                    <a:pt x="66" y="33"/>
                    <a:pt x="65" y="26"/>
                    <a:pt x="65" y="26"/>
                  </a:cubicBezTo>
                  <a:moveTo>
                    <a:pt x="32" y="7"/>
                  </a:moveTo>
                  <a:cubicBezTo>
                    <a:pt x="42" y="7"/>
                    <a:pt x="49" y="18"/>
                    <a:pt x="50" y="28"/>
                  </a:cubicBezTo>
                  <a:cubicBezTo>
                    <a:pt x="50" y="28"/>
                    <a:pt x="49" y="29"/>
                    <a:pt x="49" y="29"/>
                  </a:cubicBezTo>
                  <a:cubicBezTo>
                    <a:pt x="45" y="30"/>
                    <a:pt x="22" y="31"/>
                    <a:pt x="16" y="30"/>
                  </a:cubicBezTo>
                  <a:cubicBezTo>
                    <a:pt x="16" y="30"/>
                    <a:pt x="15" y="30"/>
                    <a:pt x="15" y="29"/>
                  </a:cubicBezTo>
                  <a:cubicBezTo>
                    <a:pt x="16" y="16"/>
                    <a:pt x="23" y="7"/>
                    <a:pt x="32" y="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A431C96-BE41-177A-5C34-C40F0F72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4456113"/>
              <a:ext cx="938213" cy="1370013"/>
            </a:xfrm>
            <a:custGeom>
              <a:avLst/>
              <a:gdLst>
                <a:gd name="T0" fmla="*/ 85 w 85"/>
                <a:gd name="T1" fmla="*/ 112 h 124"/>
                <a:gd name="T2" fmla="*/ 76 w 85"/>
                <a:gd name="T3" fmla="*/ 112 h 124"/>
                <a:gd name="T4" fmla="*/ 73 w 85"/>
                <a:gd name="T5" fmla="*/ 105 h 124"/>
                <a:gd name="T6" fmla="*/ 73 w 85"/>
                <a:gd name="T7" fmla="*/ 63 h 124"/>
                <a:gd name="T8" fmla="*/ 73 w 85"/>
                <a:gd name="T9" fmla="*/ 17 h 124"/>
                <a:gd name="T10" fmla="*/ 75 w 85"/>
                <a:gd name="T11" fmla="*/ 3 h 124"/>
                <a:gd name="T12" fmla="*/ 74 w 85"/>
                <a:gd name="T13" fmla="*/ 0 h 124"/>
                <a:gd name="T14" fmla="*/ 43 w 85"/>
                <a:gd name="T15" fmla="*/ 5 h 124"/>
                <a:gd name="T16" fmla="*/ 43 w 85"/>
                <a:gd name="T17" fmla="*/ 10 h 124"/>
                <a:gd name="T18" fmla="*/ 54 w 85"/>
                <a:gd name="T19" fmla="*/ 12 h 124"/>
                <a:gd name="T20" fmla="*/ 58 w 85"/>
                <a:gd name="T21" fmla="*/ 18 h 124"/>
                <a:gd name="T22" fmla="*/ 58 w 85"/>
                <a:gd name="T23" fmla="*/ 43 h 124"/>
                <a:gd name="T24" fmla="*/ 58 w 85"/>
                <a:gd name="T25" fmla="*/ 102 h 124"/>
                <a:gd name="T26" fmla="*/ 56 w 85"/>
                <a:gd name="T27" fmla="*/ 106 h 124"/>
                <a:gd name="T28" fmla="*/ 41 w 85"/>
                <a:gd name="T29" fmla="*/ 111 h 124"/>
                <a:gd name="T30" fmla="*/ 15 w 85"/>
                <a:gd name="T31" fmla="*/ 80 h 124"/>
                <a:gd name="T32" fmla="*/ 43 w 85"/>
                <a:gd name="T33" fmla="*/ 52 h 124"/>
                <a:gd name="T34" fmla="*/ 50 w 85"/>
                <a:gd name="T35" fmla="*/ 52 h 124"/>
                <a:gd name="T36" fmla="*/ 51 w 85"/>
                <a:gd name="T37" fmla="*/ 51 h 124"/>
                <a:gd name="T38" fmla="*/ 48 w 85"/>
                <a:gd name="T39" fmla="*/ 46 h 124"/>
                <a:gd name="T40" fmla="*/ 40 w 85"/>
                <a:gd name="T41" fmla="*/ 45 h 124"/>
                <a:gd name="T42" fmla="*/ 20 w 85"/>
                <a:gd name="T43" fmla="*/ 50 h 124"/>
                <a:gd name="T44" fmla="*/ 0 w 85"/>
                <a:gd name="T45" fmla="*/ 86 h 124"/>
                <a:gd name="T46" fmla="*/ 9 w 85"/>
                <a:gd name="T47" fmla="*/ 113 h 124"/>
                <a:gd name="T48" fmla="*/ 30 w 85"/>
                <a:gd name="T49" fmla="*/ 123 h 124"/>
                <a:gd name="T50" fmla="*/ 57 w 85"/>
                <a:gd name="T51" fmla="*/ 112 h 124"/>
                <a:gd name="T52" fmla="*/ 58 w 85"/>
                <a:gd name="T53" fmla="*/ 113 h 124"/>
                <a:gd name="T54" fmla="*/ 58 w 85"/>
                <a:gd name="T55" fmla="*/ 122 h 124"/>
                <a:gd name="T56" fmla="*/ 59 w 85"/>
                <a:gd name="T57" fmla="*/ 124 h 124"/>
                <a:gd name="T58" fmla="*/ 84 w 85"/>
                <a:gd name="T59" fmla="*/ 117 h 124"/>
                <a:gd name="T60" fmla="*/ 85 w 85"/>
                <a:gd name="T6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124">
                  <a:moveTo>
                    <a:pt x="85" y="112"/>
                  </a:moveTo>
                  <a:cubicBezTo>
                    <a:pt x="82" y="112"/>
                    <a:pt x="79" y="112"/>
                    <a:pt x="76" y="112"/>
                  </a:cubicBezTo>
                  <a:cubicBezTo>
                    <a:pt x="74" y="112"/>
                    <a:pt x="73" y="111"/>
                    <a:pt x="73" y="105"/>
                  </a:cubicBezTo>
                  <a:cubicBezTo>
                    <a:pt x="73" y="101"/>
                    <a:pt x="73" y="86"/>
                    <a:pt x="73" y="63"/>
                  </a:cubicBezTo>
                  <a:cubicBezTo>
                    <a:pt x="73" y="34"/>
                    <a:pt x="73" y="27"/>
                    <a:pt x="73" y="17"/>
                  </a:cubicBezTo>
                  <a:cubicBezTo>
                    <a:pt x="73" y="8"/>
                    <a:pt x="74" y="5"/>
                    <a:pt x="75" y="3"/>
                  </a:cubicBezTo>
                  <a:cubicBezTo>
                    <a:pt x="76" y="2"/>
                    <a:pt x="75" y="0"/>
                    <a:pt x="74" y="0"/>
                  </a:cubicBezTo>
                  <a:cubicBezTo>
                    <a:pt x="68" y="2"/>
                    <a:pt x="56" y="5"/>
                    <a:pt x="43" y="5"/>
                  </a:cubicBezTo>
                  <a:cubicBezTo>
                    <a:pt x="42" y="5"/>
                    <a:pt x="42" y="9"/>
                    <a:pt x="43" y="10"/>
                  </a:cubicBezTo>
                  <a:cubicBezTo>
                    <a:pt x="46" y="10"/>
                    <a:pt x="51" y="11"/>
                    <a:pt x="54" y="12"/>
                  </a:cubicBezTo>
                  <a:cubicBezTo>
                    <a:pt x="57" y="13"/>
                    <a:pt x="57" y="14"/>
                    <a:pt x="58" y="18"/>
                  </a:cubicBezTo>
                  <a:cubicBezTo>
                    <a:pt x="58" y="23"/>
                    <a:pt x="58" y="20"/>
                    <a:pt x="58" y="43"/>
                  </a:cubicBezTo>
                  <a:cubicBezTo>
                    <a:pt x="58" y="51"/>
                    <a:pt x="58" y="97"/>
                    <a:pt x="58" y="102"/>
                  </a:cubicBezTo>
                  <a:cubicBezTo>
                    <a:pt x="58" y="103"/>
                    <a:pt x="57" y="105"/>
                    <a:pt x="56" y="106"/>
                  </a:cubicBezTo>
                  <a:cubicBezTo>
                    <a:pt x="52" y="109"/>
                    <a:pt x="47" y="111"/>
                    <a:pt x="41" y="111"/>
                  </a:cubicBezTo>
                  <a:cubicBezTo>
                    <a:pt x="27" y="111"/>
                    <a:pt x="15" y="100"/>
                    <a:pt x="15" y="80"/>
                  </a:cubicBezTo>
                  <a:cubicBezTo>
                    <a:pt x="17" y="51"/>
                    <a:pt x="43" y="52"/>
                    <a:pt x="43" y="52"/>
                  </a:cubicBezTo>
                  <a:cubicBezTo>
                    <a:pt x="45" y="52"/>
                    <a:pt x="48" y="52"/>
                    <a:pt x="50" y="52"/>
                  </a:cubicBezTo>
                  <a:cubicBezTo>
                    <a:pt x="50" y="52"/>
                    <a:pt x="51" y="51"/>
                    <a:pt x="51" y="51"/>
                  </a:cubicBezTo>
                  <a:cubicBezTo>
                    <a:pt x="51" y="50"/>
                    <a:pt x="50" y="47"/>
                    <a:pt x="48" y="46"/>
                  </a:cubicBezTo>
                  <a:cubicBezTo>
                    <a:pt x="46" y="45"/>
                    <a:pt x="43" y="45"/>
                    <a:pt x="40" y="45"/>
                  </a:cubicBezTo>
                  <a:cubicBezTo>
                    <a:pt x="34" y="45"/>
                    <a:pt x="27" y="46"/>
                    <a:pt x="20" y="50"/>
                  </a:cubicBezTo>
                  <a:cubicBezTo>
                    <a:pt x="10" y="55"/>
                    <a:pt x="0" y="68"/>
                    <a:pt x="0" y="86"/>
                  </a:cubicBezTo>
                  <a:cubicBezTo>
                    <a:pt x="0" y="96"/>
                    <a:pt x="3" y="106"/>
                    <a:pt x="9" y="113"/>
                  </a:cubicBezTo>
                  <a:cubicBezTo>
                    <a:pt x="14" y="119"/>
                    <a:pt x="22" y="123"/>
                    <a:pt x="30" y="123"/>
                  </a:cubicBezTo>
                  <a:cubicBezTo>
                    <a:pt x="36" y="123"/>
                    <a:pt x="48" y="118"/>
                    <a:pt x="57" y="112"/>
                  </a:cubicBezTo>
                  <a:cubicBezTo>
                    <a:pt x="57" y="112"/>
                    <a:pt x="58" y="112"/>
                    <a:pt x="58" y="113"/>
                  </a:cubicBezTo>
                  <a:cubicBezTo>
                    <a:pt x="58" y="115"/>
                    <a:pt x="58" y="120"/>
                    <a:pt x="58" y="122"/>
                  </a:cubicBezTo>
                  <a:cubicBezTo>
                    <a:pt x="58" y="123"/>
                    <a:pt x="59" y="124"/>
                    <a:pt x="59" y="124"/>
                  </a:cubicBezTo>
                  <a:cubicBezTo>
                    <a:pt x="64" y="124"/>
                    <a:pt x="79" y="119"/>
                    <a:pt x="84" y="117"/>
                  </a:cubicBezTo>
                  <a:cubicBezTo>
                    <a:pt x="85" y="116"/>
                    <a:pt x="85" y="113"/>
                    <a:pt x="85" y="11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F7C4C4E8-CD62-7282-6E47-F29FB425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35721" y="6443428"/>
            <a:ext cx="5554661" cy="252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EFD3D7-09DB-4CFB-40A5-A3B0DE12DF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5721" y="503998"/>
            <a:ext cx="5554662" cy="254000"/>
          </a:xfrm>
        </p:spPr>
        <p:txBody>
          <a:bodyPr/>
          <a:lstStyle>
            <a:lvl1pPr>
              <a:defRPr cap="all" baseline="0">
                <a:solidFill>
                  <a:schemeClr val="accent3"/>
                </a:solidFill>
                <a:latin typeface="Work Sans SemiBold" pitchFamily="2" charset="0"/>
              </a:defRPr>
            </a:lvl1pPr>
          </a:lstStyle>
          <a:p>
            <a:pPr lvl="0"/>
            <a:r>
              <a:rPr lang="en-US" dirty="0"/>
              <a:t>Add </a:t>
            </a:r>
            <a:r>
              <a:rPr lang="en-US"/>
              <a:t>optional header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D12C1E7-3C9D-5DEC-47C8-0FF6EC89E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456" y="2357120"/>
            <a:ext cx="6133784" cy="359120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00000"/>
              </a:lnSpc>
              <a:spcAft>
                <a:spcPts val="0"/>
              </a:spcAft>
              <a:defRPr/>
            </a:lvl4pPr>
            <a:lvl5pPr>
              <a:lnSpc>
                <a:spcPct val="100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Date Placeholder 2">
            <a:extLst>
              <a:ext uri="{FF2B5EF4-FFF2-40B4-BE49-F238E27FC236}">
                <a16:creationId xmlns:a16="http://schemas.microsoft.com/office/drawing/2014/main" id="{651E1898-ADA6-C1E0-6B58-F1A658C53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3531" y="504000"/>
            <a:ext cx="1228719" cy="252000"/>
          </a:xfrm>
        </p:spPr>
        <p:txBody>
          <a:bodyPr/>
          <a:lstStyle/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53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89CB3-2E63-8B85-5861-4DA724C5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6000"/>
            <a:ext cx="11110661" cy="1471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BD52-1744-6DDC-D5EF-8BE07CDE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2600326"/>
            <a:ext cx="11110662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91AC-8F5E-22EA-3F2F-320CE2D16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83587" y="504000"/>
            <a:ext cx="1228719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chemeClr val="accent1"/>
                </a:solidFill>
                <a:latin typeface="Work Sans SemiBold" pitchFamily="2" charset="0"/>
              </a:defRPr>
            </a:lvl1pPr>
          </a:lstStyle>
          <a:p>
            <a:fld id="{BD08CC6E-D4B4-4762-9E43-B166CFE190D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C1229-3A23-53D7-4799-A4DF30DD4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443430"/>
            <a:ext cx="5554661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F225-BA3A-D945-A1BF-4FB2493C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307" y="504000"/>
            <a:ext cx="540000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chemeClr val="accent1"/>
                </a:solidFill>
                <a:latin typeface="Work Sans SemiBold" pitchFamily="2" charset="0"/>
              </a:defRPr>
            </a:lvl1pPr>
          </a:lstStyle>
          <a:p>
            <a:fld id="{05616F39-E608-41FB-91E0-DA4BC525B5D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692FE7-2AEE-959D-07F2-E4EEAB933692}"/>
              </a:ext>
            </a:extLst>
          </p:cNvPr>
          <p:cNvGrpSpPr>
            <a:grpSpLocks noChangeAspect="1"/>
          </p:cNvGrpSpPr>
          <p:nvPr/>
        </p:nvGrpSpPr>
        <p:grpSpPr>
          <a:xfrm>
            <a:off x="11330518" y="6012000"/>
            <a:ext cx="321732" cy="302400"/>
            <a:chOff x="5507159" y="2448679"/>
            <a:chExt cx="1177683" cy="110691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EF6786-0CE2-44F7-FB51-5CDF61EC8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6731" y="2448679"/>
              <a:ext cx="988111" cy="110691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A559E49-1401-45DB-00B7-A79A64946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3766" y="3311491"/>
              <a:ext cx="509637" cy="49990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AF1E3E9-BDCE-E281-A5ED-212630DAF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0123" y="3212160"/>
              <a:ext cx="527815" cy="49990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7704497-549C-C4F1-8B5A-7AE2DFAE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5830" y="3117374"/>
              <a:ext cx="483019" cy="49341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834C272-CA46-5074-0BE0-F1BD7F345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7410" y="3410821"/>
              <a:ext cx="343437" cy="4544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101BBEC-CF9F-7101-C8EC-427E57063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159" y="3505607"/>
              <a:ext cx="347332" cy="49990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642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712" r:id="rId15"/>
    <p:sldLayoutId id="2147483676" r:id="rId16"/>
    <p:sldLayoutId id="2147483677" r:id="rId17"/>
    <p:sldLayoutId id="2147483711" r:id="rId18"/>
    <p:sldLayoutId id="2147483710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713" r:id="rId25"/>
    <p:sldLayoutId id="2147483686" r:id="rId26"/>
    <p:sldLayoutId id="2147483687" r:id="rId27"/>
    <p:sldLayoutId id="2147483688" r:id="rId28"/>
    <p:sldLayoutId id="214748370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Work Sans SemiBol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None/>
        <a:defRPr sz="1400" kern="1200">
          <a:solidFill>
            <a:schemeClr val="accent3"/>
          </a:solidFill>
          <a:latin typeface="+mj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Char char="⬥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Char char="⬥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68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Char char="⬥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8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38">
          <p15:clr>
            <a:srgbClr val="F26B43"/>
          </p15:clr>
        </p15:guide>
        <p15:guide id="2" pos="3840">
          <p15:clr>
            <a:srgbClr val="F26B43"/>
          </p15:clr>
        </p15:guide>
        <p15:guide id="3" pos="341">
          <p15:clr>
            <a:srgbClr val="F26B43"/>
          </p15:clr>
        </p15:guide>
        <p15:guide id="4" pos="7340">
          <p15:clr>
            <a:srgbClr val="F26B43"/>
          </p15:clr>
        </p15:guide>
        <p15:guide id="5" orient="horz" pos="521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C5B5B-22ED-4D6A-B1D4-247C15C2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979807-1911-4A63-8CBB-C096AA89D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94523"/>
            <a:ext cx="10515600" cy="42824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302D4-E2FB-41DF-B584-56953F050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14B0E-A286-4E12-B8A0-FBAAA7936CC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71DB6-EE69-4820-A46E-7E5232B8B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5103-2EE6-4767-8DA0-61FEA224A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F3CAF-30B9-4D8F-A155-D33D461CE8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49FFEC-4E01-4BF5-A260-CBBAF119F479}"/>
              </a:ext>
            </a:extLst>
          </p:cNvPr>
          <p:cNvCxnSpPr>
            <a:cxnSpLocks/>
          </p:cNvCxnSpPr>
          <p:nvPr userDrawn="1"/>
        </p:nvCxnSpPr>
        <p:spPr>
          <a:xfrm>
            <a:off x="0" y="1528763"/>
            <a:ext cx="12192000" cy="0"/>
          </a:xfrm>
          <a:prstGeom prst="line">
            <a:avLst/>
          </a:prstGeom>
          <a:ln w="19050">
            <a:solidFill>
              <a:srgbClr val="113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D64FD90-F3A3-4CBE-8965-3D5D7585E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 r="5460"/>
          <a:stretch/>
        </p:blipFill>
        <p:spPr>
          <a:xfrm>
            <a:off x="9953984" y="1163003"/>
            <a:ext cx="2238017" cy="731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D7C9C9-C5C2-4F43-AABB-02636CC984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48215" y="6367939"/>
            <a:ext cx="3039176" cy="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589CB3-2E63-8B85-5861-4DA724C50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756000"/>
            <a:ext cx="11110661" cy="147111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0BD52-1744-6DDC-D5EF-8BE07CDE0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2600326"/>
            <a:ext cx="11110662" cy="334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91AC-8F5E-22EA-3F2F-320CE2D16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83587" y="504000"/>
            <a:ext cx="1228719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chemeClr val="accent1"/>
                </a:solidFill>
                <a:latin typeface="Work Sans SemiBold" pitchFamily="2" charset="0"/>
              </a:defRPr>
            </a:lvl1pPr>
          </a:lstStyle>
          <a:p>
            <a:fld id="{F1D337DD-C4FE-4883-9AC7-5C0C54C43F42}" type="datetime1">
              <a:rPr lang="en-US" smtClean="0"/>
              <a:t>11/7/2024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C1229-3A23-53D7-4799-A4DF30DD4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443430"/>
            <a:ext cx="5554661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8F225-BA3A-D945-A1BF-4FB2493C3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307" y="504000"/>
            <a:ext cx="540000" cy="25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400">
                <a:solidFill>
                  <a:schemeClr val="accent1"/>
                </a:solidFill>
                <a:latin typeface="Work Sans SemiBold" pitchFamily="2" charset="0"/>
              </a:defRPr>
            </a:lvl1pPr>
          </a:lstStyle>
          <a:p>
            <a:fld id="{DE6D7075-E543-4054-B985-D39C0CC9CD8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692FE7-2AEE-959D-07F2-E4EEAB93369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330518" y="6012000"/>
            <a:ext cx="321732" cy="302400"/>
            <a:chOff x="5507159" y="2448679"/>
            <a:chExt cx="1177683" cy="110691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EEF6786-0CE2-44F7-FB51-5CDF61EC82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96731" y="2448679"/>
              <a:ext cx="988111" cy="1106918"/>
            </a:xfrm>
            <a:custGeom>
              <a:avLst/>
              <a:gdLst>
                <a:gd name="T0" fmla="*/ 368 w 1522"/>
                <a:gd name="T1" fmla="*/ 0 h 1705"/>
                <a:gd name="T2" fmla="*/ 0 w 1522"/>
                <a:gd name="T3" fmla="*/ 953 h 1705"/>
                <a:gd name="T4" fmla="*/ 500 w 1522"/>
                <a:gd name="T5" fmla="*/ 953 h 1705"/>
                <a:gd name="T6" fmla="*/ 611 w 1522"/>
                <a:gd name="T7" fmla="*/ 654 h 1705"/>
                <a:gd name="T8" fmla="*/ 1021 w 1522"/>
                <a:gd name="T9" fmla="*/ 1705 h 1705"/>
                <a:gd name="T10" fmla="*/ 1522 w 1522"/>
                <a:gd name="T11" fmla="*/ 1705 h 1705"/>
                <a:gd name="T12" fmla="*/ 869 w 1522"/>
                <a:gd name="T13" fmla="*/ 0 h 1705"/>
                <a:gd name="T14" fmla="*/ 368 w 1522"/>
                <a:gd name="T15" fmla="*/ 0 h 17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2" h="1705">
                  <a:moveTo>
                    <a:pt x="368" y="0"/>
                  </a:moveTo>
                  <a:lnTo>
                    <a:pt x="0" y="953"/>
                  </a:lnTo>
                  <a:lnTo>
                    <a:pt x="500" y="953"/>
                  </a:lnTo>
                  <a:lnTo>
                    <a:pt x="611" y="654"/>
                  </a:lnTo>
                  <a:lnTo>
                    <a:pt x="1021" y="1705"/>
                  </a:lnTo>
                  <a:lnTo>
                    <a:pt x="1522" y="1705"/>
                  </a:lnTo>
                  <a:lnTo>
                    <a:pt x="86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A559E49-1401-45DB-00B7-A79A64946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83766" y="3311491"/>
              <a:ext cx="509637" cy="49990"/>
            </a:xfrm>
            <a:custGeom>
              <a:avLst/>
              <a:gdLst>
                <a:gd name="T0" fmla="*/ 72 w 113"/>
                <a:gd name="T1" fmla="*/ 11 h 11"/>
                <a:gd name="T2" fmla="*/ 83 w 113"/>
                <a:gd name="T3" fmla="*/ 11 h 11"/>
                <a:gd name="T4" fmla="*/ 102 w 113"/>
                <a:gd name="T5" fmla="*/ 7 h 11"/>
                <a:gd name="T6" fmla="*/ 113 w 113"/>
                <a:gd name="T7" fmla="*/ 0 h 11"/>
                <a:gd name="T8" fmla="*/ 4 w 113"/>
                <a:gd name="T9" fmla="*/ 0 h 11"/>
                <a:gd name="T10" fmla="*/ 0 w 113"/>
                <a:gd name="T11" fmla="*/ 11 h 11"/>
                <a:gd name="T12" fmla="*/ 72 w 11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">
                  <a:moveTo>
                    <a:pt x="72" y="11"/>
                  </a:moveTo>
                  <a:cubicBezTo>
                    <a:pt x="83" y="11"/>
                    <a:pt x="83" y="11"/>
                    <a:pt x="83" y="11"/>
                  </a:cubicBezTo>
                  <a:cubicBezTo>
                    <a:pt x="90" y="11"/>
                    <a:pt x="96" y="10"/>
                    <a:pt x="102" y="7"/>
                  </a:cubicBezTo>
                  <a:cubicBezTo>
                    <a:pt x="106" y="6"/>
                    <a:pt x="110" y="3"/>
                    <a:pt x="11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2" y="11"/>
                    <a:pt x="72" y="11"/>
                    <a:pt x="72" y="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2AF1E3E9-BDCE-E281-A5ED-212630DAF5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20123" y="3212160"/>
              <a:ext cx="527815" cy="49990"/>
            </a:xfrm>
            <a:custGeom>
              <a:avLst/>
              <a:gdLst>
                <a:gd name="T0" fmla="*/ 116 w 117"/>
                <a:gd name="T1" fmla="*/ 3 h 11"/>
                <a:gd name="T2" fmla="*/ 117 w 117"/>
                <a:gd name="T3" fmla="*/ 0 h 11"/>
                <a:gd name="T4" fmla="*/ 4 w 117"/>
                <a:gd name="T5" fmla="*/ 0 h 11"/>
                <a:gd name="T6" fmla="*/ 0 w 117"/>
                <a:gd name="T7" fmla="*/ 11 h 11"/>
                <a:gd name="T8" fmla="*/ 113 w 117"/>
                <a:gd name="T9" fmla="*/ 11 h 11"/>
                <a:gd name="T10" fmla="*/ 116 w 117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1">
                  <a:moveTo>
                    <a:pt x="116" y="3"/>
                  </a:moveTo>
                  <a:cubicBezTo>
                    <a:pt x="117" y="2"/>
                    <a:pt x="117" y="1"/>
                    <a:pt x="1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5" y="9"/>
                    <a:pt x="116" y="6"/>
                    <a:pt x="116" y="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7704497-549C-C4F1-8B5A-7AE2DFAE26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830" y="3117374"/>
              <a:ext cx="483019" cy="49341"/>
            </a:xfrm>
            <a:custGeom>
              <a:avLst/>
              <a:gdLst>
                <a:gd name="T0" fmla="*/ 104 w 107"/>
                <a:gd name="T1" fmla="*/ 6 h 11"/>
                <a:gd name="T2" fmla="*/ 85 w 107"/>
                <a:gd name="T3" fmla="*/ 0 h 11"/>
                <a:gd name="T4" fmla="*/ 77 w 107"/>
                <a:gd name="T5" fmla="*/ 0 h 11"/>
                <a:gd name="T6" fmla="*/ 5 w 107"/>
                <a:gd name="T7" fmla="*/ 0 h 11"/>
                <a:gd name="T8" fmla="*/ 0 w 107"/>
                <a:gd name="T9" fmla="*/ 11 h 11"/>
                <a:gd name="T10" fmla="*/ 107 w 107"/>
                <a:gd name="T11" fmla="*/ 11 h 11"/>
                <a:gd name="T12" fmla="*/ 104 w 107"/>
                <a:gd name="T13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">
                  <a:moveTo>
                    <a:pt x="104" y="6"/>
                  </a:moveTo>
                  <a:cubicBezTo>
                    <a:pt x="100" y="2"/>
                    <a:pt x="94" y="0"/>
                    <a:pt x="85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9"/>
                    <a:pt x="106" y="8"/>
                    <a:pt x="104" y="6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834C272-CA46-5074-0BE0-F1BD7F345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410" y="3410821"/>
              <a:ext cx="343437" cy="45445"/>
            </a:xfrm>
            <a:custGeom>
              <a:avLst/>
              <a:gdLst>
                <a:gd name="T0" fmla="*/ 529 w 529"/>
                <a:gd name="T1" fmla="*/ 0 h 70"/>
                <a:gd name="T2" fmla="*/ 28 w 529"/>
                <a:gd name="T3" fmla="*/ 0 h 70"/>
                <a:gd name="T4" fmla="*/ 0 w 529"/>
                <a:gd name="T5" fmla="*/ 70 h 70"/>
                <a:gd name="T6" fmla="*/ 501 w 529"/>
                <a:gd name="T7" fmla="*/ 70 h 70"/>
                <a:gd name="T8" fmla="*/ 529 w 52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70">
                  <a:moveTo>
                    <a:pt x="529" y="0"/>
                  </a:moveTo>
                  <a:lnTo>
                    <a:pt x="28" y="0"/>
                  </a:lnTo>
                  <a:lnTo>
                    <a:pt x="0" y="70"/>
                  </a:lnTo>
                  <a:lnTo>
                    <a:pt x="501" y="70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101BBEC-CF9F-7101-C8EC-427E570637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07159" y="3505607"/>
              <a:ext cx="347332" cy="49990"/>
            </a:xfrm>
            <a:custGeom>
              <a:avLst/>
              <a:gdLst>
                <a:gd name="T0" fmla="*/ 535 w 535"/>
                <a:gd name="T1" fmla="*/ 0 h 77"/>
                <a:gd name="T2" fmla="*/ 28 w 535"/>
                <a:gd name="T3" fmla="*/ 0 h 77"/>
                <a:gd name="T4" fmla="*/ 0 w 535"/>
                <a:gd name="T5" fmla="*/ 77 h 77"/>
                <a:gd name="T6" fmla="*/ 507 w 535"/>
                <a:gd name="T7" fmla="*/ 77 h 77"/>
                <a:gd name="T8" fmla="*/ 535 w 535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77">
                  <a:moveTo>
                    <a:pt x="535" y="0"/>
                  </a:moveTo>
                  <a:lnTo>
                    <a:pt x="28" y="0"/>
                  </a:lnTo>
                  <a:lnTo>
                    <a:pt x="0" y="77"/>
                  </a:lnTo>
                  <a:lnTo>
                    <a:pt x="507" y="77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754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5" r:id="rId2"/>
    <p:sldLayoutId id="2147483678" r:id="rId3"/>
    <p:sldLayoutId id="2147483679" r:id="rId4"/>
    <p:sldLayoutId id="2147483650" r:id="rId5"/>
    <p:sldLayoutId id="2147483689" r:id="rId6"/>
    <p:sldLayoutId id="2147483649" r:id="rId7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accent1"/>
          </a:solidFill>
          <a:latin typeface="Work Sans SemiBold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None/>
        <a:defRPr sz="1400" kern="1200">
          <a:solidFill>
            <a:schemeClr val="accent3"/>
          </a:solidFill>
          <a:latin typeface="+mj-lt"/>
          <a:ea typeface="+mn-ea"/>
          <a:cs typeface="+mn-cs"/>
        </a:defRPr>
      </a:lvl3pPr>
      <a:lvl4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Char char="⬥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46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Char char="⬥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68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accent3"/>
        </a:buClr>
        <a:buFont typeface="Work Sans" pitchFamily="2" charset="0"/>
        <a:buChar char="⬥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8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3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1" userDrawn="1">
          <p15:clr>
            <a:srgbClr val="F26B43"/>
          </p15:clr>
        </p15:guide>
        <p15:guide id="4" pos="7340" userDrawn="1">
          <p15:clr>
            <a:srgbClr val="F26B43"/>
          </p15:clr>
        </p15:guide>
        <p15:guide id="5" orient="horz" pos="521" userDrawn="1">
          <p15:clr>
            <a:srgbClr val="F26B43"/>
          </p15:clr>
        </p15:guide>
        <p15:guide id="6" orient="horz" pos="37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dy.brickman@assuredpartners.com" TargetMode="External"/><Relationship Id="rId2" Type="http://schemas.openxmlformats.org/officeDocument/2006/relationships/hyperlink" Target="mailto:matt.wilson@assuredparnters.com" TargetMode="Externa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erizon.com/dbi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vesystems.com/blog/are-your-passwords-in-the-green?utm_source=tabletext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cody.brickman@assuredpartners.com" TargetMode="External"/><Relationship Id="rId2" Type="http://schemas.openxmlformats.org/officeDocument/2006/relationships/hyperlink" Target="mailto:matt.wilson@assuredpartners.com" TargetMode="Externa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insurance.com/section/quarterly-pric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48D945-00FE-8644-1F44-81717DD96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1337" y="742949"/>
            <a:ext cx="8682561" cy="2682000"/>
          </a:xfrm>
        </p:spPr>
        <p:txBody>
          <a:bodyPr/>
          <a:lstStyle/>
          <a:p>
            <a:r>
              <a:rPr lang="en-US" noProof="0" dirty="0"/>
              <a:t>Property &amp; Casualty</a:t>
            </a:r>
            <a:br>
              <a:rPr lang="en-US" noProof="0" dirty="0"/>
            </a:br>
            <a:r>
              <a:rPr lang="en-US" noProof="0" dirty="0"/>
              <a:t>Stresses &amp; Strategies in 2024</a:t>
            </a:r>
            <a:br>
              <a:rPr lang="en-US" noProof="0" dirty="0"/>
            </a:br>
            <a:br>
              <a:rPr lang="en-US" sz="3200" dirty="0"/>
            </a:br>
            <a:r>
              <a:rPr lang="en-US" sz="3200" dirty="0"/>
              <a:t>A Presentation for Members of DSPN</a:t>
            </a:r>
            <a:endParaRPr lang="en-US" noProof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593C23B-1FE5-0804-D50B-71FF44913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1338" y="3433052"/>
            <a:ext cx="5554662" cy="1851722"/>
          </a:xfrm>
        </p:spPr>
        <p:txBody>
          <a:bodyPr/>
          <a:lstStyle/>
          <a:p>
            <a:r>
              <a:rPr lang="en-US" dirty="0"/>
              <a:t>Matt Wilson, CPCU, ARM</a:t>
            </a:r>
          </a:p>
          <a:p>
            <a:r>
              <a:rPr lang="en-US" dirty="0">
                <a:hlinkClick r:id="rId2"/>
              </a:rPr>
              <a:t>m</a:t>
            </a:r>
            <a:r>
              <a:rPr lang="en-US" noProof="0" dirty="0">
                <a:hlinkClick r:id="rId2"/>
              </a:rPr>
              <a:t>att.wilson@assuredparnters.com</a:t>
            </a:r>
            <a:endParaRPr lang="en-US" noProof="0" dirty="0"/>
          </a:p>
          <a:p>
            <a:r>
              <a:rPr lang="en-US" dirty="0"/>
              <a:t>(563) 823-7066</a:t>
            </a:r>
          </a:p>
          <a:p>
            <a:endParaRPr lang="en-US" noProof="0" dirty="0"/>
          </a:p>
          <a:p>
            <a:r>
              <a:rPr lang="en-US" noProof="0" dirty="0"/>
              <a:t>Cody Brickman</a:t>
            </a:r>
          </a:p>
          <a:p>
            <a:r>
              <a:rPr lang="en-US" noProof="0" dirty="0" err="1">
                <a:hlinkClick r:id="rId3"/>
              </a:rPr>
              <a:t>cody</a:t>
            </a:r>
            <a:r>
              <a:rPr lang="en-US" noProof="0" dirty="0">
                <a:hlinkClick r:id="rId3"/>
              </a:rPr>
              <a:t>.</a:t>
            </a:r>
            <a:r>
              <a:rPr lang="en-US" dirty="0">
                <a:hlinkClick r:id="rId3"/>
              </a:rPr>
              <a:t>b</a:t>
            </a:r>
            <a:r>
              <a:rPr lang="en-US" noProof="0" dirty="0" err="1">
                <a:hlinkClick r:id="rId3"/>
              </a:rPr>
              <a:t>rickman</a:t>
            </a:r>
            <a:r>
              <a:rPr lang="en-US" noProof="0" dirty="0">
                <a:hlinkClick r:id="rId3"/>
              </a:rPr>
              <a:t>@</a:t>
            </a:r>
            <a:r>
              <a:rPr lang="en-US" dirty="0">
                <a:hlinkClick r:id="rId3"/>
              </a:rPr>
              <a:t>a</a:t>
            </a:r>
            <a:r>
              <a:rPr lang="en-US" noProof="0" dirty="0">
                <a:hlinkClick r:id="rId3"/>
              </a:rPr>
              <a:t>ssuredpartners.com</a:t>
            </a:r>
            <a:r>
              <a:rPr lang="en-US" noProof="0" dirty="0"/>
              <a:t> </a:t>
            </a:r>
          </a:p>
          <a:p>
            <a:r>
              <a:rPr lang="en-US" dirty="0"/>
              <a:t>(563) 823-7090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960471-FD34-BBE6-F31A-A2633710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7" y="6030619"/>
            <a:ext cx="5554662" cy="426228"/>
          </a:xfrm>
        </p:spPr>
        <p:txBody>
          <a:bodyPr/>
          <a:lstStyle/>
          <a:p>
            <a:r>
              <a:rPr lang="en-US" dirty="0"/>
              <a:t>11/6/2024</a:t>
            </a:r>
          </a:p>
        </p:txBody>
      </p:sp>
    </p:spTree>
    <p:extLst>
      <p:ext uri="{BB962C8B-B14F-4D97-AF65-F5344CB8AC3E}">
        <p14:creationId xmlns:p14="http://schemas.microsoft.com/office/powerpoint/2010/main" val="3095261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73B53-50CB-EAB6-E20E-1DB9AE3690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C5408-321B-A58F-AD1A-EDCEC730FF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DB4C31-7796-2D93-3467-748356FCF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Social Inflation</a:t>
            </a:r>
          </a:p>
          <a:p>
            <a:r>
              <a:rPr lang="en-US" sz="2800" dirty="0"/>
              <a:t>Nuclear Verdicts</a:t>
            </a:r>
          </a:p>
          <a:p>
            <a:r>
              <a:rPr lang="en-US" sz="2800" dirty="0"/>
              <a:t>Third-Party Litigation Funders</a:t>
            </a:r>
          </a:p>
        </p:txBody>
      </p:sp>
    </p:spTree>
    <p:extLst>
      <p:ext uri="{BB962C8B-B14F-4D97-AF65-F5344CB8AC3E}">
        <p14:creationId xmlns:p14="http://schemas.microsoft.com/office/powerpoint/2010/main" val="35236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02082-B1E1-E1EB-39B3-01941937B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Cyber Crime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A594BA-D362-496E-E991-90562378EF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DEEE7FC0-CAD9-4D37-64BF-74D9887D91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2852" b="2852"/>
          <a:stretch>
            <a:fillRect/>
          </a:stretch>
        </p:blipFill>
        <p:spPr>
          <a:xfrm>
            <a:off x="0" y="0"/>
            <a:ext cx="5543550" cy="6858000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706C14-87B8-DF31-914D-7604739FA1D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08700" y="2600325"/>
            <a:ext cx="5543550" cy="334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Verizon 2023 Data Breach Investigations Report</a:t>
            </a:r>
          </a:p>
          <a:p>
            <a:r>
              <a:rPr lang="en-US" sz="2400" dirty="0">
                <a:hlinkClick r:id="rId3"/>
              </a:rPr>
              <a:t>https://Verizon.com/dbir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10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CAA542-7D78-D07B-4952-2BB1A7C2CF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2447" y="756138"/>
            <a:ext cx="8111334" cy="53457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74CBE1-E2F7-052F-827E-0C85A9A31F56}"/>
              </a:ext>
            </a:extLst>
          </p:cNvPr>
          <p:cNvSpPr txBox="1"/>
          <p:nvPr/>
        </p:nvSpPr>
        <p:spPr>
          <a:xfrm>
            <a:off x="0" y="6223196"/>
            <a:ext cx="6175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Are Your Passwords in the Green? (hivesystems.com)</a:t>
            </a:r>
            <a:r>
              <a:rPr lang="en-US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0D0CA52-CE25-9B9C-C5A9-EB5C204FFBEE}"/>
              </a:ext>
            </a:extLst>
          </p:cNvPr>
          <p:cNvSpPr txBox="1">
            <a:spLocks/>
          </p:cNvSpPr>
          <p:nvPr/>
        </p:nvSpPr>
        <p:spPr>
          <a:xfrm>
            <a:off x="6201474" y="3072439"/>
            <a:ext cx="5556250" cy="14711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dirty="0"/>
              <a:t>Cyber</a:t>
            </a:r>
          </a:p>
        </p:txBody>
      </p:sp>
    </p:spTree>
    <p:extLst>
      <p:ext uri="{BB962C8B-B14F-4D97-AF65-F5344CB8AC3E}">
        <p14:creationId xmlns:p14="http://schemas.microsoft.com/office/powerpoint/2010/main" val="29703013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EE098C34-777A-C952-A4C8-E2A7B28DAF1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035" b="1035"/>
          <a:stretch>
            <a:fillRect/>
          </a:stretch>
        </p:blipFill>
        <p:spPr>
          <a:xfrm>
            <a:off x="0" y="0"/>
            <a:ext cx="80756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F980E8-9649-A007-9F41-A4CF3E01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1474" y="3072439"/>
            <a:ext cx="5556250" cy="1471119"/>
          </a:xfrm>
        </p:spPr>
        <p:txBody>
          <a:bodyPr anchor="ctr"/>
          <a:lstStyle/>
          <a:p>
            <a:pPr algn="r"/>
            <a:r>
              <a:rPr lang="en-US" sz="6000" dirty="0"/>
              <a:t>Who?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8D0041-EAB5-0EDA-85D8-BE7089DE92AD}"/>
              </a:ext>
            </a:extLst>
          </p:cNvPr>
          <p:cNvSpPr txBox="1"/>
          <p:nvPr/>
        </p:nvSpPr>
        <p:spPr>
          <a:xfrm>
            <a:off x="8075613" y="6334124"/>
            <a:ext cx="6282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US" dirty="0"/>
              <a:t>Source: University of Oxford.</a:t>
            </a:r>
          </a:p>
          <a:p>
            <a:r>
              <a:rPr lang="en-US" dirty="0"/>
              <a:t>Image Credit: Pippa </a:t>
            </a:r>
            <a:r>
              <a:rPr lang="en-US" dirty="0" err="1"/>
              <a:t>Havenhand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471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DCB1C-72F4-E5C1-C1D3-B1C09511E7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Worker’s Compensation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1817D-F53B-FF4A-7BB7-C86095782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28235-B84C-AED7-C3D6-CCD91ED97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Lower Frequency of Injuries</a:t>
            </a:r>
          </a:p>
          <a:p>
            <a:r>
              <a:rPr lang="en-US" sz="2800" dirty="0"/>
              <a:t>Multi-Year Rate Decreases</a:t>
            </a:r>
          </a:p>
          <a:p>
            <a:r>
              <a:rPr lang="en-US" sz="2800" dirty="0"/>
              <a:t>Limited Impact of COVID Claims</a:t>
            </a:r>
          </a:p>
          <a:p>
            <a:r>
              <a:rPr lang="en-US" sz="2800" dirty="0"/>
              <a:t>Increased Competition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0725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E0DF-E1E0-B55E-614D-214E3FD28B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Worker’s Compensation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84EB82-2B55-E49A-475C-714DF5B475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9B2CEE-0889-927A-EC0D-7C9CA4427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078776-C018-90FA-7465-A55BB860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" y="2753046"/>
            <a:ext cx="11034712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BE465F9-1B8F-B8D2-99B3-B6D552E1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66" y="1206185"/>
            <a:ext cx="1112952" cy="96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30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C333E-23D7-5240-8231-5C077816A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Property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92EC-53F4-75D5-5BFA-95A2660A65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61C1BB-5895-7135-4F47-434D1B2FB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1923486"/>
            <a:ext cx="7556457" cy="4107425"/>
          </a:xfrm>
        </p:spPr>
        <p:txBody>
          <a:bodyPr/>
          <a:lstStyle/>
          <a:p>
            <a:r>
              <a:rPr lang="en-US" sz="2800" dirty="0"/>
              <a:t>Diligent Preventative Maintenance</a:t>
            </a:r>
          </a:p>
          <a:p>
            <a:r>
              <a:rPr lang="en-US" sz="2800" dirty="0"/>
              <a:t>Push Back</a:t>
            </a:r>
          </a:p>
          <a:p>
            <a:r>
              <a:rPr lang="en-US" sz="2800" dirty="0"/>
              <a:t>Alternative Valuation</a:t>
            </a:r>
          </a:p>
          <a:p>
            <a:r>
              <a:rPr lang="en-US" sz="2800" dirty="0"/>
              <a:t>Alternative Deductibles</a:t>
            </a:r>
          </a:p>
          <a:p>
            <a:r>
              <a:rPr lang="en-US" sz="2800" dirty="0"/>
              <a:t>Marketing – </a:t>
            </a:r>
            <a:r>
              <a:rPr lang="en-US" sz="2800" i="1" dirty="0"/>
              <a:t>Cautiously</a:t>
            </a:r>
          </a:p>
          <a:p>
            <a:r>
              <a:rPr lang="en-US" sz="2800" dirty="0"/>
              <a:t>Think Ahead</a:t>
            </a:r>
          </a:p>
        </p:txBody>
      </p:sp>
    </p:spTree>
    <p:extLst>
      <p:ext uri="{BB962C8B-B14F-4D97-AF65-F5344CB8AC3E}">
        <p14:creationId xmlns:p14="http://schemas.microsoft.com/office/powerpoint/2010/main" val="1834691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35353-5BB4-680E-6F8B-0A59DE5ABE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Liability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7A4D4-6E45-1F66-BDE5-C3154BD726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DACA0-7403-D6DD-84B8-AF86F3AC8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Multi-State Background Checks</a:t>
            </a:r>
          </a:p>
          <a:p>
            <a:r>
              <a:rPr lang="en-US" sz="2800" dirty="0"/>
              <a:t>Strong Written Policies &amp; Procedures</a:t>
            </a:r>
          </a:p>
          <a:p>
            <a:r>
              <a:rPr lang="en-US" sz="2800" dirty="0"/>
              <a:t>Recurring Training</a:t>
            </a:r>
          </a:p>
          <a:p>
            <a:r>
              <a:rPr lang="en-US" sz="2800" dirty="0"/>
              <a:t>Strict Adherence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9807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AA6E9-F972-AA2D-DF7C-7B5453C64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Cyber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0841A-EB5E-AE5E-EE4C-9DE3CB30DD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D66D64-DD6C-50CB-B654-071ED1A3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13" y="1789042"/>
            <a:ext cx="8772939" cy="4159283"/>
          </a:xfrm>
        </p:spPr>
        <p:txBody>
          <a:bodyPr/>
          <a:lstStyle/>
          <a:p>
            <a:r>
              <a:rPr lang="en-US" sz="2000" dirty="0"/>
              <a:t>Password Protection </a:t>
            </a:r>
          </a:p>
          <a:p>
            <a:r>
              <a:rPr lang="en-US" sz="2000" dirty="0"/>
              <a:t>End-Point Protection</a:t>
            </a:r>
          </a:p>
          <a:p>
            <a:r>
              <a:rPr lang="en-US" sz="2000" dirty="0"/>
              <a:t>Multi-Factor Authentication</a:t>
            </a:r>
          </a:p>
          <a:p>
            <a:r>
              <a:rPr lang="en-US" sz="2000" dirty="0"/>
              <a:t>Strong protocols for Remote Access</a:t>
            </a:r>
          </a:p>
          <a:p>
            <a:r>
              <a:rPr lang="en-US" sz="2000" dirty="0"/>
              <a:t>User Education</a:t>
            </a:r>
          </a:p>
          <a:p>
            <a:r>
              <a:rPr lang="en-US" sz="2000" dirty="0"/>
              <a:t>Software Security Updates</a:t>
            </a:r>
          </a:p>
          <a:p>
            <a:r>
              <a:rPr lang="en-US" sz="2000" dirty="0"/>
              <a:t>Professional Help</a:t>
            </a:r>
          </a:p>
          <a:p>
            <a:r>
              <a:rPr lang="en-US" sz="2000" dirty="0"/>
              <a:t>System Scans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9681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657D4-3056-4525-2238-E5C6BF91F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Scans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65AE9F-FF69-01F3-DD85-E6D89E5567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2"/>
          <a:stretch/>
        </p:blipFill>
        <p:spPr>
          <a:xfrm>
            <a:off x="4757533" y="0"/>
            <a:ext cx="4953623" cy="6858000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2C3FE211-D446-EA9D-F5B1-0877D61A68D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4506" r="5578"/>
          <a:stretch/>
        </p:blipFill>
        <p:spPr>
          <a:xfrm>
            <a:off x="0" y="0"/>
            <a:ext cx="4744278" cy="6858000"/>
          </a:xfr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7A08755-2C6A-0E29-A36C-2D71EE28D155}"/>
              </a:ext>
            </a:extLst>
          </p:cNvPr>
          <p:cNvSpPr txBox="1">
            <a:spLocks/>
          </p:cNvSpPr>
          <p:nvPr/>
        </p:nvSpPr>
        <p:spPr>
          <a:xfrm>
            <a:off x="6201474" y="3072439"/>
            <a:ext cx="5556250" cy="14711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dirty="0"/>
              <a:t>System</a:t>
            </a:r>
          </a:p>
          <a:p>
            <a:pPr algn="r"/>
            <a:r>
              <a:rPr lang="en-US" sz="4800" dirty="0"/>
              <a:t>Scans</a:t>
            </a:r>
          </a:p>
        </p:txBody>
      </p:sp>
    </p:spTree>
    <p:extLst>
      <p:ext uri="{BB962C8B-B14F-4D97-AF65-F5344CB8AC3E}">
        <p14:creationId xmlns:p14="http://schemas.microsoft.com/office/powerpoint/2010/main" val="3089549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49609-405F-8D86-CBD9-D5EF5A2656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BDF4E-EC6F-53BD-1004-D859B33EC7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C997A-B221-1568-515B-DF8D944FC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1747520"/>
            <a:ext cx="5554663" cy="3591206"/>
          </a:xfrm>
        </p:spPr>
        <p:txBody>
          <a:bodyPr/>
          <a:lstStyle/>
          <a:p>
            <a:r>
              <a:rPr lang="en-US" sz="2000" dirty="0"/>
              <a:t>About AP Human Services</a:t>
            </a:r>
          </a:p>
          <a:p>
            <a:r>
              <a:rPr lang="en-US" sz="2000" dirty="0"/>
              <a:t>Insurance Market Cycles</a:t>
            </a:r>
          </a:p>
          <a:p>
            <a:r>
              <a:rPr lang="en-US" sz="2000" dirty="0"/>
              <a:t>Property</a:t>
            </a:r>
          </a:p>
          <a:p>
            <a:r>
              <a:rPr lang="en-US" sz="2000" dirty="0"/>
              <a:t>Liability</a:t>
            </a:r>
          </a:p>
          <a:p>
            <a:r>
              <a:rPr lang="en-US" sz="2000" dirty="0"/>
              <a:t>Cyber</a:t>
            </a:r>
          </a:p>
          <a:p>
            <a:r>
              <a:rPr lang="en-US" sz="2000" dirty="0"/>
              <a:t>Workers’ Compensation </a:t>
            </a:r>
          </a:p>
          <a:p>
            <a:r>
              <a:rPr lang="en-US" sz="2000" dirty="0"/>
              <a:t>Best Practices &amp; Strategies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EE087-932F-B1C4-F929-EBEEFD79C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11/6/2024</a:t>
            </a:r>
          </a:p>
        </p:txBody>
      </p:sp>
    </p:spTree>
    <p:extLst>
      <p:ext uri="{BB962C8B-B14F-4D97-AF65-F5344CB8AC3E}">
        <p14:creationId xmlns:p14="http://schemas.microsoft.com/office/powerpoint/2010/main" val="3855075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9D52-3560-C1D3-8DE6-FAB236566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Workers’ Comp.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D6CC2-C471-24BE-BD0A-68900A079B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FE23E-0C64-D8DB-46D6-DC84548F9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Top Management Commitment to Safety</a:t>
            </a:r>
          </a:p>
          <a:p>
            <a:r>
              <a:rPr lang="en-US" sz="2800" dirty="0"/>
              <a:t>Proactive Insurer Relationship</a:t>
            </a:r>
          </a:p>
          <a:p>
            <a:r>
              <a:rPr lang="en-US" sz="2800" dirty="0"/>
              <a:t>Incident and Accident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8410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FDE7A-5AF6-45E6-67B7-E1A38E85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7089"/>
            <a:ext cx="5040000" cy="2681222"/>
          </a:xfrm>
        </p:spPr>
        <p:txBody>
          <a:bodyPr/>
          <a:lstStyle/>
          <a:p>
            <a:r>
              <a:rPr lang="en-US" noProof="0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D8703-8BBA-7AC5-022B-6F99E1F88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8" y="3701144"/>
            <a:ext cx="5040000" cy="2247182"/>
          </a:xfrm>
        </p:spPr>
        <p:txBody>
          <a:bodyPr/>
          <a:lstStyle/>
          <a:p>
            <a:r>
              <a:rPr lang="en-US" dirty="0"/>
              <a:t>Matt Wilson</a:t>
            </a:r>
            <a:endParaRPr lang="en-US" noProof="0" dirty="0"/>
          </a:p>
          <a:p>
            <a:r>
              <a:rPr lang="en-US" noProof="0" dirty="0">
                <a:hlinkClick r:id="rId2"/>
              </a:rPr>
              <a:t>matt.wilson@assuredpartners.com</a:t>
            </a:r>
            <a:endParaRPr lang="en-US" noProof="0" dirty="0"/>
          </a:p>
          <a:p>
            <a:r>
              <a:rPr lang="en-US" dirty="0"/>
              <a:t>(563) 823-7066</a:t>
            </a:r>
            <a:endParaRPr lang="en-US" noProof="0" dirty="0"/>
          </a:p>
          <a:p>
            <a:r>
              <a:rPr lang="en-US" noProof="0" dirty="0"/>
              <a:t>assuredpartners.com</a:t>
            </a:r>
          </a:p>
          <a:p>
            <a:endParaRPr lang="en-US" dirty="0"/>
          </a:p>
          <a:p>
            <a:r>
              <a:rPr lang="en-US" noProof="0" dirty="0"/>
              <a:t>Cody Brickman</a:t>
            </a:r>
          </a:p>
          <a:p>
            <a:r>
              <a:rPr lang="en-US" noProof="0" dirty="0" err="1">
                <a:hlinkClick r:id="rId3"/>
              </a:rPr>
              <a:t>cody</a:t>
            </a:r>
            <a:r>
              <a:rPr lang="en-US" noProof="0" dirty="0">
                <a:hlinkClick r:id="rId3"/>
              </a:rPr>
              <a:t>.</a:t>
            </a:r>
            <a:r>
              <a:rPr lang="en-US" dirty="0">
                <a:hlinkClick r:id="rId3"/>
              </a:rPr>
              <a:t>b</a:t>
            </a:r>
            <a:r>
              <a:rPr lang="en-US" noProof="0" dirty="0" err="1">
                <a:hlinkClick r:id="rId3"/>
              </a:rPr>
              <a:t>rickman</a:t>
            </a:r>
            <a:r>
              <a:rPr lang="en-US" noProof="0" dirty="0">
                <a:hlinkClick r:id="rId3"/>
              </a:rPr>
              <a:t>@</a:t>
            </a:r>
            <a:r>
              <a:rPr lang="en-US" dirty="0">
                <a:hlinkClick r:id="rId3"/>
              </a:rPr>
              <a:t>a</a:t>
            </a:r>
            <a:r>
              <a:rPr lang="en-US" noProof="0" dirty="0">
                <a:hlinkClick r:id="rId3"/>
              </a:rPr>
              <a:t>ssuredpartners.com</a:t>
            </a:r>
            <a:r>
              <a:rPr lang="en-US" noProof="0" dirty="0"/>
              <a:t> </a:t>
            </a:r>
          </a:p>
          <a:p>
            <a:r>
              <a:rPr lang="en-US" dirty="0"/>
              <a:t>(563) 823-7090</a:t>
            </a:r>
          </a:p>
          <a:p>
            <a:r>
              <a:rPr lang="en-US" dirty="0"/>
              <a:t>a</a:t>
            </a:r>
            <a:r>
              <a:rPr lang="en-US" noProof="0" dirty="0"/>
              <a:t>ssuredpartners.com </a:t>
            </a:r>
          </a:p>
        </p:txBody>
      </p:sp>
      <p:pic>
        <p:nvPicPr>
          <p:cNvPr id="7" name="Picture 6" descr="A blue green and black geometric shapes&#10;&#10;Description automatically generated">
            <a:extLst>
              <a:ext uri="{FF2B5EF4-FFF2-40B4-BE49-F238E27FC236}">
                <a16:creationId xmlns:a16="http://schemas.microsoft.com/office/drawing/2014/main" id="{457F677D-9C59-9A4A-84D0-2B691C6D8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775" y="0"/>
            <a:ext cx="6696225" cy="524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1155B-9430-C532-DEBF-2BE5F7AB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AssuredPartners- Coast to Coast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69B277D-CAD7-8FC1-4817-BCA7E65A5346}"/>
              </a:ext>
            </a:extLst>
          </p:cNvPr>
          <p:cNvSpPr/>
          <p:nvPr/>
        </p:nvSpPr>
        <p:spPr>
          <a:xfrm>
            <a:off x="7253559" y="4677845"/>
            <a:ext cx="582654" cy="918326"/>
          </a:xfrm>
          <a:custGeom>
            <a:avLst/>
            <a:gdLst>
              <a:gd name="connsiteX0" fmla="*/ 141735 w 660341"/>
              <a:gd name="connsiteY0" fmla="*/ 1031579 h 1040770"/>
              <a:gd name="connsiteX1" fmla="*/ 134618 w 660341"/>
              <a:gd name="connsiteY1" fmla="*/ 1028021 h 1040770"/>
              <a:gd name="connsiteX2" fmla="*/ 107635 w 660341"/>
              <a:gd name="connsiteY2" fmla="*/ 1035730 h 1040770"/>
              <a:gd name="connsiteX3" fmla="*/ 98740 w 660341"/>
              <a:gd name="connsiteY3" fmla="*/ 1039881 h 1040770"/>
              <a:gd name="connsiteX4" fmla="*/ 103781 w 660341"/>
              <a:gd name="connsiteY4" fmla="*/ 1040771 h 1040770"/>
              <a:gd name="connsiteX5" fmla="*/ 126909 w 660341"/>
              <a:gd name="connsiteY5" fmla="*/ 1038102 h 1040770"/>
              <a:gd name="connsiteX6" fmla="*/ 141735 w 660341"/>
              <a:gd name="connsiteY6" fmla="*/ 1031579 h 1040770"/>
              <a:gd name="connsiteX7" fmla="*/ 217346 w 660341"/>
              <a:gd name="connsiteY7" fmla="*/ 908525 h 1040770"/>
              <a:gd name="connsiteX8" fmla="*/ 209637 w 660341"/>
              <a:gd name="connsiteY8" fmla="*/ 896368 h 1040770"/>
              <a:gd name="connsiteX9" fmla="*/ 206672 w 660341"/>
              <a:gd name="connsiteY9" fmla="*/ 882431 h 1040770"/>
              <a:gd name="connsiteX10" fmla="*/ 207265 w 660341"/>
              <a:gd name="connsiteY10" fmla="*/ 867606 h 1040770"/>
              <a:gd name="connsiteX11" fmla="*/ 263899 w 660341"/>
              <a:gd name="connsiteY11" fmla="*/ 859303 h 1040770"/>
              <a:gd name="connsiteX12" fmla="*/ 320830 w 660341"/>
              <a:gd name="connsiteY12" fmla="*/ 850704 h 1040770"/>
              <a:gd name="connsiteX13" fmla="*/ 377465 w 660341"/>
              <a:gd name="connsiteY13" fmla="*/ 841808 h 1040770"/>
              <a:gd name="connsiteX14" fmla="*/ 434099 w 660341"/>
              <a:gd name="connsiteY14" fmla="*/ 832617 h 1040770"/>
              <a:gd name="connsiteX15" fmla="*/ 490734 w 660341"/>
              <a:gd name="connsiteY15" fmla="*/ 823425 h 1040770"/>
              <a:gd name="connsiteX16" fmla="*/ 547369 w 660341"/>
              <a:gd name="connsiteY16" fmla="*/ 813936 h 1040770"/>
              <a:gd name="connsiteX17" fmla="*/ 604003 w 660341"/>
              <a:gd name="connsiteY17" fmla="*/ 804151 h 1040770"/>
              <a:gd name="connsiteX18" fmla="*/ 660341 w 660341"/>
              <a:gd name="connsiteY18" fmla="*/ 794069 h 1040770"/>
              <a:gd name="connsiteX19" fmla="*/ 646405 w 660341"/>
              <a:gd name="connsiteY19" fmla="*/ 772424 h 1040770"/>
              <a:gd name="connsiteX20" fmla="*/ 636323 w 660341"/>
              <a:gd name="connsiteY20" fmla="*/ 737138 h 1040770"/>
              <a:gd name="connsiteX21" fmla="*/ 634248 w 660341"/>
              <a:gd name="connsiteY21" fmla="*/ 679911 h 1040770"/>
              <a:gd name="connsiteX22" fmla="*/ 630096 w 660341"/>
              <a:gd name="connsiteY22" fmla="*/ 667754 h 1040770"/>
              <a:gd name="connsiteX23" fmla="*/ 630096 w 660341"/>
              <a:gd name="connsiteY23" fmla="*/ 667754 h 1040770"/>
              <a:gd name="connsiteX24" fmla="*/ 615864 w 660341"/>
              <a:gd name="connsiteY24" fmla="*/ 640771 h 1040770"/>
              <a:gd name="connsiteX25" fmla="*/ 612602 w 660341"/>
              <a:gd name="connsiteY25" fmla="*/ 619718 h 1040770"/>
              <a:gd name="connsiteX26" fmla="*/ 617643 w 660341"/>
              <a:gd name="connsiteY26" fmla="*/ 583247 h 1040770"/>
              <a:gd name="connsiteX27" fmla="*/ 620015 w 660341"/>
              <a:gd name="connsiteY27" fmla="*/ 562787 h 1040770"/>
              <a:gd name="connsiteX28" fmla="*/ 625352 w 660341"/>
              <a:gd name="connsiteY28" fmla="*/ 550333 h 1040770"/>
              <a:gd name="connsiteX29" fmla="*/ 634841 w 660341"/>
              <a:gd name="connsiteY29" fmla="*/ 539066 h 1040770"/>
              <a:gd name="connsiteX30" fmla="*/ 635137 w 660341"/>
              <a:gd name="connsiteY30" fmla="*/ 530764 h 1040770"/>
              <a:gd name="connsiteX31" fmla="*/ 625945 w 660341"/>
              <a:gd name="connsiteY31" fmla="*/ 525426 h 1040770"/>
              <a:gd name="connsiteX32" fmla="*/ 621794 w 660341"/>
              <a:gd name="connsiteY32" fmla="*/ 517717 h 1040770"/>
              <a:gd name="connsiteX33" fmla="*/ 622387 w 660341"/>
              <a:gd name="connsiteY33" fmla="*/ 507635 h 1040770"/>
              <a:gd name="connsiteX34" fmla="*/ 611713 w 660341"/>
              <a:gd name="connsiteY34" fmla="*/ 485100 h 1040770"/>
              <a:gd name="connsiteX35" fmla="*/ 578799 w 660341"/>
              <a:gd name="connsiteY35" fmla="*/ 432913 h 1040770"/>
              <a:gd name="connsiteX36" fmla="*/ 572276 w 660341"/>
              <a:gd name="connsiteY36" fmla="*/ 414233 h 1040770"/>
              <a:gd name="connsiteX37" fmla="*/ 566346 w 660341"/>
              <a:gd name="connsiteY37" fmla="*/ 403262 h 1040770"/>
              <a:gd name="connsiteX38" fmla="*/ 558043 w 660341"/>
              <a:gd name="connsiteY38" fmla="*/ 378058 h 1040770"/>
              <a:gd name="connsiteX39" fmla="*/ 549444 w 660341"/>
              <a:gd name="connsiteY39" fmla="*/ 352854 h 1040770"/>
              <a:gd name="connsiteX40" fmla="*/ 540845 w 660341"/>
              <a:gd name="connsiteY40" fmla="*/ 327650 h 1040770"/>
              <a:gd name="connsiteX41" fmla="*/ 532246 w 660341"/>
              <a:gd name="connsiteY41" fmla="*/ 302446 h 1040770"/>
              <a:gd name="connsiteX42" fmla="*/ 523944 w 660341"/>
              <a:gd name="connsiteY42" fmla="*/ 277242 h 1040770"/>
              <a:gd name="connsiteX43" fmla="*/ 515345 w 660341"/>
              <a:gd name="connsiteY43" fmla="*/ 252039 h 1040770"/>
              <a:gd name="connsiteX44" fmla="*/ 506746 w 660341"/>
              <a:gd name="connsiteY44" fmla="*/ 226835 h 1040770"/>
              <a:gd name="connsiteX45" fmla="*/ 498443 w 660341"/>
              <a:gd name="connsiteY45" fmla="*/ 201631 h 1040770"/>
              <a:gd name="connsiteX46" fmla="*/ 489844 w 660341"/>
              <a:gd name="connsiteY46" fmla="*/ 176427 h 1040770"/>
              <a:gd name="connsiteX47" fmla="*/ 472943 w 660341"/>
              <a:gd name="connsiteY47" fmla="*/ 126019 h 1040770"/>
              <a:gd name="connsiteX48" fmla="*/ 464344 w 660341"/>
              <a:gd name="connsiteY48" fmla="*/ 100815 h 1040770"/>
              <a:gd name="connsiteX49" fmla="*/ 447442 w 660341"/>
              <a:gd name="connsiteY49" fmla="*/ 50408 h 1040770"/>
              <a:gd name="connsiteX50" fmla="*/ 439140 w 660341"/>
              <a:gd name="connsiteY50" fmla="*/ 25204 h 1040770"/>
              <a:gd name="connsiteX51" fmla="*/ 430838 w 660341"/>
              <a:gd name="connsiteY51" fmla="*/ 0 h 1040770"/>
              <a:gd name="connsiteX52" fmla="*/ 404151 w 660341"/>
              <a:gd name="connsiteY52" fmla="*/ 4151 h 1040770"/>
              <a:gd name="connsiteX53" fmla="*/ 350482 w 660341"/>
              <a:gd name="connsiteY53" fmla="*/ 12454 h 1040770"/>
              <a:gd name="connsiteX54" fmla="*/ 323795 w 660341"/>
              <a:gd name="connsiteY54" fmla="*/ 16605 h 1040770"/>
              <a:gd name="connsiteX55" fmla="*/ 297109 w 660341"/>
              <a:gd name="connsiteY55" fmla="*/ 20756 h 1040770"/>
              <a:gd name="connsiteX56" fmla="*/ 270423 w 660341"/>
              <a:gd name="connsiteY56" fmla="*/ 24611 h 1040770"/>
              <a:gd name="connsiteX57" fmla="*/ 243440 w 660341"/>
              <a:gd name="connsiteY57" fmla="*/ 28466 h 1040770"/>
              <a:gd name="connsiteX58" fmla="*/ 216753 w 660341"/>
              <a:gd name="connsiteY58" fmla="*/ 32320 h 1040770"/>
              <a:gd name="connsiteX59" fmla="*/ 190067 w 660341"/>
              <a:gd name="connsiteY59" fmla="*/ 36175 h 1040770"/>
              <a:gd name="connsiteX60" fmla="*/ 163084 w 660341"/>
              <a:gd name="connsiteY60" fmla="*/ 40030 h 1040770"/>
              <a:gd name="connsiteX61" fmla="*/ 136398 w 660341"/>
              <a:gd name="connsiteY61" fmla="*/ 43884 h 1040770"/>
              <a:gd name="connsiteX62" fmla="*/ 109414 w 660341"/>
              <a:gd name="connsiteY62" fmla="*/ 47739 h 1040770"/>
              <a:gd name="connsiteX63" fmla="*/ 55745 w 660341"/>
              <a:gd name="connsiteY63" fmla="*/ 54855 h 1040770"/>
              <a:gd name="connsiteX64" fmla="*/ 29058 w 660341"/>
              <a:gd name="connsiteY64" fmla="*/ 58414 h 1040770"/>
              <a:gd name="connsiteX65" fmla="*/ 2076 w 660341"/>
              <a:gd name="connsiteY65" fmla="*/ 61972 h 1040770"/>
              <a:gd name="connsiteX66" fmla="*/ 0 w 660341"/>
              <a:gd name="connsiteY66" fmla="*/ 62565 h 1040770"/>
              <a:gd name="connsiteX67" fmla="*/ 2372 w 660341"/>
              <a:gd name="connsiteY67" fmla="*/ 64640 h 1040770"/>
              <a:gd name="connsiteX68" fmla="*/ 5634 w 660341"/>
              <a:gd name="connsiteY68" fmla="*/ 66716 h 1040770"/>
              <a:gd name="connsiteX69" fmla="*/ 22239 w 660341"/>
              <a:gd name="connsiteY69" fmla="*/ 77984 h 1040770"/>
              <a:gd name="connsiteX70" fmla="*/ 22239 w 660341"/>
              <a:gd name="connsiteY70" fmla="*/ 83024 h 1040770"/>
              <a:gd name="connsiteX71" fmla="*/ 22536 w 660341"/>
              <a:gd name="connsiteY71" fmla="*/ 86286 h 1040770"/>
              <a:gd name="connsiteX72" fmla="*/ 22832 w 660341"/>
              <a:gd name="connsiteY72" fmla="*/ 96071 h 1040770"/>
              <a:gd name="connsiteX73" fmla="*/ 24315 w 660341"/>
              <a:gd name="connsiteY73" fmla="*/ 172572 h 1040770"/>
              <a:gd name="connsiteX74" fmla="*/ 24907 w 660341"/>
              <a:gd name="connsiteY74" fmla="*/ 210823 h 1040770"/>
              <a:gd name="connsiteX75" fmla="*/ 25500 w 660341"/>
              <a:gd name="connsiteY75" fmla="*/ 249073 h 1040770"/>
              <a:gd name="connsiteX76" fmla="*/ 26094 w 660341"/>
              <a:gd name="connsiteY76" fmla="*/ 287324 h 1040770"/>
              <a:gd name="connsiteX77" fmla="*/ 26390 w 660341"/>
              <a:gd name="connsiteY77" fmla="*/ 325574 h 1040770"/>
              <a:gd name="connsiteX78" fmla="*/ 26983 w 660341"/>
              <a:gd name="connsiteY78" fmla="*/ 363825 h 1040770"/>
              <a:gd name="connsiteX79" fmla="*/ 27873 w 660341"/>
              <a:gd name="connsiteY79" fmla="*/ 440326 h 1040770"/>
              <a:gd name="connsiteX80" fmla="*/ 29355 w 660341"/>
              <a:gd name="connsiteY80" fmla="*/ 593328 h 1040770"/>
              <a:gd name="connsiteX81" fmla="*/ 29652 w 660341"/>
              <a:gd name="connsiteY81" fmla="*/ 631579 h 1040770"/>
              <a:gd name="connsiteX82" fmla="*/ 30245 w 660341"/>
              <a:gd name="connsiteY82" fmla="*/ 708080 h 1040770"/>
              <a:gd name="connsiteX83" fmla="*/ 36471 w 660341"/>
              <a:gd name="connsiteY83" fmla="*/ 746034 h 1040770"/>
              <a:gd name="connsiteX84" fmla="*/ 42698 w 660341"/>
              <a:gd name="connsiteY84" fmla="*/ 783988 h 1040770"/>
              <a:gd name="connsiteX85" fmla="*/ 48925 w 660341"/>
              <a:gd name="connsiteY85" fmla="*/ 821942 h 1040770"/>
              <a:gd name="connsiteX86" fmla="*/ 55152 w 660341"/>
              <a:gd name="connsiteY86" fmla="*/ 859896 h 1040770"/>
              <a:gd name="connsiteX87" fmla="*/ 61379 w 660341"/>
              <a:gd name="connsiteY87" fmla="*/ 897850 h 1040770"/>
              <a:gd name="connsiteX88" fmla="*/ 67606 w 660341"/>
              <a:gd name="connsiteY88" fmla="*/ 935804 h 1040770"/>
              <a:gd name="connsiteX89" fmla="*/ 73833 w 660341"/>
              <a:gd name="connsiteY89" fmla="*/ 973758 h 1040770"/>
              <a:gd name="connsiteX90" fmla="*/ 80949 w 660341"/>
              <a:gd name="connsiteY90" fmla="*/ 1015270 h 1040770"/>
              <a:gd name="connsiteX91" fmla="*/ 89548 w 660341"/>
              <a:gd name="connsiteY91" fmla="*/ 1013491 h 1040770"/>
              <a:gd name="connsiteX92" fmla="*/ 107635 w 660341"/>
              <a:gd name="connsiteY92" fmla="*/ 1013195 h 1040770"/>
              <a:gd name="connsiteX93" fmla="*/ 127798 w 660341"/>
              <a:gd name="connsiteY93" fmla="*/ 1009637 h 1040770"/>
              <a:gd name="connsiteX94" fmla="*/ 129874 w 660341"/>
              <a:gd name="connsiteY94" fmla="*/ 999259 h 1040770"/>
              <a:gd name="connsiteX95" fmla="*/ 133136 w 660341"/>
              <a:gd name="connsiteY95" fmla="*/ 967531 h 1040770"/>
              <a:gd name="connsiteX96" fmla="*/ 138473 w 660341"/>
              <a:gd name="connsiteY96" fmla="*/ 942920 h 1040770"/>
              <a:gd name="connsiteX97" fmla="*/ 141735 w 660341"/>
              <a:gd name="connsiteY97" fmla="*/ 939659 h 1040770"/>
              <a:gd name="connsiteX98" fmla="*/ 154188 w 660341"/>
              <a:gd name="connsiteY98" fmla="*/ 951816 h 1040770"/>
              <a:gd name="connsiteX99" fmla="*/ 160415 w 660341"/>
              <a:gd name="connsiteY99" fmla="*/ 964566 h 1040770"/>
              <a:gd name="connsiteX100" fmla="*/ 162787 w 660341"/>
              <a:gd name="connsiteY100" fmla="*/ 987398 h 1040770"/>
              <a:gd name="connsiteX101" fmla="*/ 168421 w 660341"/>
              <a:gd name="connsiteY101" fmla="*/ 993921 h 1040770"/>
              <a:gd name="connsiteX102" fmla="*/ 175834 w 660341"/>
              <a:gd name="connsiteY102" fmla="*/ 994218 h 1040770"/>
              <a:gd name="connsiteX103" fmla="*/ 185026 w 660341"/>
              <a:gd name="connsiteY103" fmla="*/ 1005485 h 1040770"/>
              <a:gd name="connsiteX104" fmla="*/ 190363 w 660341"/>
              <a:gd name="connsiteY104" fmla="*/ 1016160 h 1040770"/>
              <a:gd name="connsiteX105" fmla="*/ 171090 w 660341"/>
              <a:gd name="connsiteY105" fmla="*/ 1025649 h 1040770"/>
              <a:gd name="connsiteX106" fmla="*/ 156857 w 660341"/>
              <a:gd name="connsiteY106" fmla="*/ 1028614 h 1040770"/>
              <a:gd name="connsiteX107" fmla="*/ 153595 w 660341"/>
              <a:gd name="connsiteY107" fmla="*/ 1033951 h 1040770"/>
              <a:gd name="connsiteX108" fmla="*/ 220608 w 660341"/>
              <a:gd name="connsiteY108" fmla="*/ 1017643 h 1040770"/>
              <a:gd name="connsiteX109" fmla="*/ 237213 w 660341"/>
              <a:gd name="connsiteY109" fmla="*/ 993921 h 1040770"/>
              <a:gd name="connsiteX110" fmla="*/ 241364 w 660341"/>
              <a:gd name="connsiteY110" fmla="*/ 991253 h 1040770"/>
              <a:gd name="connsiteX111" fmla="*/ 241957 w 660341"/>
              <a:gd name="connsiteY111" fmla="*/ 984136 h 1040770"/>
              <a:gd name="connsiteX112" fmla="*/ 247591 w 660341"/>
              <a:gd name="connsiteY112" fmla="*/ 977020 h 1040770"/>
              <a:gd name="connsiteX113" fmla="*/ 249370 w 660341"/>
              <a:gd name="connsiteY113" fmla="*/ 969607 h 1040770"/>
              <a:gd name="connsiteX114" fmla="*/ 246701 w 660341"/>
              <a:gd name="connsiteY114" fmla="*/ 955967 h 1040770"/>
              <a:gd name="connsiteX115" fmla="*/ 248777 w 660341"/>
              <a:gd name="connsiteY115" fmla="*/ 935804 h 1040770"/>
              <a:gd name="connsiteX116" fmla="*/ 245515 w 660341"/>
              <a:gd name="connsiteY116" fmla="*/ 929874 h 1040770"/>
              <a:gd name="connsiteX117" fmla="*/ 217346 w 660341"/>
              <a:gd name="connsiteY117" fmla="*/ 908525 h 104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60341" h="1040770">
                <a:moveTo>
                  <a:pt x="141735" y="1031579"/>
                </a:moveTo>
                <a:lnTo>
                  <a:pt x="134618" y="1028021"/>
                </a:lnTo>
                <a:lnTo>
                  <a:pt x="107635" y="1035730"/>
                </a:lnTo>
                <a:lnTo>
                  <a:pt x="98740" y="1039881"/>
                </a:lnTo>
                <a:lnTo>
                  <a:pt x="103781" y="1040771"/>
                </a:lnTo>
                <a:lnTo>
                  <a:pt x="126909" y="1038102"/>
                </a:lnTo>
                <a:lnTo>
                  <a:pt x="141735" y="1031579"/>
                </a:lnTo>
                <a:close/>
                <a:moveTo>
                  <a:pt x="217346" y="908525"/>
                </a:moveTo>
                <a:lnTo>
                  <a:pt x="209637" y="896368"/>
                </a:lnTo>
                <a:lnTo>
                  <a:pt x="206672" y="882431"/>
                </a:lnTo>
                <a:lnTo>
                  <a:pt x="207265" y="867606"/>
                </a:lnTo>
                <a:lnTo>
                  <a:pt x="263899" y="859303"/>
                </a:lnTo>
                <a:lnTo>
                  <a:pt x="320830" y="850704"/>
                </a:lnTo>
                <a:lnTo>
                  <a:pt x="377465" y="841808"/>
                </a:lnTo>
                <a:lnTo>
                  <a:pt x="434099" y="832617"/>
                </a:lnTo>
                <a:lnTo>
                  <a:pt x="490734" y="823425"/>
                </a:lnTo>
                <a:lnTo>
                  <a:pt x="547369" y="813936"/>
                </a:lnTo>
                <a:lnTo>
                  <a:pt x="604003" y="804151"/>
                </a:lnTo>
                <a:lnTo>
                  <a:pt x="660341" y="794069"/>
                </a:lnTo>
                <a:lnTo>
                  <a:pt x="646405" y="772424"/>
                </a:lnTo>
                <a:lnTo>
                  <a:pt x="636323" y="737138"/>
                </a:lnTo>
                <a:lnTo>
                  <a:pt x="634248" y="679911"/>
                </a:lnTo>
                <a:lnTo>
                  <a:pt x="630096" y="667754"/>
                </a:lnTo>
                <a:lnTo>
                  <a:pt x="630096" y="667754"/>
                </a:lnTo>
                <a:lnTo>
                  <a:pt x="615864" y="640771"/>
                </a:lnTo>
                <a:lnTo>
                  <a:pt x="612602" y="619718"/>
                </a:lnTo>
                <a:lnTo>
                  <a:pt x="617643" y="583247"/>
                </a:lnTo>
                <a:lnTo>
                  <a:pt x="620015" y="562787"/>
                </a:lnTo>
                <a:lnTo>
                  <a:pt x="625352" y="550333"/>
                </a:lnTo>
                <a:lnTo>
                  <a:pt x="634841" y="539066"/>
                </a:lnTo>
                <a:lnTo>
                  <a:pt x="635137" y="530764"/>
                </a:lnTo>
                <a:lnTo>
                  <a:pt x="625945" y="525426"/>
                </a:lnTo>
                <a:lnTo>
                  <a:pt x="621794" y="517717"/>
                </a:lnTo>
                <a:lnTo>
                  <a:pt x="622387" y="507635"/>
                </a:lnTo>
                <a:lnTo>
                  <a:pt x="611713" y="485100"/>
                </a:lnTo>
                <a:lnTo>
                  <a:pt x="578799" y="432913"/>
                </a:lnTo>
                <a:lnTo>
                  <a:pt x="572276" y="414233"/>
                </a:lnTo>
                <a:lnTo>
                  <a:pt x="566346" y="403262"/>
                </a:lnTo>
                <a:lnTo>
                  <a:pt x="558043" y="378058"/>
                </a:lnTo>
                <a:lnTo>
                  <a:pt x="549444" y="352854"/>
                </a:lnTo>
                <a:lnTo>
                  <a:pt x="540845" y="327650"/>
                </a:lnTo>
                <a:lnTo>
                  <a:pt x="532246" y="302446"/>
                </a:lnTo>
                <a:lnTo>
                  <a:pt x="523944" y="277242"/>
                </a:lnTo>
                <a:lnTo>
                  <a:pt x="515345" y="252039"/>
                </a:lnTo>
                <a:lnTo>
                  <a:pt x="506746" y="226835"/>
                </a:lnTo>
                <a:lnTo>
                  <a:pt x="498443" y="201631"/>
                </a:lnTo>
                <a:lnTo>
                  <a:pt x="489844" y="176427"/>
                </a:lnTo>
                <a:lnTo>
                  <a:pt x="472943" y="126019"/>
                </a:lnTo>
                <a:lnTo>
                  <a:pt x="464344" y="100815"/>
                </a:lnTo>
                <a:lnTo>
                  <a:pt x="447442" y="50408"/>
                </a:lnTo>
                <a:lnTo>
                  <a:pt x="439140" y="25204"/>
                </a:lnTo>
                <a:lnTo>
                  <a:pt x="430838" y="0"/>
                </a:lnTo>
                <a:lnTo>
                  <a:pt x="404151" y="4151"/>
                </a:lnTo>
                <a:lnTo>
                  <a:pt x="350482" y="12454"/>
                </a:lnTo>
                <a:lnTo>
                  <a:pt x="323795" y="16605"/>
                </a:lnTo>
                <a:lnTo>
                  <a:pt x="297109" y="20756"/>
                </a:lnTo>
                <a:lnTo>
                  <a:pt x="270423" y="24611"/>
                </a:lnTo>
                <a:lnTo>
                  <a:pt x="243440" y="28466"/>
                </a:lnTo>
                <a:lnTo>
                  <a:pt x="216753" y="32320"/>
                </a:lnTo>
                <a:lnTo>
                  <a:pt x="190067" y="36175"/>
                </a:lnTo>
                <a:lnTo>
                  <a:pt x="163084" y="40030"/>
                </a:lnTo>
                <a:lnTo>
                  <a:pt x="136398" y="43884"/>
                </a:lnTo>
                <a:lnTo>
                  <a:pt x="109414" y="47739"/>
                </a:lnTo>
                <a:lnTo>
                  <a:pt x="55745" y="54855"/>
                </a:lnTo>
                <a:lnTo>
                  <a:pt x="29058" y="58414"/>
                </a:lnTo>
                <a:lnTo>
                  <a:pt x="2076" y="61972"/>
                </a:lnTo>
                <a:lnTo>
                  <a:pt x="0" y="62565"/>
                </a:lnTo>
                <a:lnTo>
                  <a:pt x="2372" y="64640"/>
                </a:lnTo>
                <a:lnTo>
                  <a:pt x="5634" y="66716"/>
                </a:lnTo>
                <a:lnTo>
                  <a:pt x="22239" y="77984"/>
                </a:lnTo>
                <a:lnTo>
                  <a:pt x="22239" y="83024"/>
                </a:lnTo>
                <a:lnTo>
                  <a:pt x="22536" y="86286"/>
                </a:lnTo>
                <a:lnTo>
                  <a:pt x="22832" y="96071"/>
                </a:lnTo>
                <a:lnTo>
                  <a:pt x="24315" y="172572"/>
                </a:lnTo>
                <a:lnTo>
                  <a:pt x="24907" y="210823"/>
                </a:lnTo>
                <a:lnTo>
                  <a:pt x="25500" y="249073"/>
                </a:lnTo>
                <a:lnTo>
                  <a:pt x="26094" y="287324"/>
                </a:lnTo>
                <a:lnTo>
                  <a:pt x="26390" y="325574"/>
                </a:lnTo>
                <a:lnTo>
                  <a:pt x="26983" y="363825"/>
                </a:lnTo>
                <a:lnTo>
                  <a:pt x="27873" y="440326"/>
                </a:lnTo>
                <a:lnTo>
                  <a:pt x="29355" y="593328"/>
                </a:lnTo>
                <a:lnTo>
                  <a:pt x="29652" y="631579"/>
                </a:lnTo>
                <a:lnTo>
                  <a:pt x="30245" y="708080"/>
                </a:lnTo>
                <a:lnTo>
                  <a:pt x="36471" y="746034"/>
                </a:lnTo>
                <a:lnTo>
                  <a:pt x="42698" y="783988"/>
                </a:lnTo>
                <a:lnTo>
                  <a:pt x="48925" y="821942"/>
                </a:lnTo>
                <a:lnTo>
                  <a:pt x="55152" y="859896"/>
                </a:lnTo>
                <a:lnTo>
                  <a:pt x="61379" y="897850"/>
                </a:lnTo>
                <a:lnTo>
                  <a:pt x="67606" y="935804"/>
                </a:lnTo>
                <a:lnTo>
                  <a:pt x="73833" y="973758"/>
                </a:lnTo>
                <a:lnTo>
                  <a:pt x="80949" y="1015270"/>
                </a:lnTo>
                <a:lnTo>
                  <a:pt x="89548" y="1013491"/>
                </a:lnTo>
                <a:lnTo>
                  <a:pt x="107635" y="1013195"/>
                </a:lnTo>
                <a:lnTo>
                  <a:pt x="127798" y="1009637"/>
                </a:lnTo>
                <a:lnTo>
                  <a:pt x="129874" y="999259"/>
                </a:lnTo>
                <a:lnTo>
                  <a:pt x="133136" y="967531"/>
                </a:lnTo>
                <a:lnTo>
                  <a:pt x="138473" y="942920"/>
                </a:lnTo>
                <a:lnTo>
                  <a:pt x="141735" y="939659"/>
                </a:lnTo>
                <a:lnTo>
                  <a:pt x="154188" y="951816"/>
                </a:lnTo>
                <a:lnTo>
                  <a:pt x="160415" y="964566"/>
                </a:lnTo>
                <a:lnTo>
                  <a:pt x="162787" y="987398"/>
                </a:lnTo>
                <a:lnTo>
                  <a:pt x="168421" y="993921"/>
                </a:lnTo>
                <a:lnTo>
                  <a:pt x="175834" y="994218"/>
                </a:lnTo>
                <a:lnTo>
                  <a:pt x="185026" y="1005485"/>
                </a:lnTo>
                <a:lnTo>
                  <a:pt x="190363" y="1016160"/>
                </a:lnTo>
                <a:lnTo>
                  <a:pt x="171090" y="1025649"/>
                </a:lnTo>
                <a:lnTo>
                  <a:pt x="156857" y="1028614"/>
                </a:lnTo>
                <a:lnTo>
                  <a:pt x="153595" y="1033951"/>
                </a:lnTo>
                <a:lnTo>
                  <a:pt x="220608" y="1017643"/>
                </a:lnTo>
                <a:lnTo>
                  <a:pt x="237213" y="993921"/>
                </a:lnTo>
                <a:lnTo>
                  <a:pt x="241364" y="991253"/>
                </a:lnTo>
                <a:lnTo>
                  <a:pt x="241957" y="984136"/>
                </a:lnTo>
                <a:lnTo>
                  <a:pt x="247591" y="977020"/>
                </a:lnTo>
                <a:lnTo>
                  <a:pt x="249370" y="969607"/>
                </a:lnTo>
                <a:lnTo>
                  <a:pt x="246701" y="955967"/>
                </a:lnTo>
                <a:lnTo>
                  <a:pt x="248777" y="935804"/>
                </a:lnTo>
                <a:lnTo>
                  <a:pt x="245515" y="929874"/>
                </a:lnTo>
                <a:lnTo>
                  <a:pt x="217346" y="908525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258C14F-D8B8-EEC1-F7C2-39F80FEAA053}"/>
              </a:ext>
            </a:extLst>
          </p:cNvPr>
          <p:cNvSpPr/>
          <p:nvPr/>
        </p:nvSpPr>
        <p:spPr>
          <a:xfrm>
            <a:off x="7253559" y="4678107"/>
            <a:ext cx="582654" cy="918065"/>
          </a:xfrm>
          <a:custGeom>
            <a:avLst/>
            <a:gdLst>
              <a:gd name="connsiteX0" fmla="*/ 141735 w 660341"/>
              <a:gd name="connsiteY0" fmla="*/ 1031282 h 1040474"/>
              <a:gd name="connsiteX1" fmla="*/ 134618 w 660341"/>
              <a:gd name="connsiteY1" fmla="*/ 1027724 h 1040474"/>
              <a:gd name="connsiteX2" fmla="*/ 107635 w 660341"/>
              <a:gd name="connsiteY2" fmla="*/ 1035434 h 1040474"/>
              <a:gd name="connsiteX3" fmla="*/ 98740 w 660341"/>
              <a:gd name="connsiteY3" fmla="*/ 1039585 h 1040474"/>
              <a:gd name="connsiteX4" fmla="*/ 103781 w 660341"/>
              <a:gd name="connsiteY4" fmla="*/ 1040474 h 1040474"/>
              <a:gd name="connsiteX5" fmla="*/ 126909 w 660341"/>
              <a:gd name="connsiteY5" fmla="*/ 1037806 h 1040474"/>
              <a:gd name="connsiteX6" fmla="*/ 141735 w 660341"/>
              <a:gd name="connsiteY6" fmla="*/ 1031282 h 1040474"/>
              <a:gd name="connsiteX7" fmla="*/ 217346 w 660341"/>
              <a:gd name="connsiteY7" fmla="*/ 908228 h 1040474"/>
              <a:gd name="connsiteX8" fmla="*/ 209637 w 660341"/>
              <a:gd name="connsiteY8" fmla="*/ 896071 h 1040474"/>
              <a:gd name="connsiteX9" fmla="*/ 206672 w 660341"/>
              <a:gd name="connsiteY9" fmla="*/ 882135 h 1040474"/>
              <a:gd name="connsiteX10" fmla="*/ 207265 w 660341"/>
              <a:gd name="connsiteY10" fmla="*/ 867309 h 1040474"/>
              <a:gd name="connsiteX11" fmla="*/ 263899 w 660341"/>
              <a:gd name="connsiteY11" fmla="*/ 859007 h 1040474"/>
              <a:gd name="connsiteX12" fmla="*/ 320830 w 660341"/>
              <a:gd name="connsiteY12" fmla="*/ 850407 h 1040474"/>
              <a:gd name="connsiteX13" fmla="*/ 377465 w 660341"/>
              <a:gd name="connsiteY13" fmla="*/ 841512 h 1040474"/>
              <a:gd name="connsiteX14" fmla="*/ 434099 w 660341"/>
              <a:gd name="connsiteY14" fmla="*/ 832320 h 1040474"/>
              <a:gd name="connsiteX15" fmla="*/ 490734 w 660341"/>
              <a:gd name="connsiteY15" fmla="*/ 823128 h 1040474"/>
              <a:gd name="connsiteX16" fmla="*/ 547369 w 660341"/>
              <a:gd name="connsiteY16" fmla="*/ 813640 h 1040474"/>
              <a:gd name="connsiteX17" fmla="*/ 604003 w 660341"/>
              <a:gd name="connsiteY17" fmla="*/ 803855 h 1040474"/>
              <a:gd name="connsiteX18" fmla="*/ 660341 w 660341"/>
              <a:gd name="connsiteY18" fmla="*/ 793773 h 1040474"/>
              <a:gd name="connsiteX19" fmla="*/ 646405 w 660341"/>
              <a:gd name="connsiteY19" fmla="*/ 772127 h 1040474"/>
              <a:gd name="connsiteX20" fmla="*/ 636323 w 660341"/>
              <a:gd name="connsiteY20" fmla="*/ 736842 h 1040474"/>
              <a:gd name="connsiteX21" fmla="*/ 634248 w 660341"/>
              <a:gd name="connsiteY21" fmla="*/ 679614 h 1040474"/>
              <a:gd name="connsiteX22" fmla="*/ 630096 w 660341"/>
              <a:gd name="connsiteY22" fmla="*/ 667457 h 1040474"/>
              <a:gd name="connsiteX23" fmla="*/ 630096 w 660341"/>
              <a:gd name="connsiteY23" fmla="*/ 667457 h 1040474"/>
              <a:gd name="connsiteX24" fmla="*/ 615864 w 660341"/>
              <a:gd name="connsiteY24" fmla="*/ 640474 h 1040474"/>
              <a:gd name="connsiteX25" fmla="*/ 612602 w 660341"/>
              <a:gd name="connsiteY25" fmla="*/ 619422 h 1040474"/>
              <a:gd name="connsiteX26" fmla="*/ 617643 w 660341"/>
              <a:gd name="connsiteY26" fmla="*/ 582950 h 1040474"/>
              <a:gd name="connsiteX27" fmla="*/ 620015 w 660341"/>
              <a:gd name="connsiteY27" fmla="*/ 562491 h 1040474"/>
              <a:gd name="connsiteX28" fmla="*/ 625352 w 660341"/>
              <a:gd name="connsiteY28" fmla="*/ 550333 h 1040474"/>
              <a:gd name="connsiteX29" fmla="*/ 634841 w 660341"/>
              <a:gd name="connsiteY29" fmla="*/ 539066 h 1040474"/>
              <a:gd name="connsiteX30" fmla="*/ 635137 w 660341"/>
              <a:gd name="connsiteY30" fmla="*/ 530763 h 1040474"/>
              <a:gd name="connsiteX31" fmla="*/ 625945 w 660341"/>
              <a:gd name="connsiteY31" fmla="*/ 525426 h 1040474"/>
              <a:gd name="connsiteX32" fmla="*/ 621794 w 660341"/>
              <a:gd name="connsiteY32" fmla="*/ 517717 h 1040474"/>
              <a:gd name="connsiteX33" fmla="*/ 622387 w 660341"/>
              <a:gd name="connsiteY33" fmla="*/ 507635 h 1040474"/>
              <a:gd name="connsiteX34" fmla="*/ 611713 w 660341"/>
              <a:gd name="connsiteY34" fmla="*/ 485100 h 1040474"/>
              <a:gd name="connsiteX35" fmla="*/ 578799 w 660341"/>
              <a:gd name="connsiteY35" fmla="*/ 432913 h 1040474"/>
              <a:gd name="connsiteX36" fmla="*/ 572276 w 660341"/>
              <a:gd name="connsiteY36" fmla="*/ 414233 h 1040474"/>
              <a:gd name="connsiteX37" fmla="*/ 566346 w 660341"/>
              <a:gd name="connsiteY37" fmla="*/ 403262 h 1040474"/>
              <a:gd name="connsiteX38" fmla="*/ 558043 w 660341"/>
              <a:gd name="connsiteY38" fmla="*/ 378058 h 1040474"/>
              <a:gd name="connsiteX39" fmla="*/ 549444 w 660341"/>
              <a:gd name="connsiteY39" fmla="*/ 352854 h 1040474"/>
              <a:gd name="connsiteX40" fmla="*/ 540845 w 660341"/>
              <a:gd name="connsiteY40" fmla="*/ 327650 h 1040474"/>
              <a:gd name="connsiteX41" fmla="*/ 532246 w 660341"/>
              <a:gd name="connsiteY41" fmla="*/ 302446 h 1040474"/>
              <a:gd name="connsiteX42" fmla="*/ 523944 w 660341"/>
              <a:gd name="connsiteY42" fmla="*/ 277242 h 1040474"/>
              <a:gd name="connsiteX43" fmla="*/ 515345 w 660341"/>
              <a:gd name="connsiteY43" fmla="*/ 252039 h 1040474"/>
              <a:gd name="connsiteX44" fmla="*/ 506746 w 660341"/>
              <a:gd name="connsiteY44" fmla="*/ 226834 h 1040474"/>
              <a:gd name="connsiteX45" fmla="*/ 498443 w 660341"/>
              <a:gd name="connsiteY45" fmla="*/ 201631 h 1040474"/>
              <a:gd name="connsiteX46" fmla="*/ 489844 w 660341"/>
              <a:gd name="connsiteY46" fmla="*/ 176427 h 1040474"/>
              <a:gd name="connsiteX47" fmla="*/ 472943 w 660341"/>
              <a:gd name="connsiteY47" fmla="*/ 126019 h 1040474"/>
              <a:gd name="connsiteX48" fmla="*/ 464344 w 660341"/>
              <a:gd name="connsiteY48" fmla="*/ 100815 h 1040474"/>
              <a:gd name="connsiteX49" fmla="*/ 447442 w 660341"/>
              <a:gd name="connsiteY49" fmla="*/ 50408 h 1040474"/>
              <a:gd name="connsiteX50" fmla="*/ 439140 w 660341"/>
              <a:gd name="connsiteY50" fmla="*/ 25204 h 1040474"/>
              <a:gd name="connsiteX51" fmla="*/ 430838 w 660341"/>
              <a:gd name="connsiteY51" fmla="*/ 0 h 1040474"/>
              <a:gd name="connsiteX52" fmla="*/ 404151 w 660341"/>
              <a:gd name="connsiteY52" fmla="*/ 4151 h 1040474"/>
              <a:gd name="connsiteX53" fmla="*/ 350482 w 660341"/>
              <a:gd name="connsiteY53" fmla="*/ 12454 h 1040474"/>
              <a:gd name="connsiteX54" fmla="*/ 323795 w 660341"/>
              <a:gd name="connsiteY54" fmla="*/ 16605 h 1040474"/>
              <a:gd name="connsiteX55" fmla="*/ 297109 w 660341"/>
              <a:gd name="connsiteY55" fmla="*/ 20756 h 1040474"/>
              <a:gd name="connsiteX56" fmla="*/ 270423 w 660341"/>
              <a:gd name="connsiteY56" fmla="*/ 24611 h 1040474"/>
              <a:gd name="connsiteX57" fmla="*/ 243440 w 660341"/>
              <a:gd name="connsiteY57" fmla="*/ 28466 h 1040474"/>
              <a:gd name="connsiteX58" fmla="*/ 216753 w 660341"/>
              <a:gd name="connsiteY58" fmla="*/ 32320 h 1040474"/>
              <a:gd name="connsiteX59" fmla="*/ 190067 w 660341"/>
              <a:gd name="connsiteY59" fmla="*/ 36175 h 1040474"/>
              <a:gd name="connsiteX60" fmla="*/ 163084 w 660341"/>
              <a:gd name="connsiteY60" fmla="*/ 40030 h 1040474"/>
              <a:gd name="connsiteX61" fmla="*/ 136398 w 660341"/>
              <a:gd name="connsiteY61" fmla="*/ 43884 h 1040474"/>
              <a:gd name="connsiteX62" fmla="*/ 109414 w 660341"/>
              <a:gd name="connsiteY62" fmla="*/ 47739 h 1040474"/>
              <a:gd name="connsiteX63" fmla="*/ 55745 w 660341"/>
              <a:gd name="connsiteY63" fmla="*/ 54855 h 1040474"/>
              <a:gd name="connsiteX64" fmla="*/ 29058 w 660341"/>
              <a:gd name="connsiteY64" fmla="*/ 58413 h 1040474"/>
              <a:gd name="connsiteX65" fmla="*/ 2076 w 660341"/>
              <a:gd name="connsiteY65" fmla="*/ 61972 h 1040474"/>
              <a:gd name="connsiteX66" fmla="*/ 0 w 660341"/>
              <a:gd name="connsiteY66" fmla="*/ 62565 h 1040474"/>
              <a:gd name="connsiteX67" fmla="*/ 2372 w 660341"/>
              <a:gd name="connsiteY67" fmla="*/ 64640 h 1040474"/>
              <a:gd name="connsiteX68" fmla="*/ 5634 w 660341"/>
              <a:gd name="connsiteY68" fmla="*/ 66716 h 1040474"/>
              <a:gd name="connsiteX69" fmla="*/ 22239 w 660341"/>
              <a:gd name="connsiteY69" fmla="*/ 77984 h 1040474"/>
              <a:gd name="connsiteX70" fmla="*/ 22239 w 660341"/>
              <a:gd name="connsiteY70" fmla="*/ 83024 h 1040474"/>
              <a:gd name="connsiteX71" fmla="*/ 22536 w 660341"/>
              <a:gd name="connsiteY71" fmla="*/ 86286 h 1040474"/>
              <a:gd name="connsiteX72" fmla="*/ 22832 w 660341"/>
              <a:gd name="connsiteY72" fmla="*/ 96071 h 1040474"/>
              <a:gd name="connsiteX73" fmla="*/ 24315 w 660341"/>
              <a:gd name="connsiteY73" fmla="*/ 172572 h 1040474"/>
              <a:gd name="connsiteX74" fmla="*/ 24907 w 660341"/>
              <a:gd name="connsiteY74" fmla="*/ 210823 h 1040474"/>
              <a:gd name="connsiteX75" fmla="*/ 25500 w 660341"/>
              <a:gd name="connsiteY75" fmla="*/ 249073 h 1040474"/>
              <a:gd name="connsiteX76" fmla="*/ 26094 w 660341"/>
              <a:gd name="connsiteY76" fmla="*/ 287324 h 1040474"/>
              <a:gd name="connsiteX77" fmla="*/ 26390 w 660341"/>
              <a:gd name="connsiteY77" fmla="*/ 325574 h 1040474"/>
              <a:gd name="connsiteX78" fmla="*/ 26983 w 660341"/>
              <a:gd name="connsiteY78" fmla="*/ 363825 h 1040474"/>
              <a:gd name="connsiteX79" fmla="*/ 27873 w 660341"/>
              <a:gd name="connsiteY79" fmla="*/ 440326 h 1040474"/>
              <a:gd name="connsiteX80" fmla="*/ 29355 w 660341"/>
              <a:gd name="connsiteY80" fmla="*/ 593328 h 1040474"/>
              <a:gd name="connsiteX81" fmla="*/ 29652 w 660341"/>
              <a:gd name="connsiteY81" fmla="*/ 631282 h 1040474"/>
              <a:gd name="connsiteX82" fmla="*/ 30245 w 660341"/>
              <a:gd name="connsiteY82" fmla="*/ 707783 h 1040474"/>
              <a:gd name="connsiteX83" fmla="*/ 36471 w 660341"/>
              <a:gd name="connsiteY83" fmla="*/ 745737 h 1040474"/>
              <a:gd name="connsiteX84" fmla="*/ 42698 w 660341"/>
              <a:gd name="connsiteY84" fmla="*/ 783691 h 1040474"/>
              <a:gd name="connsiteX85" fmla="*/ 48925 w 660341"/>
              <a:gd name="connsiteY85" fmla="*/ 821645 h 1040474"/>
              <a:gd name="connsiteX86" fmla="*/ 55152 w 660341"/>
              <a:gd name="connsiteY86" fmla="*/ 859599 h 1040474"/>
              <a:gd name="connsiteX87" fmla="*/ 61379 w 660341"/>
              <a:gd name="connsiteY87" fmla="*/ 897553 h 1040474"/>
              <a:gd name="connsiteX88" fmla="*/ 67606 w 660341"/>
              <a:gd name="connsiteY88" fmla="*/ 935508 h 1040474"/>
              <a:gd name="connsiteX89" fmla="*/ 73833 w 660341"/>
              <a:gd name="connsiteY89" fmla="*/ 973462 h 1040474"/>
              <a:gd name="connsiteX90" fmla="*/ 80949 w 660341"/>
              <a:gd name="connsiteY90" fmla="*/ 1014974 h 1040474"/>
              <a:gd name="connsiteX91" fmla="*/ 89548 w 660341"/>
              <a:gd name="connsiteY91" fmla="*/ 1013195 h 1040474"/>
              <a:gd name="connsiteX92" fmla="*/ 107635 w 660341"/>
              <a:gd name="connsiteY92" fmla="*/ 1012898 h 1040474"/>
              <a:gd name="connsiteX93" fmla="*/ 127798 w 660341"/>
              <a:gd name="connsiteY93" fmla="*/ 1009340 h 1040474"/>
              <a:gd name="connsiteX94" fmla="*/ 129874 w 660341"/>
              <a:gd name="connsiteY94" fmla="*/ 998962 h 1040474"/>
              <a:gd name="connsiteX95" fmla="*/ 133136 w 660341"/>
              <a:gd name="connsiteY95" fmla="*/ 967235 h 1040474"/>
              <a:gd name="connsiteX96" fmla="*/ 138473 w 660341"/>
              <a:gd name="connsiteY96" fmla="*/ 942624 h 1040474"/>
              <a:gd name="connsiteX97" fmla="*/ 141735 w 660341"/>
              <a:gd name="connsiteY97" fmla="*/ 939362 h 1040474"/>
              <a:gd name="connsiteX98" fmla="*/ 154188 w 660341"/>
              <a:gd name="connsiteY98" fmla="*/ 951519 h 1040474"/>
              <a:gd name="connsiteX99" fmla="*/ 160415 w 660341"/>
              <a:gd name="connsiteY99" fmla="*/ 964269 h 1040474"/>
              <a:gd name="connsiteX100" fmla="*/ 162787 w 660341"/>
              <a:gd name="connsiteY100" fmla="*/ 987101 h 1040474"/>
              <a:gd name="connsiteX101" fmla="*/ 168421 w 660341"/>
              <a:gd name="connsiteY101" fmla="*/ 993625 h 1040474"/>
              <a:gd name="connsiteX102" fmla="*/ 175834 w 660341"/>
              <a:gd name="connsiteY102" fmla="*/ 993921 h 1040474"/>
              <a:gd name="connsiteX103" fmla="*/ 185026 w 660341"/>
              <a:gd name="connsiteY103" fmla="*/ 1005189 h 1040474"/>
              <a:gd name="connsiteX104" fmla="*/ 190363 w 660341"/>
              <a:gd name="connsiteY104" fmla="*/ 1015863 h 1040474"/>
              <a:gd name="connsiteX105" fmla="*/ 171090 w 660341"/>
              <a:gd name="connsiteY105" fmla="*/ 1025352 h 1040474"/>
              <a:gd name="connsiteX106" fmla="*/ 156857 w 660341"/>
              <a:gd name="connsiteY106" fmla="*/ 1028317 h 1040474"/>
              <a:gd name="connsiteX107" fmla="*/ 153595 w 660341"/>
              <a:gd name="connsiteY107" fmla="*/ 1033654 h 1040474"/>
              <a:gd name="connsiteX108" fmla="*/ 220608 w 660341"/>
              <a:gd name="connsiteY108" fmla="*/ 1017050 h 1040474"/>
              <a:gd name="connsiteX109" fmla="*/ 237213 w 660341"/>
              <a:gd name="connsiteY109" fmla="*/ 993328 h 1040474"/>
              <a:gd name="connsiteX110" fmla="*/ 241364 w 660341"/>
              <a:gd name="connsiteY110" fmla="*/ 990660 h 1040474"/>
              <a:gd name="connsiteX111" fmla="*/ 241957 w 660341"/>
              <a:gd name="connsiteY111" fmla="*/ 983543 h 1040474"/>
              <a:gd name="connsiteX112" fmla="*/ 247591 w 660341"/>
              <a:gd name="connsiteY112" fmla="*/ 976427 h 1040474"/>
              <a:gd name="connsiteX113" fmla="*/ 249370 w 660341"/>
              <a:gd name="connsiteY113" fmla="*/ 969014 h 1040474"/>
              <a:gd name="connsiteX114" fmla="*/ 246701 w 660341"/>
              <a:gd name="connsiteY114" fmla="*/ 955374 h 1040474"/>
              <a:gd name="connsiteX115" fmla="*/ 248777 w 660341"/>
              <a:gd name="connsiteY115" fmla="*/ 935211 h 1040474"/>
              <a:gd name="connsiteX116" fmla="*/ 245515 w 660341"/>
              <a:gd name="connsiteY116" fmla="*/ 929281 h 1040474"/>
              <a:gd name="connsiteX117" fmla="*/ 217346 w 660341"/>
              <a:gd name="connsiteY117" fmla="*/ 908228 h 1040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660341" h="1040474">
                <a:moveTo>
                  <a:pt x="141735" y="1031282"/>
                </a:moveTo>
                <a:lnTo>
                  <a:pt x="134618" y="1027724"/>
                </a:lnTo>
                <a:lnTo>
                  <a:pt x="107635" y="1035434"/>
                </a:lnTo>
                <a:lnTo>
                  <a:pt x="98740" y="1039585"/>
                </a:lnTo>
                <a:lnTo>
                  <a:pt x="103781" y="1040474"/>
                </a:lnTo>
                <a:lnTo>
                  <a:pt x="126909" y="1037806"/>
                </a:lnTo>
                <a:lnTo>
                  <a:pt x="141735" y="1031282"/>
                </a:lnTo>
                <a:close/>
                <a:moveTo>
                  <a:pt x="217346" y="908228"/>
                </a:moveTo>
                <a:lnTo>
                  <a:pt x="209637" y="896071"/>
                </a:lnTo>
                <a:lnTo>
                  <a:pt x="206672" y="882135"/>
                </a:lnTo>
                <a:lnTo>
                  <a:pt x="207265" y="867309"/>
                </a:lnTo>
                <a:lnTo>
                  <a:pt x="263899" y="859007"/>
                </a:lnTo>
                <a:lnTo>
                  <a:pt x="320830" y="850407"/>
                </a:lnTo>
                <a:lnTo>
                  <a:pt x="377465" y="841512"/>
                </a:lnTo>
                <a:lnTo>
                  <a:pt x="434099" y="832320"/>
                </a:lnTo>
                <a:lnTo>
                  <a:pt x="490734" y="823128"/>
                </a:lnTo>
                <a:lnTo>
                  <a:pt x="547369" y="813640"/>
                </a:lnTo>
                <a:lnTo>
                  <a:pt x="604003" y="803855"/>
                </a:lnTo>
                <a:lnTo>
                  <a:pt x="660341" y="793773"/>
                </a:lnTo>
                <a:lnTo>
                  <a:pt x="646405" y="772127"/>
                </a:lnTo>
                <a:lnTo>
                  <a:pt x="636323" y="736842"/>
                </a:lnTo>
                <a:lnTo>
                  <a:pt x="634248" y="679614"/>
                </a:lnTo>
                <a:lnTo>
                  <a:pt x="630096" y="667457"/>
                </a:lnTo>
                <a:lnTo>
                  <a:pt x="630096" y="667457"/>
                </a:lnTo>
                <a:lnTo>
                  <a:pt x="615864" y="640474"/>
                </a:lnTo>
                <a:lnTo>
                  <a:pt x="612602" y="619422"/>
                </a:lnTo>
                <a:lnTo>
                  <a:pt x="617643" y="582950"/>
                </a:lnTo>
                <a:lnTo>
                  <a:pt x="620015" y="562491"/>
                </a:lnTo>
                <a:lnTo>
                  <a:pt x="625352" y="550333"/>
                </a:lnTo>
                <a:lnTo>
                  <a:pt x="634841" y="539066"/>
                </a:lnTo>
                <a:lnTo>
                  <a:pt x="635137" y="530763"/>
                </a:lnTo>
                <a:lnTo>
                  <a:pt x="625945" y="525426"/>
                </a:lnTo>
                <a:lnTo>
                  <a:pt x="621794" y="517717"/>
                </a:lnTo>
                <a:lnTo>
                  <a:pt x="622387" y="507635"/>
                </a:lnTo>
                <a:lnTo>
                  <a:pt x="611713" y="485100"/>
                </a:lnTo>
                <a:lnTo>
                  <a:pt x="578799" y="432913"/>
                </a:lnTo>
                <a:lnTo>
                  <a:pt x="572276" y="414233"/>
                </a:lnTo>
                <a:lnTo>
                  <a:pt x="566346" y="403262"/>
                </a:lnTo>
                <a:lnTo>
                  <a:pt x="558043" y="378058"/>
                </a:lnTo>
                <a:lnTo>
                  <a:pt x="549444" y="352854"/>
                </a:lnTo>
                <a:lnTo>
                  <a:pt x="540845" y="327650"/>
                </a:lnTo>
                <a:lnTo>
                  <a:pt x="532246" y="302446"/>
                </a:lnTo>
                <a:lnTo>
                  <a:pt x="523944" y="277242"/>
                </a:lnTo>
                <a:lnTo>
                  <a:pt x="515345" y="252039"/>
                </a:lnTo>
                <a:lnTo>
                  <a:pt x="506746" y="226834"/>
                </a:lnTo>
                <a:lnTo>
                  <a:pt x="498443" y="201631"/>
                </a:lnTo>
                <a:lnTo>
                  <a:pt x="489844" y="176427"/>
                </a:lnTo>
                <a:lnTo>
                  <a:pt x="472943" y="126019"/>
                </a:lnTo>
                <a:lnTo>
                  <a:pt x="464344" y="100815"/>
                </a:lnTo>
                <a:lnTo>
                  <a:pt x="447442" y="50408"/>
                </a:lnTo>
                <a:lnTo>
                  <a:pt x="439140" y="25204"/>
                </a:lnTo>
                <a:lnTo>
                  <a:pt x="430838" y="0"/>
                </a:lnTo>
                <a:lnTo>
                  <a:pt x="404151" y="4151"/>
                </a:lnTo>
                <a:lnTo>
                  <a:pt x="350482" y="12454"/>
                </a:lnTo>
                <a:lnTo>
                  <a:pt x="323795" y="16605"/>
                </a:lnTo>
                <a:lnTo>
                  <a:pt x="297109" y="20756"/>
                </a:lnTo>
                <a:lnTo>
                  <a:pt x="270423" y="24611"/>
                </a:lnTo>
                <a:lnTo>
                  <a:pt x="243440" y="28466"/>
                </a:lnTo>
                <a:lnTo>
                  <a:pt x="216753" y="32320"/>
                </a:lnTo>
                <a:lnTo>
                  <a:pt x="190067" y="36175"/>
                </a:lnTo>
                <a:lnTo>
                  <a:pt x="163084" y="40030"/>
                </a:lnTo>
                <a:lnTo>
                  <a:pt x="136398" y="43884"/>
                </a:lnTo>
                <a:lnTo>
                  <a:pt x="109414" y="47739"/>
                </a:lnTo>
                <a:lnTo>
                  <a:pt x="55745" y="54855"/>
                </a:lnTo>
                <a:lnTo>
                  <a:pt x="29058" y="58413"/>
                </a:lnTo>
                <a:lnTo>
                  <a:pt x="2076" y="61972"/>
                </a:lnTo>
                <a:lnTo>
                  <a:pt x="0" y="62565"/>
                </a:lnTo>
                <a:lnTo>
                  <a:pt x="2372" y="64640"/>
                </a:lnTo>
                <a:lnTo>
                  <a:pt x="5634" y="66716"/>
                </a:lnTo>
                <a:lnTo>
                  <a:pt x="22239" y="77984"/>
                </a:lnTo>
                <a:lnTo>
                  <a:pt x="22239" y="83024"/>
                </a:lnTo>
                <a:lnTo>
                  <a:pt x="22536" y="86286"/>
                </a:lnTo>
                <a:lnTo>
                  <a:pt x="22832" y="96071"/>
                </a:lnTo>
                <a:lnTo>
                  <a:pt x="24315" y="172572"/>
                </a:lnTo>
                <a:lnTo>
                  <a:pt x="24907" y="210823"/>
                </a:lnTo>
                <a:lnTo>
                  <a:pt x="25500" y="249073"/>
                </a:lnTo>
                <a:lnTo>
                  <a:pt x="26094" y="287324"/>
                </a:lnTo>
                <a:lnTo>
                  <a:pt x="26390" y="325574"/>
                </a:lnTo>
                <a:lnTo>
                  <a:pt x="26983" y="363825"/>
                </a:lnTo>
                <a:lnTo>
                  <a:pt x="27873" y="440326"/>
                </a:lnTo>
                <a:lnTo>
                  <a:pt x="29355" y="593328"/>
                </a:lnTo>
                <a:lnTo>
                  <a:pt x="29652" y="631282"/>
                </a:lnTo>
                <a:lnTo>
                  <a:pt x="30245" y="707783"/>
                </a:lnTo>
                <a:lnTo>
                  <a:pt x="36471" y="745737"/>
                </a:lnTo>
                <a:lnTo>
                  <a:pt x="42698" y="783691"/>
                </a:lnTo>
                <a:lnTo>
                  <a:pt x="48925" y="821645"/>
                </a:lnTo>
                <a:lnTo>
                  <a:pt x="55152" y="859599"/>
                </a:lnTo>
                <a:lnTo>
                  <a:pt x="61379" y="897553"/>
                </a:lnTo>
                <a:lnTo>
                  <a:pt x="67606" y="935508"/>
                </a:lnTo>
                <a:lnTo>
                  <a:pt x="73833" y="973462"/>
                </a:lnTo>
                <a:lnTo>
                  <a:pt x="80949" y="1014974"/>
                </a:lnTo>
                <a:lnTo>
                  <a:pt x="89548" y="1013195"/>
                </a:lnTo>
                <a:lnTo>
                  <a:pt x="107635" y="1012898"/>
                </a:lnTo>
                <a:lnTo>
                  <a:pt x="127798" y="1009340"/>
                </a:lnTo>
                <a:lnTo>
                  <a:pt x="129874" y="998962"/>
                </a:lnTo>
                <a:lnTo>
                  <a:pt x="133136" y="967235"/>
                </a:lnTo>
                <a:lnTo>
                  <a:pt x="138473" y="942624"/>
                </a:lnTo>
                <a:lnTo>
                  <a:pt x="141735" y="939362"/>
                </a:lnTo>
                <a:lnTo>
                  <a:pt x="154188" y="951519"/>
                </a:lnTo>
                <a:lnTo>
                  <a:pt x="160415" y="964269"/>
                </a:lnTo>
                <a:lnTo>
                  <a:pt x="162787" y="987101"/>
                </a:lnTo>
                <a:lnTo>
                  <a:pt x="168421" y="993625"/>
                </a:lnTo>
                <a:lnTo>
                  <a:pt x="175834" y="993921"/>
                </a:lnTo>
                <a:lnTo>
                  <a:pt x="185026" y="1005189"/>
                </a:lnTo>
                <a:lnTo>
                  <a:pt x="190363" y="1015863"/>
                </a:lnTo>
                <a:lnTo>
                  <a:pt x="171090" y="1025352"/>
                </a:lnTo>
                <a:lnTo>
                  <a:pt x="156857" y="1028317"/>
                </a:lnTo>
                <a:lnTo>
                  <a:pt x="153595" y="1033654"/>
                </a:lnTo>
                <a:lnTo>
                  <a:pt x="220608" y="1017050"/>
                </a:lnTo>
                <a:lnTo>
                  <a:pt x="237213" y="993328"/>
                </a:lnTo>
                <a:lnTo>
                  <a:pt x="241364" y="990660"/>
                </a:lnTo>
                <a:lnTo>
                  <a:pt x="241957" y="983543"/>
                </a:lnTo>
                <a:lnTo>
                  <a:pt x="247591" y="976427"/>
                </a:lnTo>
                <a:lnTo>
                  <a:pt x="249370" y="969014"/>
                </a:lnTo>
                <a:lnTo>
                  <a:pt x="246701" y="955374"/>
                </a:lnTo>
                <a:lnTo>
                  <a:pt x="248777" y="935211"/>
                </a:lnTo>
                <a:lnTo>
                  <a:pt x="245515" y="929281"/>
                </a:lnTo>
                <a:lnTo>
                  <a:pt x="217346" y="908228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15B2C4A-6AE4-A919-BF15-8604A2D7FCFE}"/>
              </a:ext>
            </a:extLst>
          </p:cNvPr>
          <p:cNvSpPr/>
          <p:nvPr/>
        </p:nvSpPr>
        <p:spPr>
          <a:xfrm>
            <a:off x="6285782" y="4504645"/>
            <a:ext cx="729690" cy="682858"/>
          </a:xfrm>
          <a:custGeom>
            <a:avLst/>
            <a:gdLst>
              <a:gd name="connsiteX0" fmla="*/ 822239 w 826982"/>
              <a:gd name="connsiteY0" fmla="*/ 92810 h 773906"/>
              <a:gd name="connsiteX1" fmla="*/ 791994 w 826982"/>
              <a:gd name="connsiteY1" fmla="*/ 96961 h 773906"/>
              <a:gd name="connsiteX2" fmla="*/ 765011 w 826982"/>
              <a:gd name="connsiteY2" fmla="*/ 100519 h 773906"/>
              <a:gd name="connsiteX3" fmla="*/ 737731 w 826982"/>
              <a:gd name="connsiteY3" fmla="*/ 104374 h 773906"/>
              <a:gd name="connsiteX4" fmla="*/ 710452 w 826982"/>
              <a:gd name="connsiteY4" fmla="*/ 107932 h 773906"/>
              <a:gd name="connsiteX5" fmla="*/ 721127 w 826982"/>
              <a:gd name="connsiteY5" fmla="*/ 84507 h 773906"/>
              <a:gd name="connsiteX6" fmla="*/ 728539 w 826982"/>
              <a:gd name="connsiteY6" fmla="*/ 75612 h 773906"/>
              <a:gd name="connsiteX7" fmla="*/ 733580 w 826982"/>
              <a:gd name="connsiteY7" fmla="*/ 66716 h 773906"/>
              <a:gd name="connsiteX8" fmla="*/ 743958 w 826982"/>
              <a:gd name="connsiteY8" fmla="*/ 57821 h 773906"/>
              <a:gd name="connsiteX9" fmla="*/ 754336 w 826982"/>
              <a:gd name="connsiteY9" fmla="*/ 39733 h 773906"/>
              <a:gd name="connsiteX10" fmla="*/ 754929 w 826982"/>
              <a:gd name="connsiteY10" fmla="*/ 32024 h 773906"/>
              <a:gd name="connsiteX11" fmla="*/ 752854 w 826982"/>
              <a:gd name="connsiteY11" fmla="*/ 24611 h 773906"/>
              <a:gd name="connsiteX12" fmla="*/ 744552 w 826982"/>
              <a:gd name="connsiteY12" fmla="*/ 15122 h 773906"/>
              <a:gd name="connsiteX13" fmla="*/ 735656 w 826982"/>
              <a:gd name="connsiteY13" fmla="*/ 0 h 773906"/>
              <a:gd name="connsiteX14" fmla="*/ 689696 w 826982"/>
              <a:gd name="connsiteY14" fmla="*/ 5337 h 773906"/>
              <a:gd name="connsiteX15" fmla="*/ 598073 w 826982"/>
              <a:gd name="connsiteY15" fmla="*/ 15419 h 773906"/>
              <a:gd name="connsiteX16" fmla="*/ 552113 w 826982"/>
              <a:gd name="connsiteY16" fmla="*/ 20163 h 773906"/>
              <a:gd name="connsiteX17" fmla="*/ 460192 w 826982"/>
              <a:gd name="connsiteY17" fmla="*/ 29355 h 773906"/>
              <a:gd name="connsiteX18" fmla="*/ 414232 w 826982"/>
              <a:gd name="connsiteY18" fmla="*/ 33803 h 773906"/>
              <a:gd name="connsiteX19" fmla="*/ 322313 w 826982"/>
              <a:gd name="connsiteY19" fmla="*/ 42105 h 773906"/>
              <a:gd name="connsiteX20" fmla="*/ 276056 w 826982"/>
              <a:gd name="connsiteY20" fmla="*/ 45960 h 773906"/>
              <a:gd name="connsiteX21" fmla="*/ 230096 w 826982"/>
              <a:gd name="connsiteY21" fmla="*/ 49815 h 773906"/>
              <a:gd name="connsiteX22" fmla="*/ 184136 w 826982"/>
              <a:gd name="connsiteY22" fmla="*/ 53373 h 773906"/>
              <a:gd name="connsiteX23" fmla="*/ 138176 w 826982"/>
              <a:gd name="connsiteY23" fmla="*/ 56931 h 773906"/>
              <a:gd name="connsiteX24" fmla="*/ 91920 w 826982"/>
              <a:gd name="connsiteY24" fmla="*/ 60193 h 773906"/>
              <a:gd name="connsiteX25" fmla="*/ 45960 w 826982"/>
              <a:gd name="connsiteY25" fmla="*/ 63454 h 773906"/>
              <a:gd name="connsiteX26" fmla="*/ 0 w 826982"/>
              <a:gd name="connsiteY26" fmla="*/ 66420 h 773906"/>
              <a:gd name="connsiteX27" fmla="*/ 5337 w 826982"/>
              <a:gd name="connsiteY27" fmla="*/ 94589 h 773906"/>
              <a:gd name="connsiteX28" fmla="*/ 10675 w 826982"/>
              <a:gd name="connsiteY28" fmla="*/ 122758 h 773906"/>
              <a:gd name="connsiteX29" fmla="*/ 16012 w 826982"/>
              <a:gd name="connsiteY29" fmla="*/ 151223 h 773906"/>
              <a:gd name="connsiteX30" fmla="*/ 32320 w 826982"/>
              <a:gd name="connsiteY30" fmla="*/ 236027 h 773906"/>
              <a:gd name="connsiteX31" fmla="*/ 37657 w 826982"/>
              <a:gd name="connsiteY31" fmla="*/ 264492 h 773906"/>
              <a:gd name="connsiteX32" fmla="*/ 42995 w 826982"/>
              <a:gd name="connsiteY32" fmla="*/ 292661 h 773906"/>
              <a:gd name="connsiteX33" fmla="*/ 43884 w 826982"/>
              <a:gd name="connsiteY33" fmla="*/ 314900 h 773906"/>
              <a:gd name="connsiteX34" fmla="*/ 44774 w 826982"/>
              <a:gd name="connsiteY34" fmla="*/ 337139 h 773906"/>
              <a:gd name="connsiteX35" fmla="*/ 45663 w 826982"/>
              <a:gd name="connsiteY35" fmla="*/ 359377 h 773906"/>
              <a:gd name="connsiteX36" fmla="*/ 46553 w 826982"/>
              <a:gd name="connsiteY36" fmla="*/ 381616 h 773906"/>
              <a:gd name="connsiteX37" fmla="*/ 47442 w 826982"/>
              <a:gd name="connsiteY37" fmla="*/ 403855 h 773906"/>
              <a:gd name="connsiteX38" fmla="*/ 48332 w 826982"/>
              <a:gd name="connsiteY38" fmla="*/ 426093 h 773906"/>
              <a:gd name="connsiteX39" fmla="*/ 49814 w 826982"/>
              <a:gd name="connsiteY39" fmla="*/ 470571 h 773906"/>
              <a:gd name="connsiteX40" fmla="*/ 50704 w 826982"/>
              <a:gd name="connsiteY40" fmla="*/ 492810 h 773906"/>
              <a:gd name="connsiteX41" fmla="*/ 51593 w 826982"/>
              <a:gd name="connsiteY41" fmla="*/ 515048 h 773906"/>
              <a:gd name="connsiteX42" fmla="*/ 52483 w 826982"/>
              <a:gd name="connsiteY42" fmla="*/ 537287 h 773906"/>
              <a:gd name="connsiteX43" fmla="*/ 53966 w 826982"/>
              <a:gd name="connsiteY43" fmla="*/ 581764 h 773906"/>
              <a:gd name="connsiteX44" fmla="*/ 54855 w 826982"/>
              <a:gd name="connsiteY44" fmla="*/ 604003 h 773906"/>
              <a:gd name="connsiteX45" fmla="*/ 56338 w 826982"/>
              <a:gd name="connsiteY45" fmla="*/ 648480 h 773906"/>
              <a:gd name="connsiteX46" fmla="*/ 65826 w 826982"/>
              <a:gd name="connsiteY46" fmla="*/ 657969 h 773906"/>
              <a:gd name="connsiteX47" fmla="*/ 73239 w 826982"/>
              <a:gd name="connsiteY47" fmla="*/ 660341 h 773906"/>
              <a:gd name="connsiteX48" fmla="*/ 75611 w 826982"/>
              <a:gd name="connsiteY48" fmla="*/ 664196 h 773906"/>
              <a:gd name="connsiteX49" fmla="*/ 79170 w 826982"/>
              <a:gd name="connsiteY49" fmla="*/ 665085 h 773906"/>
              <a:gd name="connsiteX50" fmla="*/ 83321 w 826982"/>
              <a:gd name="connsiteY50" fmla="*/ 664196 h 773906"/>
              <a:gd name="connsiteX51" fmla="*/ 89547 w 826982"/>
              <a:gd name="connsiteY51" fmla="*/ 659155 h 773906"/>
              <a:gd name="connsiteX52" fmla="*/ 99333 w 826982"/>
              <a:gd name="connsiteY52" fmla="*/ 659748 h 773906"/>
              <a:gd name="connsiteX53" fmla="*/ 107339 w 826982"/>
              <a:gd name="connsiteY53" fmla="*/ 657672 h 773906"/>
              <a:gd name="connsiteX54" fmla="*/ 123350 w 826982"/>
              <a:gd name="connsiteY54" fmla="*/ 658858 h 773906"/>
              <a:gd name="connsiteX55" fmla="*/ 132542 w 826982"/>
              <a:gd name="connsiteY55" fmla="*/ 663010 h 773906"/>
              <a:gd name="connsiteX56" fmla="*/ 136397 w 826982"/>
              <a:gd name="connsiteY56" fmla="*/ 718458 h 773906"/>
              <a:gd name="connsiteX57" fmla="*/ 138473 w 826982"/>
              <a:gd name="connsiteY57" fmla="*/ 746331 h 773906"/>
              <a:gd name="connsiteX58" fmla="*/ 140548 w 826982"/>
              <a:gd name="connsiteY58" fmla="*/ 773907 h 773906"/>
              <a:gd name="connsiteX59" fmla="*/ 171683 w 826982"/>
              <a:gd name="connsiteY59" fmla="*/ 771535 h 773906"/>
              <a:gd name="connsiteX60" fmla="*/ 202817 w 826982"/>
              <a:gd name="connsiteY60" fmla="*/ 769162 h 773906"/>
              <a:gd name="connsiteX61" fmla="*/ 233951 w 826982"/>
              <a:gd name="connsiteY61" fmla="*/ 766790 h 773906"/>
              <a:gd name="connsiteX62" fmla="*/ 265085 w 826982"/>
              <a:gd name="connsiteY62" fmla="*/ 764418 h 773906"/>
              <a:gd name="connsiteX63" fmla="*/ 327057 w 826982"/>
              <a:gd name="connsiteY63" fmla="*/ 759377 h 773906"/>
              <a:gd name="connsiteX64" fmla="*/ 389029 w 826982"/>
              <a:gd name="connsiteY64" fmla="*/ 754040 h 773906"/>
              <a:gd name="connsiteX65" fmla="*/ 420163 w 826982"/>
              <a:gd name="connsiteY65" fmla="*/ 751371 h 773906"/>
              <a:gd name="connsiteX66" fmla="*/ 513269 w 826982"/>
              <a:gd name="connsiteY66" fmla="*/ 742772 h 773906"/>
              <a:gd name="connsiteX67" fmla="*/ 544403 w 826982"/>
              <a:gd name="connsiteY67" fmla="*/ 739511 h 773906"/>
              <a:gd name="connsiteX68" fmla="*/ 575241 w 826982"/>
              <a:gd name="connsiteY68" fmla="*/ 736546 h 773906"/>
              <a:gd name="connsiteX69" fmla="*/ 606375 w 826982"/>
              <a:gd name="connsiteY69" fmla="*/ 733284 h 773906"/>
              <a:gd name="connsiteX70" fmla="*/ 640178 w 826982"/>
              <a:gd name="connsiteY70" fmla="*/ 729726 h 773906"/>
              <a:gd name="connsiteX71" fmla="*/ 639288 w 826982"/>
              <a:gd name="connsiteY71" fmla="*/ 724685 h 773906"/>
              <a:gd name="connsiteX72" fmla="*/ 643736 w 826982"/>
              <a:gd name="connsiteY72" fmla="*/ 687620 h 773906"/>
              <a:gd name="connsiteX73" fmla="*/ 641660 w 826982"/>
              <a:gd name="connsiteY73" fmla="*/ 683173 h 773906"/>
              <a:gd name="connsiteX74" fmla="*/ 632765 w 826982"/>
              <a:gd name="connsiteY74" fmla="*/ 673091 h 773906"/>
              <a:gd name="connsiteX75" fmla="*/ 630689 w 826982"/>
              <a:gd name="connsiteY75" fmla="*/ 659748 h 773906"/>
              <a:gd name="connsiteX76" fmla="*/ 633951 w 826982"/>
              <a:gd name="connsiteY76" fmla="*/ 643143 h 773906"/>
              <a:gd name="connsiteX77" fmla="*/ 630689 w 826982"/>
              <a:gd name="connsiteY77" fmla="*/ 630986 h 773906"/>
              <a:gd name="connsiteX78" fmla="*/ 623573 w 826982"/>
              <a:gd name="connsiteY78" fmla="*/ 627131 h 773906"/>
              <a:gd name="connsiteX79" fmla="*/ 621497 w 826982"/>
              <a:gd name="connsiteY79" fmla="*/ 622387 h 773906"/>
              <a:gd name="connsiteX80" fmla="*/ 618829 w 826982"/>
              <a:gd name="connsiteY80" fmla="*/ 614974 h 773906"/>
              <a:gd name="connsiteX81" fmla="*/ 625352 w 826982"/>
              <a:gd name="connsiteY81" fmla="*/ 607561 h 773906"/>
              <a:gd name="connsiteX82" fmla="*/ 625352 w 826982"/>
              <a:gd name="connsiteY82" fmla="*/ 601334 h 773906"/>
              <a:gd name="connsiteX83" fmla="*/ 618532 w 826982"/>
              <a:gd name="connsiteY83" fmla="*/ 596294 h 773906"/>
              <a:gd name="connsiteX84" fmla="*/ 621793 w 826982"/>
              <a:gd name="connsiteY84" fmla="*/ 587695 h 773906"/>
              <a:gd name="connsiteX85" fmla="*/ 635137 w 826982"/>
              <a:gd name="connsiteY85" fmla="*/ 575538 h 773906"/>
              <a:gd name="connsiteX86" fmla="*/ 638695 w 826982"/>
              <a:gd name="connsiteY86" fmla="*/ 569014 h 773906"/>
              <a:gd name="connsiteX87" fmla="*/ 642253 w 826982"/>
              <a:gd name="connsiteY87" fmla="*/ 562194 h 773906"/>
              <a:gd name="connsiteX88" fmla="*/ 643439 w 826982"/>
              <a:gd name="connsiteY88" fmla="*/ 546775 h 773906"/>
              <a:gd name="connsiteX89" fmla="*/ 640474 w 826982"/>
              <a:gd name="connsiteY89" fmla="*/ 538176 h 773906"/>
              <a:gd name="connsiteX90" fmla="*/ 636323 w 826982"/>
              <a:gd name="connsiteY90" fmla="*/ 532543 h 773906"/>
              <a:gd name="connsiteX91" fmla="*/ 637806 w 826982"/>
              <a:gd name="connsiteY91" fmla="*/ 529281 h 773906"/>
              <a:gd name="connsiteX92" fmla="*/ 640474 w 826982"/>
              <a:gd name="connsiteY92" fmla="*/ 526019 h 773906"/>
              <a:gd name="connsiteX93" fmla="*/ 657079 w 826982"/>
              <a:gd name="connsiteY93" fmla="*/ 518606 h 773906"/>
              <a:gd name="connsiteX94" fmla="*/ 661527 w 826982"/>
              <a:gd name="connsiteY94" fmla="*/ 514159 h 773906"/>
              <a:gd name="connsiteX95" fmla="*/ 662120 w 826982"/>
              <a:gd name="connsiteY95" fmla="*/ 509414 h 773906"/>
              <a:gd name="connsiteX96" fmla="*/ 655597 w 826982"/>
              <a:gd name="connsiteY96" fmla="*/ 498147 h 773906"/>
              <a:gd name="connsiteX97" fmla="*/ 659748 w 826982"/>
              <a:gd name="connsiteY97" fmla="*/ 485397 h 773906"/>
              <a:gd name="connsiteX98" fmla="*/ 674277 w 826982"/>
              <a:gd name="connsiteY98" fmla="*/ 470867 h 773906"/>
              <a:gd name="connsiteX99" fmla="*/ 681393 w 826982"/>
              <a:gd name="connsiteY99" fmla="*/ 458414 h 773906"/>
              <a:gd name="connsiteX100" fmla="*/ 681393 w 826982"/>
              <a:gd name="connsiteY100" fmla="*/ 448332 h 773906"/>
              <a:gd name="connsiteX101" fmla="*/ 688213 w 826982"/>
              <a:gd name="connsiteY101" fmla="*/ 440326 h 773906"/>
              <a:gd name="connsiteX102" fmla="*/ 701853 w 826982"/>
              <a:gd name="connsiteY102" fmla="*/ 434099 h 773906"/>
              <a:gd name="connsiteX103" fmla="*/ 708673 w 826982"/>
              <a:gd name="connsiteY103" fmla="*/ 414826 h 773906"/>
              <a:gd name="connsiteX104" fmla="*/ 708673 w 826982"/>
              <a:gd name="connsiteY104" fmla="*/ 382209 h 773906"/>
              <a:gd name="connsiteX105" fmla="*/ 711341 w 826982"/>
              <a:gd name="connsiteY105" fmla="*/ 367976 h 773906"/>
              <a:gd name="connsiteX106" fmla="*/ 718161 w 826982"/>
              <a:gd name="connsiteY106" fmla="*/ 365308 h 773906"/>
              <a:gd name="connsiteX107" fmla="*/ 721423 w 826982"/>
              <a:gd name="connsiteY107" fmla="*/ 360267 h 773906"/>
              <a:gd name="connsiteX108" fmla="*/ 721720 w 826982"/>
              <a:gd name="connsiteY108" fmla="*/ 351075 h 773906"/>
              <a:gd name="connsiteX109" fmla="*/ 729429 w 826982"/>
              <a:gd name="connsiteY109" fmla="*/ 340400 h 773906"/>
              <a:gd name="connsiteX110" fmla="*/ 744552 w 826982"/>
              <a:gd name="connsiteY110" fmla="*/ 328836 h 773906"/>
              <a:gd name="connsiteX111" fmla="*/ 749889 w 826982"/>
              <a:gd name="connsiteY111" fmla="*/ 318755 h 773906"/>
              <a:gd name="connsiteX112" fmla="*/ 747516 w 826982"/>
              <a:gd name="connsiteY112" fmla="*/ 314010 h 773906"/>
              <a:gd name="connsiteX113" fmla="*/ 746627 w 826982"/>
              <a:gd name="connsiteY113" fmla="*/ 307784 h 773906"/>
              <a:gd name="connsiteX114" fmla="*/ 746627 w 826982"/>
              <a:gd name="connsiteY114" fmla="*/ 307191 h 773906"/>
              <a:gd name="connsiteX115" fmla="*/ 751964 w 826982"/>
              <a:gd name="connsiteY115" fmla="*/ 297999 h 773906"/>
              <a:gd name="connsiteX116" fmla="*/ 769459 w 826982"/>
              <a:gd name="connsiteY116" fmla="*/ 281987 h 773906"/>
              <a:gd name="connsiteX117" fmla="*/ 775685 w 826982"/>
              <a:gd name="connsiteY117" fmla="*/ 262713 h 773906"/>
              <a:gd name="connsiteX118" fmla="*/ 770941 w 826982"/>
              <a:gd name="connsiteY118" fmla="*/ 240474 h 773906"/>
              <a:gd name="connsiteX119" fmla="*/ 775685 w 826982"/>
              <a:gd name="connsiteY119" fmla="*/ 219125 h 773906"/>
              <a:gd name="connsiteX120" fmla="*/ 790215 w 826982"/>
              <a:gd name="connsiteY120" fmla="*/ 198962 h 773906"/>
              <a:gd name="connsiteX121" fmla="*/ 794959 w 826982"/>
              <a:gd name="connsiteY121" fmla="*/ 179985 h 773906"/>
              <a:gd name="connsiteX122" fmla="*/ 790215 w 826982"/>
              <a:gd name="connsiteY122" fmla="*/ 162491 h 773906"/>
              <a:gd name="connsiteX123" fmla="*/ 796738 w 826982"/>
              <a:gd name="connsiteY123" fmla="*/ 146776 h 773906"/>
              <a:gd name="connsiteX124" fmla="*/ 814529 w 826982"/>
              <a:gd name="connsiteY124" fmla="*/ 133136 h 773906"/>
              <a:gd name="connsiteX125" fmla="*/ 816605 w 826982"/>
              <a:gd name="connsiteY125" fmla="*/ 128391 h 773906"/>
              <a:gd name="connsiteX126" fmla="*/ 815419 w 826982"/>
              <a:gd name="connsiteY126" fmla="*/ 124833 h 773906"/>
              <a:gd name="connsiteX127" fmla="*/ 814826 w 826982"/>
              <a:gd name="connsiteY127" fmla="*/ 120979 h 773906"/>
              <a:gd name="connsiteX128" fmla="*/ 814826 w 826982"/>
              <a:gd name="connsiteY128" fmla="*/ 119496 h 773906"/>
              <a:gd name="connsiteX129" fmla="*/ 815122 w 826982"/>
              <a:gd name="connsiteY129" fmla="*/ 115938 h 773906"/>
              <a:gd name="connsiteX130" fmla="*/ 818977 w 826982"/>
              <a:gd name="connsiteY130" fmla="*/ 113269 h 773906"/>
              <a:gd name="connsiteX131" fmla="*/ 824611 w 826982"/>
              <a:gd name="connsiteY131" fmla="*/ 110897 h 773906"/>
              <a:gd name="connsiteX132" fmla="*/ 826983 w 826982"/>
              <a:gd name="connsiteY132" fmla="*/ 107932 h 773906"/>
              <a:gd name="connsiteX133" fmla="*/ 826390 w 826982"/>
              <a:gd name="connsiteY133" fmla="*/ 103188 h 773906"/>
              <a:gd name="connsiteX134" fmla="*/ 822239 w 826982"/>
              <a:gd name="connsiteY134" fmla="*/ 95478 h 773906"/>
              <a:gd name="connsiteX135" fmla="*/ 822239 w 826982"/>
              <a:gd name="connsiteY135" fmla="*/ 92810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826982" h="773906">
                <a:moveTo>
                  <a:pt x="822239" y="92810"/>
                </a:moveTo>
                <a:lnTo>
                  <a:pt x="791994" y="96961"/>
                </a:lnTo>
                <a:lnTo>
                  <a:pt x="765011" y="100519"/>
                </a:lnTo>
                <a:lnTo>
                  <a:pt x="737731" y="104374"/>
                </a:lnTo>
                <a:lnTo>
                  <a:pt x="710452" y="107932"/>
                </a:lnTo>
                <a:lnTo>
                  <a:pt x="721127" y="84507"/>
                </a:lnTo>
                <a:lnTo>
                  <a:pt x="728539" y="75612"/>
                </a:lnTo>
                <a:lnTo>
                  <a:pt x="733580" y="66716"/>
                </a:lnTo>
                <a:lnTo>
                  <a:pt x="743958" y="57821"/>
                </a:lnTo>
                <a:lnTo>
                  <a:pt x="754336" y="39733"/>
                </a:lnTo>
                <a:lnTo>
                  <a:pt x="754929" y="32024"/>
                </a:lnTo>
                <a:lnTo>
                  <a:pt x="752854" y="24611"/>
                </a:lnTo>
                <a:lnTo>
                  <a:pt x="744552" y="15122"/>
                </a:lnTo>
                <a:lnTo>
                  <a:pt x="735656" y="0"/>
                </a:lnTo>
                <a:lnTo>
                  <a:pt x="689696" y="5337"/>
                </a:lnTo>
                <a:lnTo>
                  <a:pt x="598073" y="15419"/>
                </a:lnTo>
                <a:lnTo>
                  <a:pt x="552113" y="20163"/>
                </a:lnTo>
                <a:lnTo>
                  <a:pt x="460192" y="29355"/>
                </a:lnTo>
                <a:lnTo>
                  <a:pt x="414232" y="33803"/>
                </a:lnTo>
                <a:lnTo>
                  <a:pt x="322313" y="42105"/>
                </a:lnTo>
                <a:lnTo>
                  <a:pt x="276056" y="45960"/>
                </a:lnTo>
                <a:lnTo>
                  <a:pt x="230096" y="49815"/>
                </a:lnTo>
                <a:lnTo>
                  <a:pt x="184136" y="53373"/>
                </a:lnTo>
                <a:lnTo>
                  <a:pt x="138176" y="56931"/>
                </a:lnTo>
                <a:lnTo>
                  <a:pt x="91920" y="60193"/>
                </a:lnTo>
                <a:lnTo>
                  <a:pt x="45960" y="63454"/>
                </a:lnTo>
                <a:lnTo>
                  <a:pt x="0" y="66420"/>
                </a:lnTo>
                <a:lnTo>
                  <a:pt x="5337" y="94589"/>
                </a:lnTo>
                <a:lnTo>
                  <a:pt x="10675" y="122758"/>
                </a:lnTo>
                <a:lnTo>
                  <a:pt x="16012" y="151223"/>
                </a:lnTo>
                <a:lnTo>
                  <a:pt x="32320" y="236027"/>
                </a:lnTo>
                <a:lnTo>
                  <a:pt x="37657" y="264492"/>
                </a:lnTo>
                <a:lnTo>
                  <a:pt x="42995" y="292661"/>
                </a:lnTo>
                <a:lnTo>
                  <a:pt x="43884" y="314900"/>
                </a:lnTo>
                <a:lnTo>
                  <a:pt x="44774" y="337139"/>
                </a:lnTo>
                <a:lnTo>
                  <a:pt x="45663" y="359377"/>
                </a:lnTo>
                <a:lnTo>
                  <a:pt x="46553" y="381616"/>
                </a:lnTo>
                <a:lnTo>
                  <a:pt x="47442" y="403855"/>
                </a:lnTo>
                <a:lnTo>
                  <a:pt x="48332" y="426093"/>
                </a:lnTo>
                <a:lnTo>
                  <a:pt x="49814" y="470571"/>
                </a:lnTo>
                <a:lnTo>
                  <a:pt x="50704" y="492810"/>
                </a:lnTo>
                <a:lnTo>
                  <a:pt x="51593" y="515048"/>
                </a:lnTo>
                <a:lnTo>
                  <a:pt x="52483" y="537287"/>
                </a:lnTo>
                <a:lnTo>
                  <a:pt x="53966" y="581764"/>
                </a:lnTo>
                <a:lnTo>
                  <a:pt x="54855" y="604003"/>
                </a:lnTo>
                <a:lnTo>
                  <a:pt x="56338" y="648480"/>
                </a:lnTo>
                <a:lnTo>
                  <a:pt x="65826" y="657969"/>
                </a:lnTo>
                <a:lnTo>
                  <a:pt x="73239" y="660341"/>
                </a:lnTo>
                <a:lnTo>
                  <a:pt x="75611" y="664196"/>
                </a:lnTo>
                <a:lnTo>
                  <a:pt x="79170" y="665085"/>
                </a:lnTo>
                <a:lnTo>
                  <a:pt x="83321" y="664196"/>
                </a:lnTo>
                <a:lnTo>
                  <a:pt x="89547" y="659155"/>
                </a:lnTo>
                <a:lnTo>
                  <a:pt x="99333" y="659748"/>
                </a:lnTo>
                <a:lnTo>
                  <a:pt x="107339" y="657672"/>
                </a:lnTo>
                <a:lnTo>
                  <a:pt x="123350" y="658858"/>
                </a:lnTo>
                <a:lnTo>
                  <a:pt x="132542" y="663010"/>
                </a:lnTo>
                <a:lnTo>
                  <a:pt x="136397" y="718458"/>
                </a:lnTo>
                <a:lnTo>
                  <a:pt x="138473" y="746331"/>
                </a:lnTo>
                <a:lnTo>
                  <a:pt x="140548" y="773907"/>
                </a:lnTo>
                <a:lnTo>
                  <a:pt x="171683" y="771535"/>
                </a:lnTo>
                <a:lnTo>
                  <a:pt x="202817" y="769162"/>
                </a:lnTo>
                <a:lnTo>
                  <a:pt x="233951" y="766790"/>
                </a:lnTo>
                <a:lnTo>
                  <a:pt x="265085" y="764418"/>
                </a:lnTo>
                <a:lnTo>
                  <a:pt x="327057" y="759377"/>
                </a:lnTo>
                <a:lnTo>
                  <a:pt x="389029" y="754040"/>
                </a:lnTo>
                <a:lnTo>
                  <a:pt x="420163" y="751371"/>
                </a:lnTo>
                <a:lnTo>
                  <a:pt x="513269" y="742772"/>
                </a:lnTo>
                <a:lnTo>
                  <a:pt x="544403" y="739511"/>
                </a:lnTo>
                <a:lnTo>
                  <a:pt x="575241" y="736546"/>
                </a:lnTo>
                <a:lnTo>
                  <a:pt x="606375" y="733284"/>
                </a:lnTo>
                <a:lnTo>
                  <a:pt x="640178" y="729726"/>
                </a:lnTo>
                <a:lnTo>
                  <a:pt x="639288" y="724685"/>
                </a:lnTo>
                <a:lnTo>
                  <a:pt x="643736" y="687620"/>
                </a:lnTo>
                <a:lnTo>
                  <a:pt x="641660" y="683173"/>
                </a:lnTo>
                <a:lnTo>
                  <a:pt x="632765" y="673091"/>
                </a:lnTo>
                <a:lnTo>
                  <a:pt x="630689" y="659748"/>
                </a:lnTo>
                <a:lnTo>
                  <a:pt x="633951" y="643143"/>
                </a:lnTo>
                <a:lnTo>
                  <a:pt x="630689" y="630986"/>
                </a:lnTo>
                <a:lnTo>
                  <a:pt x="623573" y="627131"/>
                </a:lnTo>
                <a:lnTo>
                  <a:pt x="621497" y="622387"/>
                </a:lnTo>
                <a:lnTo>
                  <a:pt x="618829" y="614974"/>
                </a:lnTo>
                <a:lnTo>
                  <a:pt x="625352" y="607561"/>
                </a:lnTo>
                <a:lnTo>
                  <a:pt x="625352" y="601334"/>
                </a:lnTo>
                <a:lnTo>
                  <a:pt x="618532" y="596294"/>
                </a:lnTo>
                <a:lnTo>
                  <a:pt x="621793" y="587695"/>
                </a:lnTo>
                <a:lnTo>
                  <a:pt x="635137" y="575538"/>
                </a:lnTo>
                <a:lnTo>
                  <a:pt x="638695" y="569014"/>
                </a:lnTo>
                <a:lnTo>
                  <a:pt x="642253" y="562194"/>
                </a:lnTo>
                <a:lnTo>
                  <a:pt x="643439" y="546775"/>
                </a:lnTo>
                <a:lnTo>
                  <a:pt x="640474" y="538176"/>
                </a:lnTo>
                <a:lnTo>
                  <a:pt x="636323" y="532543"/>
                </a:lnTo>
                <a:lnTo>
                  <a:pt x="637806" y="529281"/>
                </a:lnTo>
                <a:lnTo>
                  <a:pt x="640474" y="526019"/>
                </a:lnTo>
                <a:lnTo>
                  <a:pt x="657079" y="518606"/>
                </a:lnTo>
                <a:lnTo>
                  <a:pt x="661527" y="514159"/>
                </a:lnTo>
                <a:lnTo>
                  <a:pt x="662120" y="509414"/>
                </a:lnTo>
                <a:lnTo>
                  <a:pt x="655597" y="498147"/>
                </a:lnTo>
                <a:lnTo>
                  <a:pt x="659748" y="485397"/>
                </a:lnTo>
                <a:lnTo>
                  <a:pt x="674277" y="470867"/>
                </a:lnTo>
                <a:lnTo>
                  <a:pt x="681393" y="458414"/>
                </a:lnTo>
                <a:lnTo>
                  <a:pt x="681393" y="448332"/>
                </a:lnTo>
                <a:lnTo>
                  <a:pt x="688213" y="440326"/>
                </a:lnTo>
                <a:lnTo>
                  <a:pt x="701853" y="434099"/>
                </a:lnTo>
                <a:lnTo>
                  <a:pt x="708673" y="414826"/>
                </a:lnTo>
                <a:lnTo>
                  <a:pt x="708673" y="382209"/>
                </a:lnTo>
                <a:lnTo>
                  <a:pt x="711341" y="367976"/>
                </a:lnTo>
                <a:lnTo>
                  <a:pt x="718161" y="365308"/>
                </a:lnTo>
                <a:lnTo>
                  <a:pt x="721423" y="360267"/>
                </a:lnTo>
                <a:lnTo>
                  <a:pt x="721720" y="351075"/>
                </a:lnTo>
                <a:lnTo>
                  <a:pt x="729429" y="340400"/>
                </a:lnTo>
                <a:lnTo>
                  <a:pt x="744552" y="328836"/>
                </a:lnTo>
                <a:lnTo>
                  <a:pt x="749889" y="318755"/>
                </a:lnTo>
                <a:lnTo>
                  <a:pt x="747516" y="314010"/>
                </a:lnTo>
                <a:lnTo>
                  <a:pt x="746627" y="307784"/>
                </a:lnTo>
                <a:lnTo>
                  <a:pt x="746627" y="307191"/>
                </a:lnTo>
                <a:lnTo>
                  <a:pt x="751964" y="297999"/>
                </a:lnTo>
                <a:lnTo>
                  <a:pt x="769459" y="281987"/>
                </a:lnTo>
                <a:lnTo>
                  <a:pt x="775685" y="262713"/>
                </a:lnTo>
                <a:lnTo>
                  <a:pt x="770941" y="240474"/>
                </a:lnTo>
                <a:lnTo>
                  <a:pt x="775685" y="219125"/>
                </a:lnTo>
                <a:lnTo>
                  <a:pt x="790215" y="198962"/>
                </a:lnTo>
                <a:lnTo>
                  <a:pt x="794959" y="179985"/>
                </a:lnTo>
                <a:lnTo>
                  <a:pt x="790215" y="162491"/>
                </a:lnTo>
                <a:lnTo>
                  <a:pt x="796738" y="146776"/>
                </a:lnTo>
                <a:lnTo>
                  <a:pt x="814529" y="133136"/>
                </a:lnTo>
                <a:lnTo>
                  <a:pt x="816605" y="128391"/>
                </a:lnTo>
                <a:lnTo>
                  <a:pt x="815419" y="124833"/>
                </a:lnTo>
                <a:lnTo>
                  <a:pt x="814826" y="120979"/>
                </a:lnTo>
                <a:lnTo>
                  <a:pt x="814826" y="119496"/>
                </a:lnTo>
                <a:lnTo>
                  <a:pt x="815122" y="115938"/>
                </a:lnTo>
                <a:lnTo>
                  <a:pt x="818977" y="113269"/>
                </a:lnTo>
                <a:lnTo>
                  <a:pt x="824611" y="110897"/>
                </a:lnTo>
                <a:lnTo>
                  <a:pt x="826983" y="107932"/>
                </a:lnTo>
                <a:lnTo>
                  <a:pt x="826390" y="103188"/>
                </a:lnTo>
                <a:lnTo>
                  <a:pt x="822239" y="95478"/>
                </a:lnTo>
                <a:lnTo>
                  <a:pt x="822239" y="92810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5E0382E-0C17-C2FB-E635-A62967C1D4B4}"/>
              </a:ext>
            </a:extLst>
          </p:cNvPr>
          <p:cNvSpPr/>
          <p:nvPr/>
        </p:nvSpPr>
        <p:spPr>
          <a:xfrm>
            <a:off x="6285782" y="4504907"/>
            <a:ext cx="729690" cy="682858"/>
          </a:xfrm>
          <a:custGeom>
            <a:avLst/>
            <a:gdLst>
              <a:gd name="connsiteX0" fmla="*/ 822239 w 826982"/>
              <a:gd name="connsiteY0" fmla="*/ 92513 h 773906"/>
              <a:gd name="connsiteX1" fmla="*/ 791994 w 826982"/>
              <a:gd name="connsiteY1" fmla="*/ 96664 h 773906"/>
              <a:gd name="connsiteX2" fmla="*/ 765011 w 826982"/>
              <a:gd name="connsiteY2" fmla="*/ 100519 h 773906"/>
              <a:gd name="connsiteX3" fmla="*/ 737731 w 826982"/>
              <a:gd name="connsiteY3" fmla="*/ 104374 h 773906"/>
              <a:gd name="connsiteX4" fmla="*/ 710452 w 826982"/>
              <a:gd name="connsiteY4" fmla="*/ 107932 h 773906"/>
              <a:gd name="connsiteX5" fmla="*/ 721127 w 826982"/>
              <a:gd name="connsiteY5" fmla="*/ 84507 h 773906"/>
              <a:gd name="connsiteX6" fmla="*/ 728539 w 826982"/>
              <a:gd name="connsiteY6" fmla="*/ 75611 h 773906"/>
              <a:gd name="connsiteX7" fmla="*/ 733580 w 826982"/>
              <a:gd name="connsiteY7" fmla="*/ 66716 h 773906"/>
              <a:gd name="connsiteX8" fmla="*/ 743958 w 826982"/>
              <a:gd name="connsiteY8" fmla="*/ 57821 h 773906"/>
              <a:gd name="connsiteX9" fmla="*/ 754336 w 826982"/>
              <a:gd name="connsiteY9" fmla="*/ 39733 h 773906"/>
              <a:gd name="connsiteX10" fmla="*/ 754929 w 826982"/>
              <a:gd name="connsiteY10" fmla="*/ 32024 h 773906"/>
              <a:gd name="connsiteX11" fmla="*/ 752854 w 826982"/>
              <a:gd name="connsiteY11" fmla="*/ 24611 h 773906"/>
              <a:gd name="connsiteX12" fmla="*/ 744552 w 826982"/>
              <a:gd name="connsiteY12" fmla="*/ 15122 h 773906"/>
              <a:gd name="connsiteX13" fmla="*/ 735656 w 826982"/>
              <a:gd name="connsiteY13" fmla="*/ 0 h 773906"/>
              <a:gd name="connsiteX14" fmla="*/ 689696 w 826982"/>
              <a:gd name="connsiteY14" fmla="*/ 5337 h 773906"/>
              <a:gd name="connsiteX15" fmla="*/ 598073 w 826982"/>
              <a:gd name="connsiteY15" fmla="*/ 15419 h 773906"/>
              <a:gd name="connsiteX16" fmla="*/ 552113 w 826982"/>
              <a:gd name="connsiteY16" fmla="*/ 20163 h 773906"/>
              <a:gd name="connsiteX17" fmla="*/ 460192 w 826982"/>
              <a:gd name="connsiteY17" fmla="*/ 29355 h 773906"/>
              <a:gd name="connsiteX18" fmla="*/ 414232 w 826982"/>
              <a:gd name="connsiteY18" fmla="*/ 33803 h 773906"/>
              <a:gd name="connsiteX19" fmla="*/ 322313 w 826982"/>
              <a:gd name="connsiteY19" fmla="*/ 42105 h 773906"/>
              <a:gd name="connsiteX20" fmla="*/ 276056 w 826982"/>
              <a:gd name="connsiteY20" fmla="*/ 45960 h 773906"/>
              <a:gd name="connsiteX21" fmla="*/ 230096 w 826982"/>
              <a:gd name="connsiteY21" fmla="*/ 49815 h 773906"/>
              <a:gd name="connsiteX22" fmla="*/ 184136 w 826982"/>
              <a:gd name="connsiteY22" fmla="*/ 53373 h 773906"/>
              <a:gd name="connsiteX23" fmla="*/ 138176 w 826982"/>
              <a:gd name="connsiteY23" fmla="*/ 56931 h 773906"/>
              <a:gd name="connsiteX24" fmla="*/ 91920 w 826982"/>
              <a:gd name="connsiteY24" fmla="*/ 60193 h 773906"/>
              <a:gd name="connsiteX25" fmla="*/ 45960 w 826982"/>
              <a:gd name="connsiteY25" fmla="*/ 63454 h 773906"/>
              <a:gd name="connsiteX26" fmla="*/ 0 w 826982"/>
              <a:gd name="connsiteY26" fmla="*/ 66420 h 773906"/>
              <a:gd name="connsiteX27" fmla="*/ 5337 w 826982"/>
              <a:gd name="connsiteY27" fmla="*/ 94589 h 773906"/>
              <a:gd name="connsiteX28" fmla="*/ 10675 w 826982"/>
              <a:gd name="connsiteY28" fmla="*/ 122758 h 773906"/>
              <a:gd name="connsiteX29" fmla="*/ 16012 w 826982"/>
              <a:gd name="connsiteY29" fmla="*/ 151223 h 773906"/>
              <a:gd name="connsiteX30" fmla="*/ 32320 w 826982"/>
              <a:gd name="connsiteY30" fmla="*/ 236027 h 773906"/>
              <a:gd name="connsiteX31" fmla="*/ 37657 w 826982"/>
              <a:gd name="connsiteY31" fmla="*/ 264492 h 773906"/>
              <a:gd name="connsiteX32" fmla="*/ 42995 w 826982"/>
              <a:gd name="connsiteY32" fmla="*/ 292661 h 773906"/>
              <a:gd name="connsiteX33" fmla="*/ 43884 w 826982"/>
              <a:gd name="connsiteY33" fmla="*/ 314900 h 773906"/>
              <a:gd name="connsiteX34" fmla="*/ 44774 w 826982"/>
              <a:gd name="connsiteY34" fmla="*/ 337139 h 773906"/>
              <a:gd name="connsiteX35" fmla="*/ 45663 w 826982"/>
              <a:gd name="connsiteY35" fmla="*/ 359377 h 773906"/>
              <a:gd name="connsiteX36" fmla="*/ 46553 w 826982"/>
              <a:gd name="connsiteY36" fmla="*/ 381616 h 773906"/>
              <a:gd name="connsiteX37" fmla="*/ 47442 w 826982"/>
              <a:gd name="connsiteY37" fmla="*/ 403855 h 773906"/>
              <a:gd name="connsiteX38" fmla="*/ 48332 w 826982"/>
              <a:gd name="connsiteY38" fmla="*/ 426093 h 773906"/>
              <a:gd name="connsiteX39" fmla="*/ 49814 w 826982"/>
              <a:gd name="connsiteY39" fmla="*/ 470571 h 773906"/>
              <a:gd name="connsiteX40" fmla="*/ 50704 w 826982"/>
              <a:gd name="connsiteY40" fmla="*/ 492810 h 773906"/>
              <a:gd name="connsiteX41" fmla="*/ 51593 w 826982"/>
              <a:gd name="connsiteY41" fmla="*/ 515048 h 773906"/>
              <a:gd name="connsiteX42" fmla="*/ 52483 w 826982"/>
              <a:gd name="connsiteY42" fmla="*/ 537287 h 773906"/>
              <a:gd name="connsiteX43" fmla="*/ 53966 w 826982"/>
              <a:gd name="connsiteY43" fmla="*/ 581764 h 773906"/>
              <a:gd name="connsiteX44" fmla="*/ 54855 w 826982"/>
              <a:gd name="connsiteY44" fmla="*/ 604003 h 773906"/>
              <a:gd name="connsiteX45" fmla="*/ 56338 w 826982"/>
              <a:gd name="connsiteY45" fmla="*/ 648480 h 773906"/>
              <a:gd name="connsiteX46" fmla="*/ 65826 w 826982"/>
              <a:gd name="connsiteY46" fmla="*/ 657969 h 773906"/>
              <a:gd name="connsiteX47" fmla="*/ 73239 w 826982"/>
              <a:gd name="connsiteY47" fmla="*/ 660341 h 773906"/>
              <a:gd name="connsiteX48" fmla="*/ 75611 w 826982"/>
              <a:gd name="connsiteY48" fmla="*/ 664196 h 773906"/>
              <a:gd name="connsiteX49" fmla="*/ 79170 w 826982"/>
              <a:gd name="connsiteY49" fmla="*/ 665085 h 773906"/>
              <a:gd name="connsiteX50" fmla="*/ 83321 w 826982"/>
              <a:gd name="connsiteY50" fmla="*/ 664196 h 773906"/>
              <a:gd name="connsiteX51" fmla="*/ 89547 w 826982"/>
              <a:gd name="connsiteY51" fmla="*/ 659155 h 773906"/>
              <a:gd name="connsiteX52" fmla="*/ 99333 w 826982"/>
              <a:gd name="connsiteY52" fmla="*/ 659748 h 773906"/>
              <a:gd name="connsiteX53" fmla="*/ 107339 w 826982"/>
              <a:gd name="connsiteY53" fmla="*/ 657672 h 773906"/>
              <a:gd name="connsiteX54" fmla="*/ 123350 w 826982"/>
              <a:gd name="connsiteY54" fmla="*/ 658858 h 773906"/>
              <a:gd name="connsiteX55" fmla="*/ 132542 w 826982"/>
              <a:gd name="connsiteY55" fmla="*/ 663010 h 773906"/>
              <a:gd name="connsiteX56" fmla="*/ 136397 w 826982"/>
              <a:gd name="connsiteY56" fmla="*/ 718458 h 773906"/>
              <a:gd name="connsiteX57" fmla="*/ 138473 w 826982"/>
              <a:gd name="connsiteY57" fmla="*/ 746331 h 773906"/>
              <a:gd name="connsiteX58" fmla="*/ 140548 w 826982"/>
              <a:gd name="connsiteY58" fmla="*/ 773906 h 773906"/>
              <a:gd name="connsiteX59" fmla="*/ 171683 w 826982"/>
              <a:gd name="connsiteY59" fmla="*/ 771534 h 773906"/>
              <a:gd name="connsiteX60" fmla="*/ 202817 w 826982"/>
              <a:gd name="connsiteY60" fmla="*/ 769162 h 773906"/>
              <a:gd name="connsiteX61" fmla="*/ 233951 w 826982"/>
              <a:gd name="connsiteY61" fmla="*/ 766790 h 773906"/>
              <a:gd name="connsiteX62" fmla="*/ 265085 w 826982"/>
              <a:gd name="connsiteY62" fmla="*/ 764418 h 773906"/>
              <a:gd name="connsiteX63" fmla="*/ 327057 w 826982"/>
              <a:gd name="connsiteY63" fmla="*/ 759377 h 773906"/>
              <a:gd name="connsiteX64" fmla="*/ 389029 w 826982"/>
              <a:gd name="connsiteY64" fmla="*/ 754040 h 773906"/>
              <a:gd name="connsiteX65" fmla="*/ 420163 w 826982"/>
              <a:gd name="connsiteY65" fmla="*/ 751371 h 773906"/>
              <a:gd name="connsiteX66" fmla="*/ 513269 w 826982"/>
              <a:gd name="connsiteY66" fmla="*/ 742772 h 773906"/>
              <a:gd name="connsiteX67" fmla="*/ 544403 w 826982"/>
              <a:gd name="connsiteY67" fmla="*/ 739807 h 773906"/>
              <a:gd name="connsiteX68" fmla="*/ 575241 w 826982"/>
              <a:gd name="connsiteY68" fmla="*/ 736842 h 773906"/>
              <a:gd name="connsiteX69" fmla="*/ 606375 w 826982"/>
              <a:gd name="connsiteY69" fmla="*/ 733580 h 773906"/>
              <a:gd name="connsiteX70" fmla="*/ 640178 w 826982"/>
              <a:gd name="connsiteY70" fmla="*/ 730022 h 773906"/>
              <a:gd name="connsiteX71" fmla="*/ 639288 w 826982"/>
              <a:gd name="connsiteY71" fmla="*/ 724981 h 773906"/>
              <a:gd name="connsiteX72" fmla="*/ 643736 w 826982"/>
              <a:gd name="connsiteY72" fmla="*/ 687917 h 773906"/>
              <a:gd name="connsiteX73" fmla="*/ 641660 w 826982"/>
              <a:gd name="connsiteY73" fmla="*/ 683469 h 773906"/>
              <a:gd name="connsiteX74" fmla="*/ 632765 w 826982"/>
              <a:gd name="connsiteY74" fmla="*/ 673388 h 773906"/>
              <a:gd name="connsiteX75" fmla="*/ 630689 w 826982"/>
              <a:gd name="connsiteY75" fmla="*/ 660044 h 773906"/>
              <a:gd name="connsiteX76" fmla="*/ 633951 w 826982"/>
              <a:gd name="connsiteY76" fmla="*/ 643439 h 773906"/>
              <a:gd name="connsiteX77" fmla="*/ 630689 w 826982"/>
              <a:gd name="connsiteY77" fmla="*/ 631282 h 773906"/>
              <a:gd name="connsiteX78" fmla="*/ 623573 w 826982"/>
              <a:gd name="connsiteY78" fmla="*/ 627428 h 773906"/>
              <a:gd name="connsiteX79" fmla="*/ 621497 w 826982"/>
              <a:gd name="connsiteY79" fmla="*/ 622683 h 773906"/>
              <a:gd name="connsiteX80" fmla="*/ 618829 w 826982"/>
              <a:gd name="connsiteY80" fmla="*/ 615271 h 773906"/>
              <a:gd name="connsiteX81" fmla="*/ 625352 w 826982"/>
              <a:gd name="connsiteY81" fmla="*/ 607858 h 773906"/>
              <a:gd name="connsiteX82" fmla="*/ 625352 w 826982"/>
              <a:gd name="connsiteY82" fmla="*/ 601631 h 773906"/>
              <a:gd name="connsiteX83" fmla="*/ 618532 w 826982"/>
              <a:gd name="connsiteY83" fmla="*/ 596590 h 773906"/>
              <a:gd name="connsiteX84" fmla="*/ 621793 w 826982"/>
              <a:gd name="connsiteY84" fmla="*/ 587991 h 773906"/>
              <a:gd name="connsiteX85" fmla="*/ 635137 w 826982"/>
              <a:gd name="connsiteY85" fmla="*/ 575834 h 773906"/>
              <a:gd name="connsiteX86" fmla="*/ 638695 w 826982"/>
              <a:gd name="connsiteY86" fmla="*/ 569607 h 773906"/>
              <a:gd name="connsiteX87" fmla="*/ 642253 w 826982"/>
              <a:gd name="connsiteY87" fmla="*/ 562787 h 773906"/>
              <a:gd name="connsiteX88" fmla="*/ 643439 w 826982"/>
              <a:gd name="connsiteY88" fmla="*/ 547368 h 773906"/>
              <a:gd name="connsiteX89" fmla="*/ 640474 w 826982"/>
              <a:gd name="connsiteY89" fmla="*/ 538769 h 773906"/>
              <a:gd name="connsiteX90" fmla="*/ 636323 w 826982"/>
              <a:gd name="connsiteY90" fmla="*/ 533135 h 773906"/>
              <a:gd name="connsiteX91" fmla="*/ 637806 w 826982"/>
              <a:gd name="connsiteY91" fmla="*/ 529874 h 773906"/>
              <a:gd name="connsiteX92" fmla="*/ 640474 w 826982"/>
              <a:gd name="connsiteY92" fmla="*/ 526612 h 773906"/>
              <a:gd name="connsiteX93" fmla="*/ 657079 w 826982"/>
              <a:gd name="connsiteY93" fmla="*/ 519199 h 773906"/>
              <a:gd name="connsiteX94" fmla="*/ 661527 w 826982"/>
              <a:gd name="connsiteY94" fmla="*/ 514752 h 773906"/>
              <a:gd name="connsiteX95" fmla="*/ 662120 w 826982"/>
              <a:gd name="connsiteY95" fmla="*/ 510007 h 773906"/>
              <a:gd name="connsiteX96" fmla="*/ 655597 w 826982"/>
              <a:gd name="connsiteY96" fmla="*/ 498740 h 773906"/>
              <a:gd name="connsiteX97" fmla="*/ 659748 w 826982"/>
              <a:gd name="connsiteY97" fmla="*/ 485990 h 773906"/>
              <a:gd name="connsiteX98" fmla="*/ 674277 w 826982"/>
              <a:gd name="connsiteY98" fmla="*/ 471460 h 773906"/>
              <a:gd name="connsiteX99" fmla="*/ 681393 w 826982"/>
              <a:gd name="connsiteY99" fmla="*/ 459007 h 773906"/>
              <a:gd name="connsiteX100" fmla="*/ 681393 w 826982"/>
              <a:gd name="connsiteY100" fmla="*/ 448925 h 773906"/>
              <a:gd name="connsiteX101" fmla="*/ 688213 w 826982"/>
              <a:gd name="connsiteY101" fmla="*/ 440919 h 773906"/>
              <a:gd name="connsiteX102" fmla="*/ 701853 w 826982"/>
              <a:gd name="connsiteY102" fmla="*/ 434692 h 773906"/>
              <a:gd name="connsiteX103" fmla="*/ 708673 w 826982"/>
              <a:gd name="connsiteY103" fmla="*/ 415419 h 773906"/>
              <a:gd name="connsiteX104" fmla="*/ 708673 w 826982"/>
              <a:gd name="connsiteY104" fmla="*/ 382802 h 773906"/>
              <a:gd name="connsiteX105" fmla="*/ 711341 w 826982"/>
              <a:gd name="connsiteY105" fmla="*/ 368569 h 773906"/>
              <a:gd name="connsiteX106" fmla="*/ 718161 w 826982"/>
              <a:gd name="connsiteY106" fmla="*/ 365901 h 773906"/>
              <a:gd name="connsiteX107" fmla="*/ 721423 w 826982"/>
              <a:gd name="connsiteY107" fmla="*/ 360860 h 773906"/>
              <a:gd name="connsiteX108" fmla="*/ 721720 w 826982"/>
              <a:gd name="connsiteY108" fmla="*/ 351668 h 773906"/>
              <a:gd name="connsiteX109" fmla="*/ 729429 w 826982"/>
              <a:gd name="connsiteY109" fmla="*/ 340993 h 773906"/>
              <a:gd name="connsiteX110" fmla="*/ 744552 w 826982"/>
              <a:gd name="connsiteY110" fmla="*/ 329429 h 773906"/>
              <a:gd name="connsiteX111" fmla="*/ 749889 w 826982"/>
              <a:gd name="connsiteY111" fmla="*/ 319348 h 773906"/>
              <a:gd name="connsiteX112" fmla="*/ 747516 w 826982"/>
              <a:gd name="connsiteY112" fmla="*/ 314603 h 773906"/>
              <a:gd name="connsiteX113" fmla="*/ 746627 w 826982"/>
              <a:gd name="connsiteY113" fmla="*/ 308377 h 773906"/>
              <a:gd name="connsiteX114" fmla="*/ 746627 w 826982"/>
              <a:gd name="connsiteY114" fmla="*/ 307783 h 773906"/>
              <a:gd name="connsiteX115" fmla="*/ 751964 w 826982"/>
              <a:gd name="connsiteY115" fmla="*/ 298592 h 773906"/>
              <a:gd name="connsiteX116" fmla="*/ 769459 w 826982"/>
              <a:gd name="connsiteY116" fmla="*/ 282580 h 773906"/>
              <a:gd name="connsiteX117" fmla="*/ 775685 w 826982"/>
              <a:gd name="connsiteY117" fmla="*/ 263306 h 773906"/>
              <a:gd name="connsiteX118" fmla="*/ 770941 w 826982"/>
              <a:gd name="connsiteY118" fmla="*/ 241067 h 773906"/>
              <a:gd name="connsiteX119" fmla="*/ 775685 w 826982"/>
              <a:gd name="connsiteY119" fmla="*/ 219718 h 773906"/>
              <a:gd name="connsiteX120" fmla="*/ 790215 w 826982"/>
              <a:gd name="connsiteY120" fmla="*/ 199555 h 773906"/>
              <a:gd name="connsiteX121" fmla="*/ 794959 w 826982"/>
              <a:gd name="connsiteY121" fmla="*/ 180578 h 773906"/>
              <a:gd name="connsiteX122" fmla="*/ 790215 w 826982"/>
              <a:gd name="connsiteY122" fmla="*/ 163084 h 773906"/>
              <a:gd name="connsiteX123" fmla="*/ 796738 w 826982"/>
              <a:gd name="connsiteY123" fmla="*/ 147368 h 773906"/>
              <a:gd name="connsiteX124" fmla="*/ 814529 w 826982"/>
              <a:gd name="connsiteY124" fmla="*/ 133729 h 773906"/>
              <a:gd name="connsiteX125" fmla="*/ 816605 w 826982"/>
              <a:gd name="connsiteY125" fmla="*/ 128984 h 773906"/>
              <a:gd name="connsiteX126" fmla="*/ 815419 w 826982"/>
              <a:gd name="connsiteY126" fmla="*/ 125426 h 773906"/>
              <a:gd name="connsiteX127" fmla="*/ 814826 w 826982"/>
              <a:gd name="connsiteY127" fmla="*/ 121571 h 773906"/>
              <a:gd name="connsiteX128" fmla="*/ 814826 w 826982"/>
              <a:gd name="connsiteY128" fmla="*/ 120089 h 773906"/>
              <a:gd name="connsiteX129" fmla="*/ 815122 w 826982"/>
              <a:gd name="connsiteY129" fmla="*/ 116531 h 773906"/>
              <a:gd name="connsiteX130" fmla="*/ 818977 w 826982"/>
              <a:gd name="connsiteY130" fmla="*/ 113862 h 773906"/>
              <a:gd name="connsiteX131" fmla="*/ 824611 w 826982"/>
              <a:gd name="connsiteY131" fmla="*/ 111490 h 773906"/>
              <a:gd name="connsiteX132" fmla="*/ 826983 w 826982"/>
              <a:gd name="connsiteY132" fmla="*/ 108228 h 773906"/>
              <a:gd name="connsiteX133" fmla="*/ 826390 w 826982"/>
              <a:gd name="connsiteY133" fmla="*/ 103484 h 773906"/>
              <a:gd name="connsiteX134" fmla="*/ 822239 w 826982"/>
              <a:gd name="connsiteY134" fmla="*/ 95775 h 773906"/>
              <a:gd name="connsiteX135" fmla="*/ 822239 w 826982"/>
              <a:gd name="connsiteY135" fmla="*/ 92513 h 7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826982" h="773906">
                <a:moveTo>
                  <a:pt x="822239" y="92513"/>
                </a:moveTo>
                <a:lnTo>
                  <a:pt x="791994" y="96664"/>
                </a:lnTo>
                <a:lnTo>
                  <a:pt x="765011" y="100519"/>
                </a:lnTo>
                <a:lnTo>
                  <a:pt x="737731" y="104374"/>
                </a:lnTo>
                <a:lnTo>
                  <a:pt x="710452" y="107932"/>
                </a:lnTo>
                <a:lnTo>
                  <a:pt x="721127" y="84507"/>
                </a:lnTo>
                <a:lnTo>
                  <a:pt x="728539" y="75611"/>
                </a:lnTo>
                <a:lnTo>
                  <a:pt x="733580" y="66716"/>
                </a:lnTo>
                <a:lnTo>
                  <a:pt x="743958" y="57821"/>
                </a:lnTo>
                <a:lnTo>
                  <a:pt x="754336" y="39733"/>
                </a:lnTo>
                <a:lnTo>
                  <a:pt x="754929" y="32024"/>
                </a:lnTo>
                <a:lnTo>
                  <a:pt x="752854" y="24611"/>
                </a:lnTo>
                <a:lnTo>
                  <a:pt x="744552" y="15122"/>
                </a:lnTo>
                <a:lnTo>
                  <a:pt x="735656" y="0"/>
                </a:lnTo>
                <a:lnTo>
                  <a:pt x="689696" y="5337"/>
                </a:lnTo>
                <a:lnTo>
                  <a:pt x="598073" y="15419"/>
                </a:lnTo>
                <a:lnTo>
                  <a:pt x="552113" y="20163"/>
                </a:lnTo>
                <a:lnTo>
                  <a:pt x="460192" y="29355"/>
                </a:lnTo>
                <a:lnTo>
                  <a:pt x="414232" y="33803"/>
                </a:lnTo>
                <a:lnTo>
                  <a:pt x="322313" y="42105"/>
                </a:lnTo>
                <a:lnTo>
                  <a:pt x="276056" y="45960"/>
                </a:lnTo>
                <a:lnTo>
                  <a:pt x="230096" y="49815"/>
                </a:lnTo>
                <a:lnTo>
                  <a:pt x="184136" y="53373"/>
                </a:lnTo>
                <a:lnTo>
                  <a:pt x="138176" y="56931"/>
                </a:lnTo>
                <a:lnTo>
                  <a:pt x="91920" y="60193"/>
                </a:lnTo>
                <a:lnTo>
                  <a:pt x="45960" y="63454"/>
                </a:lnTo>
                <a:lnTo>
                  <a:pt x="0" y="66420"/>
                </a:lnTo>
                <a:lnTo>
                  <a:pt x="5337" y="94589"/>
                </a:lnTo>
                <a:lnTo>
                  <a:pt x="10675" y="122758"/>
                </a:lnTo>
                <a:lnTo>
                  <a:pt x="16012" y="151223"/>
                </a:lnTo>
                <a:lnTo>
                  <a:pt x="32320" y="236027"/>
                </a:lnTo>
                <a:lnTo>
                  <a:pt x="37657" y="264492"/>
                </a:lnTo>
                <a:lnTo>
                  <a:pt x="42995" y="292661"/>
                </a:lnTo>
                <a:lnTo>
                  <a:pt x="43884" y="314900"/>
                </a:lnTo>
                <a:lnTo>
                  <a:pt x="44774" y="337139"/>
                </a:lnTo>
                <a:lnTo>
                  <a:pt x="45663" y="359377"/>
                </a:lnTo>
                <a:lnTo>
                  <a:pt x="46553" y="381616"/>
                </a:lnTo>
                <a:lnTo>
                  <a:pt x="47442" y="403855"/>
                </a:lnTo>
                <a:lnTo>
                  <a:pt x="48332" y="426093"/>
                </a:lnTo>
                <a:lnTo>
                  <a:pt x="49814" y="470571"/>
                </a:lnTo>
                <a:lnTo>
                  <a:pt x="50704" y="492810"/>
                </a:lnTo>
                <a:lnTo>
                  <a:pt x="51593" y="515048"/>
                </a:lnTo>
                <a:lnTo>
                  <a:pt x="52483" y="537287"/>
                </a:lnTo>
                <a:lnTo>
                  <a:pt x="53966" y="581764"/>
                </a:lnTo>
                <a:lnTo>
                  <a:pt x="54855" y="604003"/>
                </a:lnTo>
                <a:lnTo>
                  <a:pt x="56338" y="648480"/>
                </a:lnTo>
                <a:lnTo>
                  <a:pt x="65826" y="657969"/>
                </a:lnTo>
                <a:lnTo>
                  <a:pt x="73239" y="660341"/>
                </a:lnTo>
                <a:lnTo>
                  <a:pt x="75611" y="664196"/>
                </a:lnTo>
                <a:lnTo>
                  <a:pt x="79170" y="665085"/>
                </a:lnTo>
                <a:lnTo>
                  <a:pt x="83321" y="664196"/>
                </a:lnTo>
                <a:lnTo>
                  <a:pt x="89547" y="659155"/>
                </a:lnTo>
                <a:lnTo>
                  <a:pt x="99333" y="659748"/>
                </a:lnTo>
                <a:lnTo>
                  <a:pt x="107339" y="657672"/>
                </a:lnTo>
                <a:lnTo>
                  <a:pt x="123350" y="658858"/>
                </a:lnTo>
                <a:lnTo>
                  <a:pt x="132542" y="663010"/>
                </a:lnTo>
                <a:lnTo>
                  <a:pt x="136397" y="718458"/>
                </a:lnTo>
                <a:lnTo>
                  <a:pt x="138473" y="746331"/>
                </a:lnTo>
                <a:lnTo>
                  <a:pt x="140548" y="773906"/>
                </a:lnTo>
                <a:lnTo>
                  <a:pt x="171683" y="771534"/>
                </a:lnTo>
                <a:lnTo>
                  <a:pt x="202817" y="769162"/>
                </a:lnTo>
                <a:lnTo>
                  <a:pt x="233951" y="766790"/>
                </a:lnTo>
                <a:lnTo>
                  <a:pt x="265085" y="764418"/>
                </a:lnTo>
                <a:lnTo>
                  <a:pt x="327057" y="759377"/>
                </a:lnTo>
                <a:lnTo>
                  <a:pt x="389029" y="754040"/>
                </a:lnTo>
                <a:lnTo>
                  <a:pt x="420163" y="751371"/>
                </a:lnTo>
                <a:lnTo>
                  <a:pt x="513269" y="742772"/>
                </a:lnTo>
                <a:lnTo>
                  <a:pt x="544403" y="739807"/>
                </a:lnTo>
                <a:lnTo>
                  <a:pt x="575241" y="736842"/>
                </a:lnTo>
                <a:lnTo>
                  <a:pt x="606375" y="733580"/>
                </a:lnTo>
                <a:lnTo>
                  <a:pt x="640178" y="730022"/>
                </a:lnTo>
                <a:lnTo>
                  <a:pt x="639288" y="724981"/>
                </a:lnTo>
                <a:lnTo>
                  <a:pt x="643736" y="687917"/>
                </a:lnTo>
                <a:lnTo>
                  <a:pt x="641660" y="683469"/>
                </a:lnTo>
                <a:lnTo>
                  <a:pt x="632765" y="673388"/>
                </a:lnTo>
                <a:lnTo>
                  <a:pt x="630689" y="660044"/>
                </a:lnTo>
                <a:lnTo>
                  <a:pt x="633951" y="643439"/>
                </a:lnTo>
                <a:lnTo>
                  <a:pt x="630689" y="631282"/>
                </a:lnTo>
                <a:lnTo>
                  <a:pt x="623573" y="627428"/>
                </a:lnTo>
                <a:lnTo>
                  <a:pt x="621497" y="622683"/>
                </a:lnTo>
                <a:lnTo>
                  <a:pt x="618829" y="615271"/>
                </a:lnTo>
                <a:lnTo>
                  <a:pt x="625352" y="607858"/>
                </a:lnTo>
                <a:lnTo>
                  <a:pt x="625352" y="601631"/>
                </a:lnTo>
                <a:lnTo>
                  <a:pt x="618532" y="596590"/>
                </a:lnTo>
                <a:lnTo>
                  <a:pt x="621793" y="587991"/>
                </a:lnTo>
                <a:lnTo>
                  <a:pt x="635137" y="575834"/>
                </a:lnTo>
                <a:lnTo>
                  <a:pt x="638695" y="569607"/>
                </a:lnTo>
                <a:lnTo>
                  <a:pt x="642253" y="562787"/>
                </a:lnTo>
                <a:lnTo>
                  <a:pt x="643439" y="547368"/>
                </a:lnTo>
                <a:lnTo>
                  <a:pt x="640474" y="538769"/>
                </a:lnTo>
                <a:lnTo>
                  <a:pt x="636323" y="533135"/>
                </a:lnTo>
                <a:lnTo>
                  <a:pt x="637806" y="529874"/>
                </a:lnTo>
                <a:lnTo>
                  <a:pt x="640474" y="526612"/>
                </a:lnTo>
                <a:lnTo>
                  <a:pt x="657079" y="519199"/>
                </a:lnTo>
                <a:lnTo>
                  <a:pt x="661527" y="514752"/>
                </a:lnTo>
                <a:lnTo>
                  <a:pt x="662120" y="510007"/>
                </a:lnTo>
                <a:lnTo>
                  <a:pt x="655597" y="498740"/>
                </a:lnTo>
                <a:lnTo>
                  <a:pt x="659748" y="485990"/>
                </a:lnTo>
                <a:lnTo>
                  <a:pt x="674277" y="471460"/>
                </a:lnTo>
                <a:lnTo>
                  <a:pt x="681393" y="459007"/>
                </a:lnTo>
                <a:lnTo>
                  <a:pt x="681393" y="448925"/>
                </a:lnTo>
                <a:lnTo>
                  <a:pt x="688213" y="440919"/>
                </a:lnTo>
                <a:lnTo>
                  <a:pt x="701853" y="434692"/>
                </a:lnTo>
                <a:lnTo>
                  <a:pt x="708673" y="415419"/>
                </a:lnTo>
                <a:lnTo>
                  <a:pt x="708673" y="382802"/>
                </a:lnTo>
                <a:lnTo>
                  <a:pt x="711341" y="368569"/>
                </a:lnTo>
                <a:lnTo>
                  <a:pt x="718161" y="365901"/>
                </a:lnTo>
                <a:lnTo>
                  <a:pt x="721423" y="360860"/>
                </a:lnTo>
                <a:lnTo>
                  <a:pt x="721720" y="351668"/>
                </a:lnTo>
                <a:lnTo>
                  <a:pt x="729429" y="340993"/>
                </a:lnTo>
                <a:lnTo>
                  <a:pt x="744552" y="329429"/>
                </a:lnTo>
                <a:lnTo>
                  <a:pt x="749889" y="319348"/>
                </a:lnTo>
                <a:lnTo>
                  <a:pt x="747516" y="314603"/>
                </a:lnTo>
                <a:lnTo>
                  <a:pt x="746627" y="308377"/>
                </a:lnTo>
                <a:lnTo>
                  <a:pt x="746627" y="307783"/>
                </a:lnTo>
                <a:lnTo>
                  <a:pt x="751964" y="298592"/>
                </a:lnTo>
                <a:lnTo>
                  <a:pt x="769459" y="282580"/>
                </a:lnTo>
                <a:lnTo>
                  <a:pt x="775685" y="263306"/>
                </a:lnTo>
                <a:lnTo>
                  <a:pt x="770941" y="241067"/>
                </a:lnTo>
                <a:lnTo>
                  <a:pt x="775685" y="219718"/>
                </a:lnTo>
                <a:lnTo>
                  <a:pt x="790215" y="199555"/>
                </a:lnTo>
                <a:lnTo>
                  <a:pt x="794959" y="180578"/>
                </a:lnTo>
                <a:lnTo>
                  <a:pt x="790215" y="163084"/>
                </a:lnTo>
                <a:lnTo>
                  <a:pt x="796738" y="147368"/>
                </a:lnTo>
                <a:lnTo>
                  <a:pt x="814529" y="133729"/>
                </a:lnTo>
                <a:lnTo>
                  <a:pt x="816605" y="128984"/>
                </a:lnTo>
                <a:lnTo>
                  <a:pt x="815419" y="125426"/>
                </a:lnTo>
                <a:lnTo>
                  <a:pt x="814826" y="121571"/>
                </a:lnTo>
                <a:lnTo>
                  <a:pt x="814826" y="120089"/>
                </a:lnTo>
                <a:lnTo>
                  <a:pt x="815122" y="116531"/>
                </a:lnTo>
                <a:lnTo>
                  <a:pt x="818977" y="113862"/>
                </a:lnTo>
                <a:lnTo>
                  <a:pt x="824611" y="111490"/>
                </a:lnTo>
                <a:lnTo>
                  <a:pt x="826983" y="108228"/>
                </a:lnTo>
                <a:lnTo>
                  <a:pt x="826390" y="103484"/>
                </a:lnTo>
                <a:lnTo>
                  <a:pt x="822239" y="95775"/>
                </a:lnTo>
                <a:lnTo>
                  <a:pt x="822239" y="92513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4CD98F-34F1-1BD8-8554-2BA71510A594}"/>
              </a:ext>
            </a:extLst>
          </p:cNvPr>
          <p:cNvSpPr/>
          <p:nvPr/>
        </p:nvSpPr>
        <p:spPr>
          <a:xfrm>
            <a:off x="3225738" y="4327258"/>
            <a:ext cx="959926" cy="1122400"/>
          </a:xfrm>
          <a:custGeom>
            <a:avLst/>
            <a:gdLst>
              <a:gd name="connsiteX0" fmla="*/ 1087917 w 1087916"/>
              <a:gd name="connsiteY0" fmla="*/ 113269 h 1272053"/>
              <a:gd name="connsiteX1" fmla="*/ 1036916 w 1087916"/>
              <a:gd name="connsiteY1" fmla="*/ 107635 h 1272053"/>
              <a:gd name="connsiteX2" fmla="*/ 985915 w 1087916"/>
              <a:gd name="connsiteY2" fmla="*/ 101705 h 1272053"/>
              <a:gd name="connsiteX3" fmla="*/ 934915 w 1087916"/>
              <a:gd name="connsiteY3" fmla="*/ 95775 h 1272053"/>
              <a:gd name="connsiteX4" fmla="*/ 883914 w 1087916"/>
              <a:gd name="connsiteY4" fmla="*/ 89548 h 1272053"/>
              <a:gd name="connsiteX5" fmla="*/ 832913 w 1087916"/>
              <a:gd name="connsiteY5" fmla="*/ 83025 h 1272053"/>
              <a:gd name="connsiteX6" fmla="*/ 781913 w 1087916"/>
              <a:gd name="connsiteY6" fmla="*/ 76501 h 1272053"/>
              <a:gd name="connsiteX7" fmla="*/ 731208 w 1087916"/>
              <a:gd name="connsiteY7" fmla="*/ 69681 h 1272053"/>
              <a:gd name="connsiteX8" fmla="*/ 680504 w 1087916"/>
              <a:gd name="connsiteY8" fmla="*/ 62565 h 1272053"/>
              <a:gd name="connsiteX9" fmla="*/ 629800 w 1087916"/>
              <a:gd name="connsiteY9" fmla="*/ 55449 h 1272053"/>
              <a:gd name="connsiteX10" fmla="*/ 579096 w 1087916"/>
              <a:gd name="connsiteY10" fmla="*/ 48036 h 1272053"/>
              <a:gd name="connsiteX11" fmla="*/ 528391 w 1087916"/>
              <a:gd name="connsiteY11" fmla="*/ 40623 h 1272053"/>
              <a:gd name="connsiteX12" fmla="*/ 477687 w 1087916"/>
              <a:gd name="connsiteY12" fmla="*/ 32913 h 1272053"/>
              <a:gd name="connsiteX13" fmla="*/ 426983 w 1087916"/>
              <a:gd name="connsiteY13" fmla="*/ 24907 h 1272053"/>
              <a:gd name="connsiteX14" fmla="*/ 376279 w 1087916"/>
              <a:gd name="connsiteY14" fmla="*/ 16901 h 1272053"/>
              <a:gd name="connsiteX15" fmla="*/ 325575 w 1087916"/>
              <a:gd name="connsiteY15" fmla="*/ 8599 h 1272053"/>
              <a:gd name="connsiteX16" fmla="*/ 274870 w 1087916"/>
              <a:gd name="connsiteY16" fmla="*/ 0 h 1272053"/>
              <a:gd name="connsiteX17" fmla="*/ 262417 w 1087916"/>
              <a:gd name="connsiteY17" fmla="*/ 79763 h 1272053"/>
              <a:gd name="connsiteX18" fmla="*/ 248480 w 1087916"/>
              <a:gd name="connsiteY18" fmla="*/ 167532 h 1272053"/>
              <a:gd name="connsiteX19" fmla="*/ 245219 w 1087916"/>
              <a:gd name="connsiteY19" fmla="*/ 168421 h 1272053"/>
              <a:gd name="connsiteX20" fmla="*/ 232765 w 1087916"/>
              <a:gd name="connsiteY20" fmla="*/ 186805 h 1272053"/>
              <a:gd name="connsiteX21" fmla="*/ 220904 w 1087916"/>
              <a:gd name="connsiteY21" fmla="*/ 194514 h 1272053"/>
              <a:gd name="connsiteX22" fmla="*/ 212898 w 1087916"/>
              <a:gd name="connsiteY22" fmla="*/ 192735 h 1272053"/>
              <a:gd name="connsiteX23" fmla="*/ 205782 w 1087916"/>
              <a:gd name="connsiteY23" fmla="*/ 185322 h 1272053"/>
              <a:gd name="connsiteX24" fmla="*/ 199259 w 1087916"/>
              <a:gd name="connsiteY24" fmla="*/ 172572 h 1272053"/>
              <a:gd name="connsiteX25" fmla="*/ 187991 w 1087916"/>
              <a:gd name="connsiteY25" fmla="*/ 163973 h 1272053"/>
              <a:gd name="connsiteX26" fmla="*/ 171979 w 1087916"/>
              <a:gd name="connsiteY26" fmla="*/ 159525 h 1272053"/>
              <a:gd name="connsiteX27" fmla="*/ 157450 w 1087916"/>
              <a:gd name="connsiteY27" fmla="*/ 158636 h 1272053"/>
              <a:gd name="connsiteX28" fmla="*/ 144107 w 1087916"/>
              <a:gd name="connsiteY28" fmla="*/ 161898 h 1272053"/>
              <a:gd name="connsiteX29" fmla="*/ 135211 w 1087916"/>
              <a:gd name="connsiteY29" fmla="*/ 168124 h 1272053"/>
              <a:gd name="connsiteX30" fmla="*/ 128688 w 1087916"/>
              <a:gd name="connsiteY30" fmla="*/ 181764 h 1272053"/>
              <a:gd name="connsiteX31" fmla="*/ 129281 w 1087916"/>
              <a:gd name="connsiteY31" fmla="*/ 187991 h 1272053"/>
              <a:gd name="connsiteX32" fmla="*/ 134322 w 1087916"/>
              <a:gd name="connsiteY32" fmla="*/ 202817 h 1272053"/>
              <a:gd name="connsiteX33" fmla="*/ 131357 w 1087916"/>
              <a:gd name="connsiteY33" fmla="*/ 223870 h 1272053"/>
              <a:gd name="connsiteX34" fmla="*/ 129874 w 1087916"/>
              <a:gd name="connsiteY34" fmla="*/ 241067 h 1272053"/>
              <a:gd name="connsiteX35" fmla="*/ 132839 w 1087916"/>
              <a:gd name="connsiteY35" fmla="*/ 251149 h 1272053"/>
              <a:gd name="connsiteX36" fmla="*/ 131950 w 1087916"/>
              <a:gd name="connsiteY36" fmla="*/ 262120 h 1272053"/>
              <a:gd name="connsiteX37" fmla="*/ 126316 w 1087916"/>
              <a:gd name="connsiteY37" fmla="*/ 279022 h 1272053"/>
              <a:gd name="connsiteX38" fmla="*/ 126316 w 1087916"/>
              <a:gd name="connsiteY38" fmla="*/ 293551 h 1272053"/>
              <a:gd name="connsiteX39" fmla="*/ 131653 w 1087916"/>
              <a:gd name="connsiteY39" fmla="*/ 320237 h 1272053"/>
              <a:gd name="connsiteX40" fmla="*/ 117124 w 1087916"/>
              <a:gd name="connsiteY40" fmla="*/ 391994 h 1272053"/>
              <a:gd name="connsiteX41" fmla="*/ 116827 w 1087916"/>
              <a:gd name="connsiteY41" fmla="*/ 393180 h 1272053"/>
              <a:gd name="connsiteX42" fmla="*/ 114159 w 1087916"/>
              <a:gd name="connsiteY42" fmla="*/ 410082 h 1272053"/>
              <a:gd name="connsiteX43" fmla="*/ 119496 w 1087916"/>
              <a:gd name="connsiteY43" fmla="*/ 434692 h 1272053"/>
              <a:gd name="connsiteX44" fmla="*/ 139659 w 1087916"/>
              <a:gd name="connsiteY44" fmla="*/ 480949 h 1272053"/>
              <a:gd name="connsiteX45" fmla="*/ 141142 w 1087916"/>
              <a:gd name="connsiteY45" fmla="*/ 491623 h 1272053"/>
              <a:gd name="connsiteX46" fmla="*/ 141438 w 1087916"/>
              <a:gd name="connsiteY46" fmla="*/ 491920 h 1272053"/>
              <a:gd name="connsiteX47" fmla="*/ 140845 w 1087916"/>
              <a:gd name="connsiteY47" fmla="*/ 502594 h 1272053"/>
              <a:gd name="connsiteX48" fmla="*/ 149741 w 1087916"/>
              <a:gd name="connsiteY48" fmla="*/ 515641 h 1272053"/>
              <a:gd name="connsiteX49" fmla="*/ 172276 w 1087916"/>
              <a:gd name="connsiteY49" fmla="*/ 535508 h 1272053"/>
              <a:gd name="connsiteX50" fmla="*/ 176723 w 1087916"/>
              <a:gd name="connsiteY50" fmla="*/ 544107 h 1272053"/>
              <a:gd name="connsiteX51" fmla="*/ 176723 w 1087916"/>
              <a:gd name="connsiteY51" fmla="*/ 544700 h 1272053"/>
              <a:gd name="connsiteX52" fmla="*/ 175834 w 1087916"/>
              <a:gd name="connsiteY52" fmla="*/ 550333 h 1272053"/>
              <a:gd name="connsiteX53" fmla="*/ 168421 w 1087916"/>
              <a:gd name="connsiteY53" fmla="*/ 555967 h 1272053"/>
              <a:gd name="connsiteX54" fmla="*/ 136990 w 1087916"/>
              <a:gd name="connsiteY54" fmla="*/ 573758 h 1272053"/>
              <a:gd name="connsiteX55" fmla="*/ 119199 w 1087916"/>
              <a:gd name="connsiteY55" fmla="*/ 589474 h 1272053"/>
              <a:gd name="connsiteX56" fmla="*/ 99333 w 1087916"/>
              <a:gd name="connsiteY56" fmla="*/ 616753 h 1272053"/>
              <a:gd name="connsiteX57" fmla="*/ 97850 w 1087916"/>
              <a:gd name="connsiteY57" fmla="*/ 641364 h 1272053"/>
              <a:gd name="connsiteX58" fmla="*/ 93995 w 1087916"/>
              <a:gd name="connsiteY58" fmla="*/ 661231 h 1272053"/>
              <a:gd name="connsiteX59" fmla="*/ 87769 w 1087916"/>
              <a:gd name="connsiteY59" fmla="*/ 676649 h 1272053"/>
              <a:gd name="connsiteX60" fmla="*/ 79763 w 1087916"/>
              <a:gd name="connsiteY60" fmla="*/ 690289 h 1272053"/>
              <a:gd name="connsiteX61" fmla="*/ 69681 w 1087916"/>
              <a:gd name="connsiteY61" fmla="*/ 702446 h 1272053"/>
              <a:gd name="connsiteX62" fmla="*/ 60193 w 1087916"/>
              <a:gd name="connsiteY62" fmla="*/ 708970 h 1272053"/>
              <a:gd name="connsiteX63" fmla="*/ 51001 w 1087916"/>
              <a:gd name="connsiteY63" fmla="*/ 710156 h 1272053"/>
              <a:gd name="connsiteX64" fmla="*/ 45367 w 1087916"/>
              <a:gd name="connsiteY64" fmla="*/ 727354 h 1272053"/>
              <a:gd name="connsiteX65" fmla="*/ 42698 w 1087916"/>
              <a:gd name="connsiteY65" fmla="*/ 760563 h 1272053"/>
              <a:gd name="connsiteX66" fmla="*/ 49222 w 1087916"/>
              <a:gd name="connsiteY66" fmla="*/ 782209 h 1272053"/>
              <a:gd name="connsiteX67" fmla="*/ 64640 w 1087916"/>
              <a:gd name="connsiteY67" fmla="*/ 792291 h 1272053"/>
              <a:gd name="connsiteX68" fmla="*/ 73239 w 1087916"/>
              <a:gd name="connsiteY68" fmla="*/ 805041 h 1272053"/>
              <a:gd name="connsiteX69" fmla="*/ 74722 w 1087916"/>
              <a:gd name="connsiteY69" fmla="*/ 820163 h 1272053"/>
              <a:gd name="connsiteX70" fmla="*/ 71164 w 1087916"/>
              <a:gd name="connsiteY70" fmla="*/ 834396 h 1272053"/>
              <a:gd name="connsiteX71" fmla="*/ 62268 w 1087916"/>
              <a:gd name="connsiteY71" fmla="*/ 847146 h 1272053"/>
              <a:gd name="connsiteX72" fmla="*/ 49815 w 1087916"/>
              <a:gd name="connsiteY72" fmla="*/ 853076 h 1272053"/>
              <a:gd name="connsiteX73" fmla="*/ 25797 w 1087916"/>
              <a:gd name="connsiteY73" fmla="*/ 851001 h 1272053"/>
              <a:gd name="connsiteX74" fmla="*/ 25797 w 1087916"/>
              <a:gd name="connsiteY74" fmla="*/ 851001 h 1272053"/>
              <a:gd name="connsiteX75" fmla="*/ 24907 w 1087916"/>
              <a:gd name="connsiteY75" fmla="*/ 852780 h 1272053"/>
              <a:gd name="connsiteX76" fmla="*/ 9489 w 1087916"/>
              <a:gd name="connsiteY76" fmla="*/ 881542 h 1272053"/>
              <a:gd name="connsiteX77" fmla="*/ 0 w 1087916"/>
              <a:gd name="connsiteY77" fmla="*/ 890734 h 1272053"/>
              <a:gd name="connsiteX78" fmla="*/ 76798 w 1087916"/>
              <a:gd name="connsiteY78" fmla="*/ 934915 h 1272053"/>
              <a:gd name="connsiteX79" fmla="*/ 153892 w 1087916"/>
              <a:gd name="connsiteY79" fmla="*/ 978503 h 1272053"/>
              <a:gd name="connsiteX80" fmla="*/ 231579 w 1087916"/>
              <a:gd name="connsiteY80" fmla="*/ 1021794 h 1272053"/>
              <a:gd name="connsiteX81" fmla="*/ 309563 w 1087916"/>
              <a:gd name="connsiteY81" fmla="*/ 1064789 h 1272053"/>
              <a:gd name="connsiteX82" fmla="*/ 388139 w 1087916"/>
              <a:gd name="connsiteY82" fmla="*/ 1107190 h 1272053"/>
              <a:gd name="connsiteX83" fmla="*/ 467013 w 1087916"/>
              <a:gd name="connsiteY83" fmla="*/ 1149296 h 1272053"/>
              <a:gd name="connsiteX84" fmla="*/ 546182 w 1087916"/>
              <a:gd name="connsiteY84" fmla="*/ 1190808 h 1272053"/>
              <a:gd name="connsiteX85" fmla="*/ 625649 w 1087916"/>
              <a:gd name="connsiteY85" fmla="*/ 1232024 h 1272053"/>
              <a:gd name="connsiteX86" fmla="*/ 687621 w 1087916"/>
              <a:gd name="connsiteY86" fmla="*/ 1239733 h 1272053"/>
              <a:gd name="connsiteX87" fmla="*/ 749592 w 1087916"/>
              <a:gd name="connsiteY87" fmla="*/ 1247146 h 1272053"/>
              <a:gd name="connsiteX88" fmla="*/ 811564 w 1087916"/>
              <a:gd name="connsiteY88" fmla="*/ 1254262 h 1272053"/>
              <a:gd name="connsiteX89" fmla="*/ 873832 w 1087916"/>
              <a:gd name="connsiteY89" fmla="*/ 1261082 h 1272053"/>
              <a:gd name="connsiteX90" fmla="*/ 935804 w 1087916"/>
              <a:gd name="connsiteY90" fmla="*/ 1267902 h 1272053"/>
              <a:gd name="connsiteX91" fmla="*/ 975834 w 1087916"/>
              <a:gd name="connsiteY91" fmla="*/ 1272053 h 1272053"/>
              <a:gd name="connsiteX92" fmla="*/ 982654 w 1087916"/>
              <a:gd name="connsiteY92" fmla="*/ 1199407 h 1272053"/>
              <a:gd name="connsiteX93" fmla="*/ 995997 w 1087916"/>
              <a:gd name="connsiteY93" fmla="*/ 1054707 h 1272053"/>
              <a:gd name="connsiteX94" fmla="*/ 1009637 w 1087916"/>
              <a:gd name="connsiteY94" fmla="*/ 910007 h 1272053"/>
              <a:gd name="connsiteX95" fmla="*/ 1016457 w 1087916"/>
              <a:gd name="connsiteY95" fmla="*/ 837657 h 1272053"/>
              <a:gd name="connsiteX96" fmla="*/ 1023277 w 1087916"/>
              <a:gd name="connsiteY96" fmla="*/ 765308 h 1272053"/>
              <a:gd name="connsiteX97" fmla="*/ 1030096 w 1087916"/>
              <a:gd name="connsiteY97" fmla="*/ 692661 h 1272053"/>
              <a:gd name="connsiteX98" fmla="*/ 1037213 w 1087916"/>
              <a:gd name="connsiteY98" fmla="*/ 620311 h 1272053"/>
              <a:gd name="connsiteX99" fmla="*/ 1044033 w 1087916"/>
              <a:gd name="connsiteY99" fmla="*/ 547665 h 1272053"/>
              <a:gd name="connsiteX100" fmla="*/ 1051149 w 1087916"/>
              <a:gd name="connsiteY100" fmla="*/ 475315 h 1272053"/>
              <a:gd name="connsiteX101" fmla="*/ 1058265 w 1087916"/>
              <a:gd name="connsiteY101" fmla="*/ 402669 h 1272053"/>
              <a:gd name="connsiteX102" fmla="*/ 1065382 w 1087916"/>
              <a:gd name="connsiteY102" fmla="*/ 330022 h 1272053"/>
              <a:gd name="connsiteX103" fmla="*/ 1072498 w 1087916"/>
              <a:gd name="connsiteY103" fmla="*/ 257376 h 1272053"/>
              <a:gd name="connsiteX104" fmla="*/ 1079911 w 1087916"/>
              <a:gd name="connsiteY104" fmla="*/ 185026 h 1272053"/>
              <a:gd name="connsiteX105" fmla="*/ 1087917 w 1087916"/>
              <a:gd name="connsiteY105" fmla="*/ 113269 h 127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087916" h="1272053">
                <a:moveTo>
                  <a:pt x="1087917" y="113269"/>
                </a:moveTo>
                <a:lnTo>
                  <a:pt x="1036916" y="107635"/>
                </a:lnTo>
                <a:lnTo>
                  <a:pt x="985915" y="101705"/>
                </a:lnTo>
                <a:lnTo>
                  <a:pt x="934915" y="95775"/>
                </a:lnTo>
                <a:lnTo>
                  <a:pt x="883914" y="89548"/>
                </a:lnTo>
                <a:lnTo>
                  <a:pt x="832913" y="83025"/>
                </a:lnTo>
                <a:lnTo>
                  <a:pt x="781913" y="76501"/>
                </a:lnTo>
                <a:lnTo>
                  <a:pt x="731208" y="69681"/>
                </a:lnTo>
                <a:lnTo>
                  <a:pt x="680504" y="62565"/>
                </a:lnTo>
                <a:lnTo>
                  <a:pt x="629800" y="55449"/>
                </a:lnTo>
                <a:lnTo>
                  <a:pt x="579096" y="48036"/>
                </a:lnTo>
                <a:lnTo>
                  <a:pt x="528391" y="40623"/>
                </a:lnTo>
                <a:lnTo>
                  <a:pt x="477687" y="32913"/>
                </a:lnTo>
                <a:lnTo>
                  <a:pt x="426983" y="24907"/>
                </a:lnTo>
                <a:lnTo>
                  <a:pt x="376279" y="16901"/>
                </a:lnTo>
                <a:lnTo>
                  <a:pt x="325575" y="8599"/>
                </a:lnTo>
                <a:lnTo>
                  <a:pt x="274870" y="0"/>
                </a:lnTo>
                <a:lnTo>
                  <a:pt x="262417" y="79763"/>
                </a:lnTo>
                <a:lnTo>
                  <a:pt x="248480" y="167532"/>
                </a:lnTo>
                <a:lnTo>
                  <a:pt x="245219" y="168421"/>
                </a:lnTo>
                <a:lnTo>
                  <a:pt x="232765" y="186805"/>
                </a:lnTo>
                <a:lnTo>
                  <a:pt x="220904" y="194514"/>
                </a:lnTo>
                <a:lnTo>
                  <a:pt x="212898" y="192735"/>
                </a:lnTo>
                <a:lnTo>
                  <a:pt x="205782" y="185322"/>
                </a:lnTo>
                <a:lnTo>
                  <a:pt x="199259" y="172572"/>
                </a:lnTo>
                <a:lnTo>
                  <a:pt x="187991" y="163973"/>
                </a:lnTo>
                <a:lnTo>
                  <a:pt x="171979" y="159525"/>
                </a:lnTo>
                <a:lnTo>
                  <a:pt x="157450" y="158636"/>
                </a:lnTo>
                <a:lnTo>
                  <a:pt x="144107" y="161898"/>
                </a:lnTo>
                <a:lnTo>
                  <a:pt x="135211" y="168124"/>
                </a:lnTo>
                <a:lnTo>
                  <a:pt x="128688" y="181764"/>
                </a:lnTo>
                <a:lnTo>
                  <a:pt x="129281" y="187991"/>
                </a:lnTo>
                <a:lnTo>
                  <a:pt x="134322" y="202817"/>
                </a:lnTo>
                <a:lnTo>
                  <a:pt x="131357" y="223870"/>
                </a:lnTo>
                <a:lnTo>
                  <a:pt x="129874" y="241067"/>
                </a:lnTo>
                <a:lnTo>
                  <a:pt x="132839" y="251149"/>
                </a:lnTo>
                <a:lnTo>
                  <a:pt x="131950" y="262120"/>
                </a:lnTo>
                <a:lnTo>
                  <a:pt x="126316" y="279022"/>
                </a:lnTo>
                <a:lnTo>
                  <a:pt x="126316" y="293551"/>
                </a:lnTo>
                <a:lnTo>
                  <a:pt x="131653" y="320237"/>
                </a:lnTo>
                <a:lnTo>
                  <a:pt x="117124" y="391994"/>
                </a:lnTo>
                <a:lnTo>
                  <a:pt x="116827" y="393180"/>
                </a:lnTo>
                <a:lnTo>
                  <a:pt x="114159" y="410082"/>
                </a:lnTo>
                <a:lnTo>
                  <a:pt x="119496" y="434692"/>
                </a:lnTo>
                <a:lnTo>
                  <a:pt x="139659" y="480949"/>
                </a:lnTo>
                <a:lnTo>
                  <a:pt x="141142" y="491623"/>
                </a:lnTo>
                <a:lnTo>
                  <a:pt x="141438" y="491920"/>
                </a:lnTo>
                <a:lnTo>
                  <a:pt x="140845" y="502594"/>
                </a:lnTo>
                <a:lnTo>
                  <a:pt x="149741" y="515641"/>
                </a:lnTo>
                <a:lnTo>
                  <a:pt x="172276" y="535508"/>
                </a:lnTo>
                <a:lnTo>
                  <a:pt x="176723" y="544107"/>
                </a:lnTo>
                <a:lnTo>
                  <a:pt x="176723" y="544700"/>
                </a:lnTo>
                <a:lnTo>
                  <a:pt x="175834" y="550333"/>
                </a:lnTo>
                <a:lnTo>
                  <a:pt x="168421" y="555967"/>
                </a:lnTo>
                <a:lnTo>
                  <a:pt x="136990" y="573758"/>
                </a:lnTo>
                <a:lnTo>
                  <a:pt x="119199" y="589474"/>
                </a:lnTo>
                <a:lnTo>
                  <a:pt x="99333" y="616753"/>
                </a:lnTo>
                <a:lnTo>
                  <a:pt x="97850" y="641364"/>
                </a:lnTo>
                <a:lnTo>
                  <a:pt x="93995" y="661231"/>
                </a:lnTo>
                <a:lnTo>
                  <a:pt x="87769" y="676649"/>
                </a:lnTo>
                <a:lnTo>
                  <a:pt x="79763" y="690289"/>
                </a:lnTo>
                <a:lnTo>
                  <a:pt x="69681" y="702446"/>
                </a:lnTo>
                <a:lnTo>
                  <a:pt x="60193" y="708970"/>
                </a:lnTo>
                <a:lnTo>
                  <a:pt x="51001" y="710156"/>
                </a:lnTo>
                <a:lnTo>
                  <a:pt x="45367" y="727354"/>
                </a:lnTo>
                <a:lnTo>
                  <a:pt x="42698" y="760563"/>
                </a:lnTo>
                <a:lnTo>
                  <a:pt x="49222" y="782209"/>
                </a:lnTo>
                <a:lnTo>
                  <a:pt x="64640" y="792291"/>
                </a:lnTo>
                <a:lnTo>
                  <a:pt x="73239" y="805041"/>
                </a:lnTo>
                <a:lnTo>
                  <a:pt x="74722" y="820163"/>
                </a:lnTo>
                <a:lnTo>
                  <a:pt x="71164" y="834396"/>
                </a:lnTo>
                <a:lnTo>
                  <a:pt x="62268" y="847146"/>
                </a:lnTo>
                <a:lnTo>
                  <a:pt x="49815" y="853076"/>
                </a:lnTo>
                <a:lnTo>
                  <a:pt x="25797" y="851001"/>
                </a:lnTo>
                <a:lnTo>
                  <a:pt x="25797" y="851001"/>
                </a:lnTo>
                <a:lnTo>
                  <a:pt x="24907" y="852780"/>
                </a:lnTo>
                <a:lnTo>
                  <a:pt x="9489" y="881542"/>
                </a:lnTo>
                <a:lnTo>
                  <a:pt x="0" y="890734"/>
                </a:lnTo>
                <a:lnTo>
                  <a:pt x="76798" y="934915"/>
                </a:lnTo>
                <a:lnTo>
                  <a:pt x="153892" y="978503"/>
                </a:lnTo>
                <a:lnTo>
                  <a:pt x="231579" y="1021794"/>
                </a:lnTo>
                <a:lnTo>
                  <a:pt x="309563" y="1064789"/>
                </a:lnTo>
                <a:lnTo>
                  <a:pt x="388139" y="1107190"/>
                </a:lnTo>
                <a:lnTo>
                  <a:pt x="467013" y="1149296"/>
                </a:lnTo>
                <a:lnTo>
                  <a:pt x="546182" y="1190808"/>
                </a:lnTo>
                <a:lnTo>
                  <a:pt x="625649" y="1232024"/>
                </a:lnTo>
                <a:lnTo>
                  <a:pt x="687621" y="1239733"/>
                </a:lnTo>
                <a:lnTo>
                  <a:pt x="749592" y="1247146"/>
                </a:lnTo>
                <a:lnTo>
                  <a:pt x="811564" y="1254262"/>
                </a:lnTo>
                <a:lnTo>
                  <a:pt x="873832" y="1261082"/>
                </a:lnTo>
                <a:lnTo>
                  <a:pt x="935804" y="1267902"/>
                </a:lnTo>
                <a:lnTo>
                  <a:pt x="975834" y="1272053"/>
                </a:lnTo>
                <a:lnTo>
                  <a:pt x="982654" y="1199407"/>
                </a:lnTo>
                <a:lnTo>
                  <a:pt x="995997" y="1054707"/>
                </a:lnTo>
                <a:lnTo>
                  <a:pt x="1009637" y="910007"/>
                </a:lnTo>
                <a:lnTo>
                  <a:pt x="1016457" y="837657"/>
                </a:lnTo>
                <a:lnTo>
                  <a:pt x="1023277" y="765308"/>
                </a:lnTo>
                <a:lnTo>
                  <a:pt x="1030096" y="692661"/>
                </a:lnTo>
                <a:lnTo>
                  <a:pt x="1037213" y="620311"/>
                </a:lnTo>
                <a:lnTo>
                  <a:pt x="1044033" y="547665"/>
                </a:lnTo>
                <a:lnTo>
                  <a:pt x="1051149" y="475315"/>
                </a:lnTo>
                <a:lnTo>
                  <a:pt x="1058265" y="402669"/>
                </a:lnTo>
                <a:lnTo>
                  <a:pt x="1065382" y="330022"/>
                </a:lnTo>
                <a:lnTo>
                  <a:pt x="1072498" y="257376"/>
                </a:lnTo>
                <a:lnTo>
                  <a:pt x="1079911" y="185026"/>
                </a:lnTo>
                <a:lnTo>
                  <a:pt x="1087917" y="113269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0A6545F-37BF-8DA3-CFCE-9DA3E1D477D4}"/>
              </a:ext>
            </a:extLst>
          </p:cNvPr>
          <p:cNvSpPr/>
          <p:nvPr/>
        </p:nvSpPr>
        <p:spPr>
          <a:xfrm>
            <a:off x="2182875" y="3109887"/>
            <a:ext cx="1200889" cy="1968516"/>
          </a:xfrm>
          <a:custGeom>
            <a:avLst/>
            <a:gdLst>
              <a:gd name="connsiteX0" fmla="*/ 594811 w 1361008"/>
              <a:gd name="connsiteY0" fmla="*/ 2087175 h 2230985"/>
              <a:gd name="connsiteX1" fmla="*/ 590067 w 1361008"/>
              <a:gd name="connsiteY1" fmla="*/ 2081542 h 2230985"/>
              <a:gd name="connsiteX2" fmla="*/ 573462 w 1361008"/>
              <a:gd name="connsiteY2" fmla="*/ 2054559 h 2230985"/>
              <a:gd name="connsiteX3" fmla="*/ 568125 w 1361008"/>
              <a:gd name="connsiteY3" fmla="*/ 2037954 h 2230985"/>
              <a:gd name="connsiteX4" fmla="*/ 561601 w 1361008"/>
              <a:gd name="connsiteY4" fmla="*/ 2040919 h 2230985"/>
              <a:gd name="connsiteX5" fmla="*/ 569014 w 1361008"/>
              <a:gd name="connsiteY5" fmla="*/ 2058413 h 2230985"/>
              <a:gd name="connsiteX6" fmla="*/ 574648 w 1361008"/>
              <a:gd name="connsiteY6" fmla="*/ 2080059 h 2230985"/>
              <a:gd name="connsiteX7" fmla="*/ 584729 w 1361008"/>
              <a:gd name="connsiteY7" fmla="*/ 2086582 h 2230985"/>
              <a:gd name="connsiteX8" fmla="*/ 594811 w 1361008"/>
              <a:gd name="connsiteY8" fmla="*/ 2087175 h 2230985"/>
              <a:gd name="connsiteX9" fmla="*/ 427279 w 1361008"/>
              <a:gd name="connsiteY9" fmla="*/ 1967086 h 2230985"/>
              <a:gd name="connsiteX10" fmla="*/ 427279 w 1361008"/>
              <a:gd name="connsiteY10" fmla="*/ 1963825 h 2230985"/>
              <a:gd name="connsiteX11" fmla="*/ 422832 w 1361008"/>
              <a:gd name="connsiteY11" fmla="*/ 1953743 h 2230985"/>
              <a:gd name="connsiteX12" fmla="*/ 415419 w 1361008"/>
              <a:gd name="connsiteY12" fmla="*/ 1950482 h 2230985"/>
              <a:gd name="connsiteX13" fmla="*/ 406820 w 1361008"/>
              <a:gd name="connsiteY13" fmla="*/ 1949296 h 2230985"/>
              <a:gd name="connsiteX14" fmla="*/ 409785 w 1361008"/>
              <a:gd name="connsiteY14" fmla="*/ 1961453 h 2230985"/>
              <a:gd name="connsiteX15" fmla="*/ 419570 w 1361008"/>
              <a:gd name="connsiteY15" fmla="*/ 1965604 h 2230985"/>
              <a:gd name="connsiteX16" fmla="*/ 427279 w 1361008"/>
              <a:gd name="connsiteY16" fmla="*/ 1967086 h 2230985"/>
              <a:gd name="connsiteX17" fmla="*/ 617050 w 1361008"/>
              <a:gd name="connsiteY17" fmla="*/ 1974499 h 2230985"/>
              <a:gd name="connsiteX18" fmla="*/ 610823 w 1361008"/>
              <a:gd name="connsiteY18" fmla="*/ 1967086 h 2230985"/>
              <a:gd name="connsiteX19" fmla="*/ 585916 w 1361008"/>
              <a:gd name="connsiteY19" fmla="*/ 1948406 h 2230985"/>
              <a:gd name="connsiteX20" fmla="*/ 582950 w 1361008"/>
              <a:gd name="connsiteY20" fmla="*/ 1950482 h 2230985"/>
              <a:gd name="connsiteX21" fmla="*/ 582950 w 1361008"/>
              <a:gd name="connsiteY21" fmla="*/ 1956116 h 2230985"/>
              <a:gd name="connsiteX22" fmla="*/ 583543 w 1361008"/>
              <a:gd name="connsiteY22" fmla="*/ 1957302 h 2230985"/>
              <a:gd name="connsiteX23" fmla="*/ 592142 w 1361008"/>
              <a:gd name="connsiteY23" fmla="*/ 1960267 h 2230985"/>
              <a:gd name="connsiteX24" fmla="*/ 594218 w 1361008"/>
              <a:gd name="connsiteY24" fmla="*/ 1963528 h 2230985"/>
              <a:gd name="connsiteX25" fmla="*/ 595700 w 1361008"/>
              <a:gd name="connsiteY25" fmla="*/ 1975685 h 2230985"/>
              <a:gd name="connsiteX26" fmla="*/ 598073 w 1361008"/>
              <a:gd name="connsiteY26" fmla="*/ 1984581 h 2230985"/>
              <a:gd name="connsiteX27" fmla="*/ 610823 w 1361008"/>
              <a:gd name="connsiteY27" fmla="*/ 1986657 h 2230985"/>
              <a:gd name="connsiteX28" fmla="*/ 622683 w 1361008"/>
              <a:gd name="connsiteY28" fmla="*/ 1991104 h 2230985"/>
              <a:gd name="connsiteX29" fmla="*/ 617050 w 1361008"/>
              <a:gd name="connsiteY29" fmla="*/ 1974499 h 2230985"/>
              <a:gd name="connsiteX30" fmla="*/ 356116 w 1361008"/>
              <a:gd name="connsiteY30" fmla="*/ 1801334 h 2230985"/>
              <a:gd name="connsiteX31" fmla="*/ 368273 w 1361008"/>
              <a:gd name="connsiteY31" fmla="*/ 1792735 h 2230985"/>
              <a:gd name="connsiteX32" fmla="*/ 367087 w 1361008"/>
              <a:gd name="connsiteY32" fmla="*/ 1790066 h 2230985"/>
              <a:gd name="connsiteX33" fmla="*/ 356116 w 1361008"/>
              <a:gd name="connsiteY33" fmla="*/ 1778502 h 2230985"/>
              <a:gd name="connsiteX34" fmla="*/ 325575 w 1361008"/>
              <a:gd name="connsiteY34" fmla="*/ 1773758 h 2230985"/>
              <a:gd name="connsiteX35" fmla="*/ 335656 w 1361008"/>
              <a:gd name="connsiteY35" fmla="*/ 1796590 h 2230985"/>
              <a:gd name="connsiteX36" fmla="*/ 343958 w 1361008"/>
              <a:gd name="connsiteY36" fmla="*/ 1801334 h 2230985"/>
              <a:gd name="connsiteX37" fmla="*/ 356116 w 1361008"/>
              <a:gd name="connsiteY37" fmla="*/ 1801334 h 2230985"/>
              <a:gd name="connsiteX38" fmla="*/ 317272 w 1361008"/>
              <a:gd name="connsiteY38" fmla="*/ 1769310 h 2230985"/>
              <a:gd name="connsiteX39" fmla="*/ 311045 w 1361008"/>
              <a:gd name="connsiteY39" fmla="*/ 1760118 h 2230985"/>
              <a:gd name="connsiteX40" fmla="*/ 309266 w 1361008"/>
              <a:gd name="connsiteY40" fmla="*/ 1756857 h 2230985"/>
              <a:gd name="connsiteX41" fmla="*/ 300964 w 1361008"/>
              <a:gd name="connsiteY41" fmla="*/ 1758339 h 2230985"/>
              <a:gd name="connsiteX42" fmla="*/ 295033 w 1361008"/>
              <a:gd name="connsiteY42" fmla="*/ 1761897 h 2230985"/>
              <a:gd name="connsiteX43" fmla="*/ 308080 w 1361008"/>
              <a:gd name="connsiteY43" fmla="*/ 1767235 h 2230985"/>
              <a:gd name="connsiteX44" fmla="*/ 317272 w 1361008"/>
              <a:gd name="connsiteY44" fmla="*/ 1769310 h 2230985"/>
              <a:gd name="connsiteX45" fmla="*/ 389622 w 1361008"/>
              <a:gd name="connsiteY45" fmla="*/ 1775241 h 2230985"/>
              <a:gd name="connsiteX46" fmla="*/ 383099 w 1361008"/>
              <a:gd name="connsiteY46" fmla="*/ 1776130 h 2230985"/>
              <a:gd name="connsiteX47" fmla="*/ 385767 w 1361008"/>
              <a:gd name="connsiteY47" fmla="*/ 1784433 h 2230985"/>
              <a:gd name="connsiteX48" fmla="*/ 385471 w 1361008"/>
              <a:gd name="connsiteY48" fmla="*/ 1792142 h 2230985"/>
              <a:gd name="connsiteX49" fmla="*/ 397035 w 1361008"/>
              <a:gd name="connsiteY49" fmla="*/ 1800741 h 2230985"/>
              <a:gd name="connsiteX50" fmla="*/ 439733 w 1361008"/>
              <a:gd name="connsiteY50" fmla="*/ 1802817 h 2230985"/>
              <a:gd name="connsiteX51" fmla="*/ 442995 w 1361008"/>
              <a:gd name="connsiteY51" fmla="*/ 1798962 h 2230985"/>
              <a:gd name="connsiteX52" fmla="*/ 440623 w 1361008"/>
              <a:gd name="connsiteY52" fmla="*/ 1793328 h 2230985"/>
              <a:gd name="connsiteX53" fmla="*/ 421349 w 1361008"/>
              <a:gd name="connsiteY53" fmla="*/ 1793921 h 2230985"/>
              <a:gd name="connsiteX54" fmla="*/ 389622 w 1361008"/>
              <a:gd name="connsiteY54" fmla="*/ 1775241 h 2230985"/>
              <a:gd name="connsiteX55" fmla="*/ 116234 w 1361008"/>
              <a:gd name="connsiteY55" fmla="*/ 0 h 2230985"/>
              <a:gd name="connsiteX56" fmla="*/ 117717 w 1361008"/>
              <a:gd name="connsiteY56" fmla="*/ 3855 h 2230985"/>
              <a:gd name="connsiteX57" fmla="*/ 112676 w 1361008"/>
              <a:gd name="connsiteY57" fmla="*/ 23128 h 2230985"/>
              <a:gd name="connsiteX58" fmla="*/ 101408 w 1361008"/>
              <a:gd name="connsiteY58" fmla="*/ 41512 h 2230985"/>
              <a:gd name="connsiteX59" fmla="*/ 109118 w 1361008"/>
              <a:gd name="connsiteY59" fmla="*/ 59007 h 2230985"/>
              <a:gd name="connsiteX60" fmla="*/ 110007 w 1361008"/>
              <a:gd name="connsiteY60" fmla="*/ 80356 h 2230985"/>
              <a:gd name="connsiteX61" fmla="*/ 107339 w 1361008"/>
              <a:gd name="connsiteY61" fmla="*/ 114752 h 2230985"/>
              <a:gd name="connsiteX62" fmla="*/ 103484 w 1361008"/>
              <a:gd name="connsiteY62" fmla="*/ 129874 h 2230985"/>
              <a:gd name="connsiteX63" fmla="*/ 79763 w 1361008"/>
              <a:gd name="connsiteY63" fmla="*/ 172276 h 2230985"/>
              <a:gd name="connsiteX64" fmla="*/ 69978 w 1361008"/>
              <a:gd name="connsiteY64" fmla="*/ 209933 h 2230985"/>
              <a:gd name="connsiteX65" fmla="*/ 51594 w 1361008"/>
              <a:gd name="connsiteY65" fmla="*/ 236323 h 2230985"/>
              <a:gd name="connsiteX66" fmla="*/ 46849 w 1361008"/>
              <a:gd name="connsiteY66" fmla="*/ 241660 h 2230985"/>
              <a:gd name="connsiteX67" fmla="*/ 45367 w 1361008"/>
              <a:gd name="connsiteY67" fmla="*/ 244626 h 2230985"/>
              <a:gd name="connsiteX68" fmla="*/ 50111 w 1361008"/>
              <a:gd name="connsiteY68" fmla="*/ 246701 h 2230985"/>
              <a:gd name="connsiteX69" fmla="*/ 45960 w 1361008"/>
              <a:gd name="connsiteY69" fmla="*/ 250852 h 2230985"/>
              <a:gd name="connsiteX70" fmla="*/ 41216 w 1361008"/>
              <a:gd name="connsiteY70" fmla="*/ 260341 h 2230985"/>
              <a:gd name="connsiteX71" fmla="*/ 37064 w 1361008"/>
              <a:gd name="connsiteY71" fmla="*/ 257376 h 2230985"/>
              <a:gd name="connsiteX72" fmla="*/ 39733 w 1361008"/>
              <a:gd name="connsiteY72" fmla="*/ 252928 h 2230985"/>
              <a:gd name="connsiteX73" fmla="*/ 38844 w 1361008"/>
              <a:gd name="connsiteY73" fmla="*/ 249963 h 2230985"/>
              <a:gd name="connsiteX74" fmla="*/ 32617 w 1361008"/>
              <a:gd name="connsiteY74" fmla="*/ 254707 h 2230985"/>
              <a:gd name="connsiteX75" fmla="*/ 20163 w 1361008"/>
              <a:gd name="connsiteY75" fmla="*/ 275167 h 2230985"/>
              <a:gd name="connsiteX76" fmla="*/ 6820 w 1361008"/>
              <a:gd name="connsiteY76" fmla="*/ 294440 h 2230985"/>
              <a:gd name="connsiteX77" fmla="*/ 2076 w 1361008"/>
              <a:gd name="connsiteY77" fmla="*/ 319051 h 2230985"/>
              <a:gd name="connsiteX78" fmla="*/ 0 w 1361008"/>
              <a:gd name="connsiteY78" fmla="*/ 344255 h 2230985"/>
              <a:gd name="connsiteX79" fmla="*/ 23128 w 1361008"/>
              <a:gd name="connsiteY79" fmla="*/ 385471 h 2230985"/>
              <a:gd name="connsiteX80" fmla="*/ 43291 w 1361008"/>
              <a:gd name="connsiteY80" fmla="*/ 442402 h 2230985"/>
              <a:gd name="connsiteX81" fmla="*/ 46256 w 1361008"/>
              <a:gd name="connsiteY81" fmla="*/ 461675 h 2230985"/>
              <a:gd name="connsiteX82" fmla="*/ 44774 w 1361008"/>
              <a:gd name="connsiteY82" fmla="*/ 495181 h 2230985"/>
              <a:gd name="connsiteX83" fmla="*/ 40030 w 1361008"/>
              <a:gd name="connsiteY83" fmla="*/ 516234 h 2230985"/>
              <a:gd name="connsiteX84" fmla="*/ 25500 w 1361008"/>
              <a:gd name="connsiteY84" fmla="*/ 543514 h 2230985"/>
              <a:gd name="connsiteX85" fmla="*/ 26390 w 1361008"/>
              <a:gd name="connsiteY85" fmla="*/ 599555 h 2230985"/>
              <a:gd name="connsiteX86" fmla="*/ 18087 w 1361008"/>
              <a:gd name="connsiteY86" fmla="*/ 641067 h 2230985"/>
              <a:gd name="connsiteX87" fmla="*/ 47739 w 1361008"/>
              <a:gd name="connsiteY87" fmla="*/ 699778 h 2230985"/>
              <a:gd name="connsiteX88" fmla="*/ 60786 w 1361008"/>
              <a:gd name="connsiteY88" fmla="*/ 733877 h 2230985"/>
              <a:gd name="connsiteX89" fmla="*/ 82135 w 1361008"/>
              <a:gd name="connsiteY89" fmla="*/ 758784 h 2230985"/>
              <a:gd name="connsiteX90" fmla="*/ 85990 w 1361008"/>
              <a:gd name="connsiteY90" fmla="*/ 791104 h 2230985"/>
              <a:gd name="connsiteX91" fmla="*/ 93699 w 1361008"/>
              <a:gd name="connsiteY91" fmla="*/ 799407 h 2230985"/>
              <a:gd name="connsiteX92" fmla="*/ 101408 w 1361008"/>
              <a:gd name="connsiteY92" fmla="*/ 818977 h 2230985"/>
              <a:gd name="connsiteX93" fmla="*/ 102595 w 1361008"/>
              <a:gd name="connsiteY93" fmla="*/ 834989 h 2230985"/>
              <a:gd name="connsiteX94" fmla="*/ 92513 w 1361008"/>
              <a:gd name="connsiteY94" fmla="*/ 809488 h 2230985"/>
              <a:gd name="connsiteX95" fmla="*/ 87176 w 1361008"/>
              <a:gd name="connsiteY95" fmla="*/ 836175 h 2230985"/>
              <a:gd name="connsiteX96" fmla="*/ 77984 w 1361008"/>
              <a:gd name="connsiteY96" fmla="*/ 850111 h 2230985"/>
              <a:gd name="connsiteX97" fmla="*/ 76798 w 1361008"/>
              <a:gd name="connsiteY97" fmla="*/ 856338 h 2230985"/>
              <a:gd name="connsiteX98" fmla="*/ 90437 w 1361008"/>
              <a:gd name="connsiteY98" fmla="*/ 845960 h 2230985"/>
              <a:gd name="connsiteX99" fmla="*/ 98147 w 1361008"/>
              <a:gd name="connsiteY99" fmla="*/ 854559 h 2230985"/>
              <a:gd name="connsiteX100" fmla="*/ 111490 w 1361008"/>
              <a:gd name="connsiteY100" fmla="*/ 875611 h 2230985"/>
              <a:gd name="connsiteX101" fmla="*/ 121572 w 1361008"/>
              <a:gd name="connsiteY101" fmla="*/ 887769 h 2230985"/>
              <a:gd name="connsiteX102" fmla="*/ 135211 w 1361008"/>
              <a:gd name="connsiteY102" fmla="*/ 897850 h 2230985"/>
              <a:gd name="connsiteX103" fmla="*/ 142624 w 1361008"/>
              <a:gd name="connsiteY103" fmla="*/ 910007 h 2230985"/>
              <a:gd name="connsiteX104" fmla="*/ 151816 w 1361008"/>
              <a:gd name="connsiteY104" fmla="*/ 910007 h 2230985"/>
              <a:gd name="connsiteX105" fmla="*/ 153299 w 1361008"/>
              <a:gd name="connsiteY105" fmla="*/ 885693 h 2230985"/>
              <a:gd name="connsiteX106" fmla="*/ 163084 w 1361008"/>
              <a:gd name="connsiteY106" fmla="*/ 854855 h 2230985"/>
              <a:gd name="connsiteX107" fmla="*/ 178799 w 1361008"/>
              <a:gd name="connsiteY107" fmla="*/ 851594 h 2230985"/>
              <a:gd name="connsiteX108" fmla="*/ 187102 w 1361008"/>
              <a:gd name="connsiteY108" fmla="*/ 856041 h 2230985"/>
              <a:gd name="connsiteX109" fmla="*/ 204003 w 1361008"/>
              <a:gd name="connsiteY109" fmla="*/ 874425 h 2230985"/>
              <a:gd name="connsiteX110" fmla="*/ 212009 w 1361008"/>
              <a:gd name="connsiteY110" fmla="*/ 878280 h 2230985"/>
              <a:gd name="connsiteX111" fmla="*/ 233951 w 1361008"/>
              <a:gd name="connsiteY111" fmla="*/ 871757 h 2230985"/>
              <a:gd name="connsiteX112" fmla="*/ 239881 w 1361008"/>
              <a:gd name="connsiteY112" fmla="*/ 874129 h 2230985"/>
              <a:gd name="connsiteX113" fmla="*/ 247294 w 1361008"/>
              <a:gd name="connsiteY113" fmla="*/ 883321 h 2230985"/>
              <a:gd name="connsiteX114" fmla="*/ 255004 w 1361008"/>
              <a:gd name="connsiteY114" fmla="*/ 888065 h 2230985"/>
              <a:gd name="connsiteX115" fmla="*/ 275760 w 1361008"/>
              <a:gd name="connsiteY115" fmla="*/ 892513 h 2230985"/>
              <a:gd name="connsiteX116" fmla="*/ 285841 w 1361008"/>
              <a:gd name="connsiteY116" fmla="*/ 896367 h 2230985"/>
              <a:gd name="connsiteX117" fmla="*/ 295033 w 1361008"/>
              <a:gd name="connsiteY117" fmla="*/ 896961 h 2230985"/>
              <a:gd name="connsiteX118" fmla="*/ 309266 w 1361008"/>
              <a:gd name="connsiteY118" fmla="*/ 906746 h 2230985"/>
              <a:gd name="connsiteX119" fmla="*/ 301853 w 1361008"/>
              <a:gd name="connsiteY119" fmla="*/ 905560 h 2230985"/>
              <a:gd name="connsiteX120" fmla="*/ 292068 w 1361008"/>
              <a:gd name="connsiteY120" fmla="*/ 901112 h 2230985"/>
              <a:gd name="connsiteX121" fmla="*/ 278428 w 1361008"/>
              <a:gd name="connsiteY121" fmla="*/ 903187 h 2230985"/>
              <a:gd name="connsiteX122" fmla="*/ 221794 w 1361008"/>
              <a:gd name="connsiteY122" fmla="*/ 884210 h 2230985"/>
              <a:gd name="connsiteX123" fmla="*/ 201038 w 1361008"/>
              <a:gd name="connsiteY123" fmla="*/ 880356 h 2230985"/>
              <a:gd name="connsiteX124" fmla="*/ 184136 w 1361008"/>
              <a:gd name="connsiteY124" fmla="*/ 882728 h 2230985"/>
              <a:gd name="connsiteX125" fmla="*/ 170793 w 1361008"/>
              <a:gd name="connsiteY125" fmla="*/ 888955 h 2230985"/>
              <a:gd name="connsiteX126" fmla="*/ 171979 w 1361008"/>
              <a:gd name="connsiteY126" fmla="*/ 897554 h 2230985"/>
              <a:gd name="connsiteX127" fmla="*/ 175834 w 1361008"/>
              <a:gd name="connsiteY127" fmla="*/ 904077 h 2230985"/>
              <a:gd name="connsiteX128" fmla="*/ 176427 w 1361008"/>
              <a:gd name="connsiteY128" fmla="*/ 926909 h 2230985"/>
              <a:gd name="connsiteX129" fmla="*/ 184729 w 1361008"/>
              <a:gd name="connsiteY129" fmla="*/ 941735 h 2230985"/>
              <a:gd name="connsiteX130" fmla="*/ 189474 w 1361008"/>
              <a:gd name="connsiteY130" fmla="*/ 965752 h 2230985"/>
              <a:gd name="connsiteX131" fmla="*/ 190660 w 1361008"/>
              <a:gd name="connsiteY131" fmla="*/ 983840 h 2230985"/>
              <a:gd name="connsiteX132" fmla="*/ 193921 w 1361008"/>
              <a:gd name="connsiteY132" fmla="*/ 990067 h 2230985"/>
              <a:gd name="connsiteX133" fmla="*/ 195997 w 1361008"/>
              <a:gd name="connsiteY133" fmla="*/ 999259 h 2230985"/>
              <a:gd name="connsiteX134" fmla="*/ 188584 w 1361008"/>
              <a:gd name="connsiteY134" fmla="*/ 996293 h 2230985"/>
              <a:gd name="connsiteX135" fmla="*/ 182357 w 1361008"/>
              <a:gd name="connsiteY135" fmla="*/ 990363 h 2230985"/>
              <a:gd name="connsiteX136" fmla="*/ 175537 w 1361008"/>
              <a:gd name="connsiteY136" fmla="*/ 975241 h 2230985"/>
              <a:gd name="connsiteX137" fmla="*/ 166049 w 1361008"/>
              <a:gd name="connsiteY137" fmla="*/ 966642 h 2230985"/>
              <a:gd name="connsiteX138" fmla="*/ 158043 w 1361008"/>
              <a:gd name="connsiteY138" fmla="*/ 950630 h 2230985"/>
              <a:gd name="connsiteX139" fmla="*/ 159229 w 1361008"/>
              <a:gd name="connsiteY139" fmla="*/ 932542 h 2230985"/>
              <a:gd name="connsiteX140" fmla="*/ 162491 w 1361008"/>
              <a:gd name="connsiteY140" fmla="*/ 923351 h 2230985"/>
              <a:gd name="connsiteX141" fmla="*/ 153595 w 1361008"/>
              <a:gd name="connsiteY141" fmla="*/ 918903 h 2230985"/>
              <a:gd name="connsiteX142" fmla="*/ 141438 w 1361008"/>
              <a:gd name="connsiteY142" fmla="*/ 920978 h 2230985"/>
              <a:gd name="connsiteX143" fmla="*/ 137583 w 1361008"/>
              <a:gd name="connsiteY143" fmla="*/ 945589 h 2230985"/>
              <a:gd name="connsiteX144" fmla="*/ 131950 w 1361008"/>
              <a:gd name="connsiteY144" fmla="*/ 967828 h 2230985"/>
              <a:gd name="connsiteX145" fmla="*/ 137583 w 1361008"/>
              <a:gd name="connsiteY145" fmla="*/ 1005782 h 2230985"/>
              <a:gd name="connsiteX146" fmla="*/ 131357 w 1361008"/>
              <a:gd name="connsiteY146" fmla="*/ 1039585 h 2230985"/>
              <a:gd name="connsiteX147" fmla="*/ 156857 w 1361008"/>
              <a:gd name="connsiteY147" fmla="*/ 1093254 h 2230985"/>
              <a:gd name="connsiteX148" fmla="*/ 198962 w 1361008"/>
              <a:gd name="connsiteY148" fmla="*/ 1115789 h 2230985"/>
              <a:gd name="connsiteX149" fmla="*/ 206375 w 1361008"/>
              <a:gd name="connsiteY149" fmla="*/ 1136546 h 2230985"/>
              <a:gd name="connsiteX150" fmla="*/ 206079 w 1361008"/>
              <a:gd name="connsiteY150" fmla="*/ 1147220 h 2230985"/>
              <a:gd name="connsiteX151" fmla="*/ 203410 w 1361008"/>
              <a:gd name="connsiteY151" fmla="*/ 1161156 h 2230985"/>
              <a:gd name="connsiteX152" fmla="*/ 192735 w 1361008"/>
              <a:gd name="connsiteY152" fmla="*/ 1174500 h 2230985"/>
              <a:gd name="connsiteX153" fmla="*/ 175241 w 1361008"/>
              <a:gd name="connsiteY153" fmla="*/ 1187843 h 2230985"/>
              <a:gd name="connsiteX154" fmla="*/ 169904 w 1361008"/>
              <a:gd name="connsiteY154" fmla="*/ 1216308 h 2230985"/>
              <a:gd name="connsiteX155" fmla="*/ 170200 w 1361008"/>
              <a:gd name="connsiteY155" fmla="*/ 1237954 h 2230985"/>
              <a:gd name="connsiteX156" fmla="*/ 195700 w 1361008"/>
              <a:gd name="connsiteY156" fmla="*/ 1282728 h 2230985"/>
              <a:gd name="connsiteX157" fmla="*/ 216753 w 1361008"/>
              <a:gd name="connsiteY157" fmla="*/ 1336694 h 2230985"/>
              <a:gd name="connsiteX158" fmla="*/ 218829 w 1361008"/>
              <a:gd name="connsiteY158" fmla="*/ 1350926 h 2230985"/>
              <a:gd name="connsiteX159" fmla="*/ 229800 w 1361008"/>
              <a:gd name="connsiteY159" fmla="*/ 1369311 h 2230985"/>
              <a:gd name="connsiteX160" fmla="*/ 233951 w 1361008"/>
              <a:gd name="connsiteY160" fmla="*/ 1395107 h 2230985"/>
              <a:gd name="connsiteX161" fmla="*/ 254411 w 1361008"/>
              <a:gd name="connsiteY161" fmla="*/ 1415270 h 2230985"/>
              <a:gd name="connsiteX162" fmla="*/ 267161 w 1361008"/>
              <a:gd name="connsiteY162" fmla="*/ 1445515 h 2230985"/>
              <a:gd name="connsiteX163" fmla="*/ 284655 w 1361008"/>
              <a:gd name="connsiteY163" fmla="*/ 1461823 h 2230985"/>
              <a:gd name="connsiteX164" fmla="*/ 288510 w 1361008"/>
              <a:gd name="connsiteY164" fmla="*/ 1475463 h 2230985"/>
              <a:gd name="connsiteX165" fmla="*/ 280208 w 1361008"/>
              <a:gd name="connsiteY165" fmla="*/ 1492661 h 2230985"/>
              <a:gd name="connsiteX166" fmla="*/ 281690 w 1361008"/>
              <a:gd name="connsiteY166" fmla="*/ 1506894 h 2230985"/>
              <a:gd name="connsiteX167" fmla="*/ 303632 w 1361008"/>
              <a:gd name="connsiteY167" fmla="*/ 1523499 h 2230985"/>
              <a:gd name="connsiteX168" fmla="*/ 309859 w 1361008"/>
              <a:gd name="connsiteY168" fmla="*/ 1532691 h 2230985"/>
              <a:gd name="connsiteX169" fmla="*/ 311935 w 1361008"/>
              <a:gd name="connsiteY169" fmla="*/ 1543069 h 2230985"/>
              <a:gd name="connsiteX170" fmla="*/ 301557 w 1361008"/>
              <a:gd name="connsiteY170" fmla="*/ 1567383 h 2230985"/>
              <a:gd name="connsiteX171" fmla="*/ 301557 w 1361008"/>
              <a:gd name="connsiteY171" fmla="*/ 1596442 h 2230985"/>
              <a:gd name="connsiteX172" fmla="*/ 296812 w 1361008"/>
              <a:gd name="connsiteY172" fmla="*/ 1608599 h 2230985"/>
              <a:gd name="connsiteX173" fmla="*/ 295033 w 1361008"/>
              <a:gd name="connsiteY173" fmla="*/ 1625204 h 2230985"/>
              <a:gd name="connsiteX174" fmla="*/ 288213 w 1361008"/>
              <a:gd name="connsiteY174" fmla="*/ 1642402 h 2230985"/>
              <a:gd name="connsiteX175" fmla="*/ 300371 w 1361008"/>
              <a:gd name="connsiteY175" fmla="*/ 1653076 h 2230985"/>
              <a:gd name="connsiteX176" fmla="*/ 310156 w 1361008"/>
              <a:gd name="connsiteY176" fmla="*/ 1670867 h 2230985"/>
              <a:gd name="connsiteX177" fmla="*/ 323499 w 1361008"/>
              <a:gd name="connsiteY177" fmla="*/ 1676797 h 2230985"/>
              <a:gd name="connsiteX178" fmla="*/ 361749 w 1361008"/>
              <a:gd name="connsiteY178" fmla="*/ 1682728 h 2230985"/>
              <a:gd name="connsiteX179" fmla="*/ 380726 w 1361008"/>
              <a:gd name="connsiteY179" fmla="*/ 1688955 h 2230985"/>
              <a:gd name="connsiteX180" fmla="*/ 410971 w 1361008"/>
              <a:gd name="connsiteY180" fmla="*/ 1708525 h 2230985"/>
              <a:gd name="connsiteX181" fmla="*/ 433506 w 1361008"/>
              <a:gd name="connsiteY181" fmla="*/ 1716531 h 2230985"/>
              <a:gd name="connsiteX182" fmla="*/ 451890 w 1361008"/>
              <a:gd name="connsiteY182" fmla="*/ 1717124 h 2230985"/>
              <a:gd name="connsiteX183" fmla="*/ 480356 w 1361008"/>
              <a:gd name="connsiteY183" fmla="*/ 1740548 h 2230985"/>
              <a:gd name="connsiteX184" fmla="*/ 501112 w 1361008"/>
              <a:gd name="connsiteY184" fmla="*/ 1762787 h 2230985"/>
              <a:gd name="connsiteX185" fmla="*/ 502594 w 1361008"/>
              <a:gd name="connsiteY185" fmla="*/ 1782950 h 2230985"/>
              <a:gd name="connsiteX186" fmla="*/ 515641 w 1361008"/>
              <a:gd name="connsiteY186" fmla="*/ 1796886 h 2230985"/>
              <a:gd name="connsiteX187" fmla="*/ 563677 w 1361008"/>
              <a:gd name="connsiteY187" fmla="*/ 1826538 h 2230985"/>
              <a:gd name="connsiteX188" fmla="*/ 602817 w 1361008"/>
              <a:gd name="connsiteY188" fmla="*/ 1833061 h 2230985"/>
              <a:gd name="connsiteX189" fmla="*/ 617643 w 1361008"/>
              <a:gd name="connsiteY189" fmla="*/ 1840178 h 2230985"/>
              <a:gd name="connsiteX190" fmla="*/ 630096 w 1361008"/>
              <a:gd name="connsiteY190" fmla="*/ 1876649 h 2230985"/>
              <a:gd name="connsiteX191" fmla="*/ 622683 w 1361008"/>
              <a:gd name="connsiteY191" fmla="*/ 1899184 h 2230985"/>
              <a:gd name="connsiteX192" fmla="*/ 640771 w 1361008"/>
              <a:gd name="connsiteY192" fmla="*/ 1909859 h 2230985"/>
              <a:gd name="connsiteX193" fmla="*/ 647591 w 1361008"/>
              <a:gd name="connsiteY193" fmla="*/ 1901556 h 2230985"/>
              <a:gd name="connsiteX194" fmla="*/ 664492 w 1361008"/>
              <a:gd name="connsiteY194" fmla="*/ 1906894 h 2230985"/>
              <a:gd name="connsiteX195" fmla="*/ 676946 w 1361008"/>
              <a:gd name="connsiteY195" fmla="*/ 1915493 h 2230985"/>
              <a:gd name="connsiteX196" fmla="*/ 694440 w 1361008"/>
              <a:gd name="connsiteY196" fmla="*/ 1940993 h 2230985"/>
              <a:gd name="connsiteX197" fmla="*/ 718755 w 1361008"/>
              <a:gd name="connsiteY197" fmla="*/ 1963232 h 2230985"/>
              <a:gd name="connsiteX198" fmla="*/ 763825 w 1361008"/>
              <a:gd name="connsiteY198" fmla="*/ 2024018 h 2230985"/>
              <a:gd name="connsiteX199" fmla="*/ 781616 w 1361008"/>
              <a:gd name="connsiteY199" fmla="*/ 2068791 h 2230985"/>
              <a:gd name="connsiteX200" fmla="*/ 785174 w 1361008"/>
              <a:gd name="connsiteY200" fmla="*/ 2103484 h 2230985"/>
              <a:gd name="connsiteX201" fmla="*/ 783988 w 1361008"/>
              <a:gd name="connsiteY201" fmla="*/ 2116827 h 2230985"/>
              <a:gd name="connsiteX202" fmla="*/ 778947 w 1361008"/>
              <a:gd name="connsiteY202" fmla="*/ 2129874 h 2230985"/>
              <a:gd name="connsiteX203" fmla="*/ 778354 w 1361008"/>
              <a:gd name="connsiteY203" fmla="*/ 2159525 h 2230985"/>
              <a:gd name="connsiteX204" fmla="*/ 789325 w 1361008"/>
              <a:gd name="connsiteY204" fmla="*/ 2156857 h 2230985"/>
              <a:gd name="connsiteX205" fmla="*/ 795849 w 1361008"/>
              <a:gd name="connsiteY205" fmla="*/ 2166345 h 2230985"/>
              <a:gd name="connsiteX206" fmla="*/ 793180 w 1361008"/>
              <a:gd name="connsiteY206" fmla="*/ 2188584 h 2230985"/>
              <a:gd name="connsiteX207" fmla="*/ 793180 w 1361008"/>
              <a:gd name="connsiteY207" fmla="*/ 2190067 h 2230985"/>
              <a:gd name="connsiteX208" fmla="*/ 842698 w 1361008"/>
              <a:gd name="connsiteY208" fmla="*/ 2195700 h 2230985"/>
              <a:gd name="connsiteX209" fmla="*/ 892216 w 1361008"/>
              <a:gd name="connsiteY209" fmla="*/ 2201038 h 2230985"/>
              <a:gd name="connsiteX210" fmla="*/ 941735 w 1361008"/>
              <a:gd name="connsiteY210" fmla="*/ 2206375 h 2230985"/>
              <a:gd name="connsiteX211" fmla="*/ 991253 w 1361008"/>
              <a:gd name="connsiteY211" fmla="*/ 2211416 h 2230985"/>
              <a:gd name="connsiteX212" fmla="*/ 1040771 w 1361008"/>
              <a:gd name="connsiteY212" fmla="*/ 2216160 h 2230985"/>
              <a:gd name="connsiteX213" fmla="*/ 1090289 w 1361008"/>
              <a:gd name="connsiteY213" fmla="*/ 2220904 h 2230985"/>
              <a:gd name="connsiteX214" fmla="*/ 1139807 w 1361008"/>
              <a:gd name="connsiteY214" fmla="*/ 2225352 h 2230985"/>
              <a:gd name="connsiteX215" fmla="*/ 1189325 w 1361008"/>
              <a:gd name="connsiteY215" fmla="*/ 2229503 h 2230985"/>
              <a:gd name="connsiteX216" fmla="*/ 1209192 w 1361008"/>
              <a:gd name="connsiteY216" fmla="*/ 2230689 h 2230985"/>
              <a:gd name="connsiteX217" fmla="*/ 1210082 w 1361008"/>
              <a:gd name="connsiteY217" fmla="*/ 2228910 h 2230985"/>
              <a:gd name="connsiteX218" fmla="*/ 1210082 w 1361008"/>
              <a:gd name="connsiteY218" fmla="*/ 2228910 h 2230985"/>
              <a:gd name="connsiteX219" fmla="*/ 1234099 w 1361008"/>
              <a:gd name="connsiteY219" fmla="*/ 2230986 h 2230985"/>
              <a:gd name="connsiteX220" fmla="*/ 1246553 w 1361008"/>
              <a:gd name="connsiteY220" fmla="*/ 2225055 h 2230985"/>
              <a:gd name="connsiteX221" fmla="*/ 1255448 w 1361008"/>
              <a:gd name="connsiteY221" fmla="*/ 2212305 h 2230985"/>
              <a:gd name="connsiteX222" fmla="*/ 1259007 w 1361008"/>
              <a:gd name="connsiteY222" fmla="*/ 2198072 h 2230985"/>
              <a:gd name="connsiteX223" fmla="*/ 1257524 w 1361008"/>
              <a:gd name="connsiteY223" fmla="*/ 2182950 h 2230985"/>
              <a:gd name="connsiteX224" fmla="*/ 1248925 w 1361008"/>
              <a:gd name="connsiteY224" fmla="*/ 2170200 h 2230985"/>
              <a:gd name="connsiteX225" fmla="*/ 1233506 w 1361008"/>
              <a:gd name="connsiteY225" fmla="*/ 2160118 h 2230985"/>
              <a:gd name="connsiteX226" fmla="*/ 1226983 w 1361008"/>
              <a:gd name="connsiteY226" fmla="*/ 2138473 h 2230985"/>
              <a:gd name="connsiteX227" fmla="*/ 1229652 w 1361008"/>
              <a:gd name="connsiteY227" fmla="*/ 2105263 h 2230985"/>
              <a:gd name="connsiteX228" fmla="*/ 1235285 w 1361008"/>
              <a:gd name="connsiteY228" fmla="*/ 2088065 h 2230985"/>
              <a:gd name="connsiteX229" fmla="*/ 1244477 w 1361008"/>
              <a:gd name="connsiteY229" fmla="*/ 2086879 h 2230985"/>
              <a:gd name="connsiteX230" fmla="*/ 1253966 w 1361008"/>
              <a:gd name="connsiteY230" fmla="*/ 2080356 h 2230985"/>
              <a:gd name="connsiteX231" fmla="*/ 1264047 w 1361008"/>
              <a:gd name="connsiteY231" fmla="*/ 2068198 h 2230985"/>
              <a:gd name="connsiteX232" fmla="*/ 1272053 w 1361008"/>
              <a:gd name="connsiteY232" fmla="*/ 2054559 h 2230985"/>
              <a:gd name="connsiteX233" fmla="*/ 1278280 w 1361008"/>
              <a:gd name="connsiteY233" fmla="*/ 2039140 h 2230985"/>
              <a:gd name="connsiteX234" fmla="*/ 1282135 w 1361008"/>
              <a:gd name="connsiteY234" fmla="*/ 2019273 h 2230985"/>
              <a:gd name="connsiteX235" fmla="*/ 1283617 w 1361008"/>
              <a:gd name="connsiteY235" fmla="*/ 1994662 h 2230985"/>
              <a:gd name="connsiteX236" fmla="*/ 1303484 w 1361008"/>
              <a:gd name="connsiteY236" fmla="*/ 1967383 h 2230985"/>
              <a:gd name="connsiteX237" fmla="*/ 1321275 w 1361008"/>
              <a:gd name="connsiteY237" fmla="*/ 1951668 h 2230985"/>
              <a:gd name="connsiteX238" fmla="*/ 1352706 w 1361008"/>
              <a:gd name="connsiteY238" fmla="*/ 1933877 h 2230985"/>
              <a:gd name="connsiteX239" fmla="*/ 1360119 w 1361008"/>
              <a:gd name="connsiteY239" fmla="*/ 1928243 h 2230985"/>
              <a:gd name="connsiteX240" fmla="*/ 1361008 w 1361008"/>
              <a:gd name="connsiteY240" fmla="*/ 1922609 h 2230985"/>
              <a:gd name="connsiteX241" fmla="*/ 1361008 w 1361008"/>
              <a:gd name="connsiteY241" fmla="*/ 1922016 h 2230985"/>
              <a:gd name="connsiteX242" fmla="*/ 1356560 w 1361008"/>
              <a:gd name="connsiteY242" fmla="*/ 1913417 h 2230985"/>
              <a:gd name="connsiteX243" fmla="*/ 1334025 w 1361008"/>
              <a:gd name="connsiteY243" fmla="*/ 1893551 h 2230985"/>
              <a:gd name="connsiteX244" fmla="*/ 1325130 w 1361008"/>
              <a:gd name="connsiteY244" fmla="*/ 1880504 h 2230985"/>
              <a:gd name="connsiteX245" fmla="*/ 1325723 w 1361008"/>
              <a:gd name="connsiteY245" fmla="*/ 1869829 h 2230985"/>
              <a:gd name="connsiteX246" fmla="*/ 1325426 w 1361008"/>
              <a:gd name="connsiteY246" fmla="*/ 1869533 h 2230985"/>
              <a:gd name="connsiteX247" fmla="*/ 1323944 w 1361008"/>
              <a:gd name="connsiteY247" fmla="*/ 1858858 h 2230985"/>
              <a:gd name="connsiteX248" fmla="*/ 1303781 w 1361008"/>
              <a:gd name="connsiteY248" fmla="*/ 1812602 h 2230985"/>
              <a:gd name="connsiteX249" fmla="*/ 1298443 w 1361008"/>
              <a:gd name="connsiteY249" fmla="*/ 1787991 h 2230985"/>
              <a:gd name="connsiteX250" fmla="*/ 1301112 w 1361008"/>
              <a:gd name="connsiteY250" fmla="*/ 1771089 h 2230985"/>
              <a:gd name="connsiteX251" fmla="*/ 1262861 w 1361008"/>
              <a:gd name="connsiteY251" fmla="*/ 1720089 h 2230985"/>
              <a:gd name="connsiteX252" fmla="*/ 1227576 w 1361008"/>
              <a:gd name="connsiteY252" fmla="*/ 1672350 h 2230985"/>
              <a:gd name="connsiteX253" fmla="*/ 1192587 w 1361008"/>
              <a:gd name="connsiteY253" fmla="*/ 1624314 h 2230985"/>
              <a:gd name="connsiteX254" fmla="*/ 1157598 w 1361008"/>
              <a:gd name="connsiteY254" fmla="*/ 1576278 h 2230985"/>
              <a:gd name="connsiteX255" fmla="*/ 1122906 w 1361008"/>
              <a:gd name="connsiteY255" fmla="*/ 1527946 h 2230985"/>
              <a:gd name="connsiteX256" fmla="*/ 1088510 w 1361008"/>
              <a:gd name="connsiteY256" fmla="*/ 1479614 h 2230985"/>
              <a:gd name="connsiteX257" fmla="*/ 1054411 w 1361008"/>
              <a:gd name="connsiteY257" fmla="*/ 1431282 h 2230985"/>
              <a:gd name="connsiteX258" fmla="*/ 1020608 w 1361008"/>
              <a:gd name="connsiteY258" fmla="*/ 1382654 h 2230985"/>
              <a:gd name="connsiteX259" fmla="*/ 996294 w 1361008"/>
              <a:gd name="connsiteY259" fmla="*/ 1348851 h 2230985"/>
              <a:gd name="connsiteX260" fmla="*/ 971979 w 1361008"/>
              <a:gd name="connsiteY260" fmla="*/ 1314751 h 2230985"/>
              <a:gd name="connsiteX261" fmla="*/ 947961 w 1361008"/>
              <a:gd name="connsiteY261" fmla="*/ 1280652 h 2230985"/>
              <a:gd name="connsiteX262" fmla="*/ 923944 w 1361008"/>
              <a:gd name="connsiteY262" fmla="*/ 1246553 h 2230985"/>
              <a:gd name="connsiteX263" fmla="*/ 900222 w 1361008"/>
              <a:gd name="connsiteY263" fmla="*/ 1212454 h 2230985"/>
              <a:gd name="connsiteX264" fmla="*/ 876501 w 1361008"/>
              <a:gd name="connsiteY264" fmla="*/ 1178058 h 2230985"/>
              <a:gd name="connsiteX265" fmla="*/ 829355 w 1361008"/>
              <a:gd name="connsiteY265" fmla="*/ 1109563 h 2230985"/>
              <a:gd name="connsiteX266" fmla="*/ 799110 w 1361008"/>
              <a:gd name="connsiteY266" fmla="*/ 1068050 h 2230985"/>
              <a:gd name="connsiteX267" fmla="*/ 766790 w 1361008"/>
              <a:gd name="connsiteY267" fmla="*/ 1028614 h 2230985"/>
              <a:gd name="connsiteX268" fmla="*/ 737139 w 1361008"/>
              <a:gd name="connsiteY268" fmla="*/ 987101 h 2230985"/>
              <a:gd name="connsiteX269" fmla="*/ 707487 w 1361008"/>
              <a:gd name="connsiteY269" fmla="*/ 945589 h 2230985"/>
              <a:gd name="connsiteX270" fmla="*/ 677835 w 1361008"/>
              <a:gd name="connsiteY270" fmla="*/ 903780 h 2230985"/>
              <a:gd name="connsiteX271" fmla="*/ 648777 w 1361008"/>
              <a:gd name="connsiteY271" fmla="*/ 861972 h 2230985"/>
              <a:gd name="connsiteX272" fmla="*/ 619718 w 1361008"/>
              <a:gd name="connsiteY272" fmla="*/ 820163 h 2230985"/>
              <a:gd name="connsiteX273" fmla="*/ 591253 w 1361008"/>
              <a:gd name="connsiteY273" fmla="*/ 778354 h 2230985"/>
              <a:gd name="connsiteX274" fmla="*/ 599852 w 1361008"/>
              <a:gd name="connsiteY274" fmla="*/ 740400 h 2230985"/>
              <a:gd name="connsiteX275" fmla="*/ 608747 w 1361008"/>
              <a:gd name="connsiteY275" fmla="*/ 702743 h 2230985"/>
              <a:gd name="connsiteX276" fmla="*/ 617643 w 1361008"/>
              <a:gd name="connsiteY276" fmla="*/ 664789 h 2230985"/>
              <a:gd name="connsiteX277" fmla="*/ 626538 w 1361008"/>
              <a:gd name="connsiteY277" fmla="*/ 627131 h 2230985"/>
              <a:gd name="connsiteX278" fmla="*/ 635434 w 1361008"/>
              <a:gd name="connsiteY278" fmla="*/ 589177 h 2230985"/>
              <a:gd name="connsiteX279" fmla="*/ 644329 w 1361008"/>
              <a:gd name="connsiteY279" fmla="*/ 551520 h 2230985"/>
              <a:gd name="connsiteX280" fmla="*/ 653225 w 1361008"/>
              <a:gd name="connsiteY280" fmla="*/ 513566 h 2230985"/>
              <a:gd name="connsiteX281" fmla="*/ 671016 w 1361008"/>
              <a:gd name="connsiteY281" fmla="*/ 437954 h 2230985"/>
              <a:gd name="connsiteX282" fmla="*/ 679911 w 1361008"/>
              <a:gd name="connsiteY282" fmla="*/ 400000 h 2230985"/>
              <a:gd name="connsiteX283" fmla="*/ 688806 w 1361008"/>
              <a:gd name="connsiteY283" fmla="*/ 362342 h 2230985"/>
              <a:gd name="connsiteX284" fmla="*/ 697702 w 1361008"/>
              <a:gd name="connsiteY284" fmla="*/ 324388 h 2230985"/>
              <a:gd name="connsiteX285" fmla="*/ 724685 w 1361008"/>
              <a:gd name="connsiteY285" fmla="*/ 211119 h 2230985"/>
              <a:gd name="connsiteX286" fmla="*/ 733877 w 1361008"/>
              <a:gd name="connsiteY286" fmla="*/ 173165 h 2230985"/>
              <a:gd name="connsiteX287" fmla="*/ 695033 w 1361008"/>
              <a:gd name="connsiteY287" fmla="*/ 163380 h 2230985"/>
              <a:gd name="connsiteX288" fmla="*/ 656190 w 1361008"/>
              <a:gd name="connsiteY288" fmla="*/ 153299 h 2230985"/>
              <a:gd name="connsiteX289" fmla="*/ 617643 w 1361008"/>
              <a:gd name="connsiteY289" fmla="*/ 143217 h 2230985"/>
              <a:gd name="connsiteX290" fmla="*/ 579096 w 1361008"/>
              <a:gd name="connsiteY290" fmla="*/ 133136 h 2230985"/>
              <a:gd name="connsiteX291" fmla="*/ 501705 w 1361008"/>
              <a:gd name="connsiteY291" fmla="*/ 112379 h 2230985"/>
              <a:gd name="connsiteX292" fmla="*/ 463158 w 1361008"/>
              <a:gd name="connsiteY292" fmla="*/ 101705 h 2230985"/>
              <a:gd name="connsiteX293" fmla="*/ 424611 w 1361008"/>
              <a:gd name="connsiteY293" fmla="*/ 91030 h 2230985"/>
              <a:gd name="connsiteX294" fmla="*/ 386064 w 1361008"/>
              <a:gd name="connsiteY294" fmla="*/ 80059 h 2230985"/>
              <a:gd name="connsiteX295" fmla="*/ 347517 w 1361008"/>
              <a:gd name="connsiteY295" fmla="*/ 69088 h 2230985"/>
              <a:gd name="connsiteX296" fmla="*/ 309266 w 1361008"/>
              <a:gd name="connsiteY296" fmla="*/ 57821 h 2230985"/>
              <a:gd name="connsiteX297" fmla="*/ 271016 w 1361008"/>
              <a:gd name="connsiteY297" fmla="*/ 46553 h 2230985"/>
              <a:gd name="connsiteX298" fmla="*/ 232765 w 1361008"/>
              <a:gd name="connsiteY298" fmla="*/ 35285 h 2230985"/>
              <a:gd name="connsiteX299" fmla="*/ 194514 w 1361008"/>
              <a:gd name="connsiteY299" fmla="*/ 23721 h 2230985"/>
              <a:gd name="connsiteX300" fmla="*/ 156264 w 1361008"/>
              <a:gd name="connsiteY300" fmla="*/ 12157 h 2230985"/>
              <a:gd name="connsiteX301" fmla="*/ 116234 w 1361008"/>
              <a:gd name="connsiteY301" fmla="*/ 0 h 2230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</a:cxnLst>
            <a:rect l="l" t="t" r="r" b="b"/>
            <a:pathLst>
              <a:path w="1361008" h="2230985">
                <a:moveTo>
                  <a:pt x="594811" y="2087175"/>
                </a:moveTo>
                <a:lnTo>
                  <a:pt x="590067" y="2081542"/>
                </a:lnTo>
                <a:lnTo>
                  <a:pt x="573462" y="2054559"/>
                </a:lnTo>
                <a:lnTo>
                  <a:pt x="568125" y="2037954"/>
                </a:lnTo>
                <a:lnTo>
                  <a:pt x="561601" y="2040919"/>
                </a:lnTo>
                <a:lnTo>
                  <a:pt x="569014" y="2058413"/>
                </a:lnTo>
                <a:lnTo>
                  <a:pt x="574648" y="2080059"/>
                </a:lnTo>
                <a:lnTo>
                  <a:pt x="584729" y="2086582"/>
                </a:lnTo>
                <a:lnTo>
                  <a:pt x="594811" y="2087175"/>
                </a:lnTo>
                <a:close/>
                <a:moveTo>
                  <a:pt x="427279" y="1967086"/>
                </a:moveTo>
                <a:lnTo>
                  <a:pt x="427279" y="1963825"/>
                </a:lnTo>
                <a:lnTo>
                  <a:pt x="422832" y="1953743"/>
                </a:lnTo>
                <a:lnTo>
                  <a:pt x="415419" y="1950482"/>
                </a:lnTo>
                <a:lnTo>
                  <a:pt x="406820" y="1949296"/>
                </a:lnTo>
                <a:lnTo>
                  <a:pt x="409785" y="1961453"/>
                </a:lnTo>
                <a:lnTo>
                  <a:pt x="419570" y="1965604"/>
                </a:lnTo>
                <a:lnTo>
                  <a:pt x="427279" y="1967086"/>
                </a:lnTo>
                <a:close/>
                <a:moveTo>
                  <a:pt x="617050" y="1974499"/>
                </a:moveTo>
                <a:lnTo>
                  <a:pt x="610823" y="1967086"/>
                </a:lnTo>
                <a:lnTo>
                  <a:pt x="585916" y="1948406"/>
                </a:lnTo>
                <a:lnTo>
                  <a:pt x="582950" y="1950482"/>
                </a:lnTo>
                <a:lnTo>
                  <a:pt x="582950" y="1956116"/>
                </a:lnTo>
                <a:lnTo>
                  <a:pt x="583543" y="1957302"/>
                </a:lnTo>
                <a:lnTo>
                  <a:pt x="592142" y="1960267"/>
                </a:lnTo>
                <a:lnTo>
                  <a:pt x="594218" y="1963528"/>
                </a:lnTo>
                <a:lnTo>
                  <a:pt x="595700" y="1975685"/>
                </a:lnTo>
                <a:lnTo>
                  <a:pt x="598073" y="1984581"/>
                </a:lnTo>
                <a:lnTo>
                  <a:pt x="610823" y="1986657"/>
                </a:lnTo>
                <a:lnTo>
                  <a:pt x="622683" y="1991104"/>
                </a:lnTo>
                <a:lnTo>
                  <a:pt x="617050" y="1974499"/>
                </a:lnTo>
                <a:close/>
                <a:moveTo>
                  <a:pt x="356116" y="1801334"/>
                </a:moveTo>
                <a:lnTo>
                  <a:pt x="368273" y="1792735"/>
                </a:lnTo>
                <a:lnTo>
                  <a:pt x="367087" y="1790066"/>
                </a:lnTo>
                <a:lnTo>
                  <a:pt x="356116" y="1778502"/>
                </a:lnTo>
                <a:lnTo>
                  <a:pt x="325575" y="1773758"/>
                </a:lnTo>
                <a:lnTo>
                  <a:pt x="335656" y="1796590"/>
                </a:lnTo>
                <a:lnTo>
                  <a:pt x="343958" y="1801334"/>
                </a:lnTo>
                <a:lnTo>
                  <a:pt x="356116" y="1801334"/>
                </a:lnTo>
                <a:close/>
                <a:moveTo>
                  <a:pt x="317272" y="1769310"/>
                </a:moveTo>
                <a:lnTo>
                  <a:pt x="311045" y="1760118"/>
                </a:lnTo>
                <a:lnTo>
                  <a:pt x="309266" y="1756857"/>
                </a:lnTo>
                <a:lnTo>
                  <a:pt x="300964" y="1758339"/>
                </a:lnTo>
                <a:lnTo>
                  <a:pt x="295033" y="1761897"/>
                </a:lnTo>
                <a:lnTo>
                  <a:pt x="308080" y="1767235"/>
                </a:lnTo>
                <a:lnTo>
                  <a:pt x="317272" y="1769310"/>
                </a:lnTo>
                <a:close/>
                <a:moveTo>
                  <a:pt x="389622" y="1775241"/>
                </a:moveTo>
                <a:lnTo>
                  <a:pt x="383099" y="1776130"/>
                </a:lnTo>
                <a:lnTo>
                  <a:pt x="385767" y="1784433"/>
                </a:lnTo>
                <a:lnTo>
                  <a:pt x="385471" y="1792142"/>
                </a:lnTo>
                <a:lnTo>
                  <a:pt x="397035" y="1800741"/>
                </a:lnTo>
                <a:lnTo>
                  <a:pt x="439733" y="1802817"/>
                </a:lnTo>
                <a:lnTo>
                  <a:pt x="442995" y="1798962"/>
                </a:lnTo>
                <a:lnTo>
                  <a:pt x="440623" y="1793328"/>
                </a:lnTo>
                <a:lnTo>
                  <a:pt x="421349" y="1793921"/>
                </a:lnTo>
                <a:lnTo>
                  <a:pt x="389622" y="1775241"/>
                </a:lnTo>
                <a:close/>
                <a:moveTo>
                  <a:pt x="116234" y="0"/>
                </a:moveTo>
                <a:lnTo>
                  <a:pt x="117717" y="3855"/>
                </a:lnTo>
                <a:lnTo>
                  <a:pt x="112676" y="23128"/>
                </a:lnTo>
                <a:lnTo>
                  <a:pt x="101408" y="41512"/>
                </a:lnTo>
                <a:lnTo>
                  <a:pt x="109118" y="59007"/>
                </a:lnTo>
                <a:lnTo>
                  <a:pt x="110007" y="80356"/>
                </a:lnTo>
                <a:lnTo>
                  <a:pt x="107339" y="114752"/>
                </a:lnTo>
                <a:lnTo>
                  <a:pt x="103484" y="129874"/>
                </a:lnTo>
                <a:lnTo>
                  <a:pt x="79763" y="172276"/>
                </a:lnTo>
                <a:lnTo>
                  <a:pt x="69978" y="209933"/>
                </a:lnTo>
                <a:lnTo>
                  <a:pt x="51594" y="236323"/>
                </a:lnTo>
                <a:lnTo>
                  <a:pt x="46849" y="241660"/>
                </a:lnTo>
                <a:lnTo>
                  <a:pt x="45367" y="244626"/>
                </a:lnTo>
                <a:lnTo>
                  <a:pt x="50111" y="246701"/>
                </a:lnTo>
                <a:lnTo>
                  <a:pt x="45960" y="250852"/>
                </a:lnTo>
                <a:lnTo>
                  <a:pt x="41216" y="260341"/>
                </a:lnTo>
                <a:lnTo>
                  <a:pt x="37064" y="257376"/>
                </a:lnTo>
                <a:lnTo>
                  <a:pt x="39733" y="252928"/>
                </a:lnTo>
                <a:lnTo>
                  <a:pt x="38844" y="249963"/>
                </a:lnTo>
                <a:lnTo>
                  <a:pt x="32617" y="254707"/>
                </a:lnTo>
                <a:lnTo>
                  <a:pt x="20163" y="275167"/>
                </a:lnTo>
                <a:lnTo>
                  <a:pt x="6820" y="294440"/>
                </a:lnTo>
                <a:lnTo>
                  <a:pt x="2076" y="319051"/>
                </a:lnTo>
                <a:lnTo>
                  <a:pt x="0" y="344255"/>
                </a:lnTo>
                <a:lnTo>
                  <a:pt x="23128" y="385471"/>
                </a:lnTo>
                <a:lnTo>
                  <a:pt x="43291" y="442402"/>
                </a:lnTo>
                <a:lnTo>
                  <a:pt x="46256" y="461675"/>
                </a:lnTo>
                <a:lnTo>
                  <a:pt x="44774" y="495181"/>
                </a:lnTo>
                <a:lnTo>
                  <a:pt x="40030" y="516234"/>
                </a:lnTo>
                <a:lnTo>
                  <a:pt x="25500" y="543514"/>
                </a:lnTo>
                <a:lnTo>
                  <a:pt x="26390" y="599555"/>
                </a:lnTo>
                <a:lnTo>
                  <a:pt x="18087" y="641067"/>
                </a:lnTo>
                <a:lnTo>
                  <a:pt x="47739" y="699778"/>
                </a:lnTo>
                <a:lnTo>
                  <a:pt x="60786" y="733877"/>
                </a:lnTo>
                <a:lnTo>
                  <a:pt x="82135" y="758784"/>
                </a:lnTo>
                <a:lnTo>
                  <a:pt x="85990" y="791104"/>
                </a:lnTo>
                <a:lnTo>
                  <a:pt x="93699" y="799407"/>
                </a:lnTo>
                <a:lnTo>
                  <a:pt x="101408" y="818977"/>
                </a:lnTo>
                <a:lnTo>
                  <a:pt x="102595" y="834989"/>
                </a:lnTo>
                <a:lnTo>
                  <a:pt x="92513" y="809488"/>
                </a:lnTo>
                <a:lnTo>
                  <a:pt x="87176" y="836175"/>
                </a:lnTo>
                <a:lnTo>
                  <a:pt x="77984" y="850111"/>
                </a:lnTo>
                <a:lnTo>
                  <a:pt x="76798" y="856338"/>
                </a:lnTo>
                <a:lnTo>
                  <a:pt x="90437" y="845960"/>
                </a:lnTo>
                <a:lnTo>
                  <a:pt x="98147" y="854559"/>
                </a:lnTo>
                <a:lnTo>
                  <a:pt x="111490" y="875611"/>
                </a:lnTo>
                <a:lnTo>
                  <a:pt x="121572" y="887769"/>
                </a:lnTo>
                <a:lnTo>
                  <a:pt x="135211" y="897850"/>
                </a:lnTo>
                <a:lnTo>
                  <a:pt x="142624" y="910007"/>
                </a:lnTo>
                <a:lnTo>
                  <a:pt x="151816" y="910007"/>
                </a:lnTo>
                <a:lnTo>
                  <a:pt x="153299" y="885693"/>
                </a:lnTo>
                <a:lnTo>
                  <a:pt x="163084" y="854855"/>
                </a:lnTo>
                <a:lnTo>
                  <a:pt x="178799" y="851594"/>
                </a:lnTo>
                <a:lnTo>
                  <a:pt x="187102" y="856041"/>
                </a:lnTo>
                <a:lnTo>
                  <a:pt x="204003" y="874425"/>
                </a:lnTo>
                <a:lnTo>
                  <a:pt x="212009" y="878280"/>
                </a:lnTo>
                <a:lnTo>
                  <a:pt x="233951" y="871757"/>
                </a:lnTo>
                <a:lnTo>
                  <a:pt x="239881" y="874129"/>
                </a:lnTo>
                <a:lnTo>
                  <a:pt x="247294" y="883321"/>
                </a:lnTo>
                <a:lnTo>
                  <a:pt x="255004" y="888065"/>
                </a:lnTo>
                <a:lnTo>
                  <a:pt x="275760" y="892513"/>
                </a:lnTo>
                <a:lnTo>
                  <a:pt x="285841" y="896367"/>
                </a:lnTo>
                <a:lnTo>
                  <a:pt x="295033" y="896961"/>
                </a:lnTo>
                <a:lnTo>
                  <a:pt x="309266" y="906746"/>
                </a:lnTo>
                <a:lnTo>
                  <a:pt x="301853" y="905560"/>
                </a:lnTo>
                <a:lnTo>
                  <a:pt x="292068" y="901112"/>
                </a:lnTo>
                <a:lnTo>
                  <a:pt x="278428" y="903187"/>
                </a:lnTo>
                <a:lnTo>
                  <a:pt x="221794" y="884210"/>
                </a:lnTo>
                <a:lnTo>
                  <a:pt x="201038" y="880356"/>
                </a:lnTo>
                <a:lnTo>
                  <a:pt x="184136" y="882728"/>
                </a:lnTo>
                <a:lnTo>
                  <a:pt x="170793" y="888955"/>
                </a:lnTo>
                <a:lnTo>
                  <a:pt x="171979" y="897554"/>
                </a:lnTo>
                <a:lnTo>
                  <a:pt x="175834" y="904077"/>
                </a:lnTo>
                <a:lnTo>
                  <a:pt x="176427" y="926909"/>
                </a:lnTo>
                <a:lnTo>
                  <a:pt x="184729" y="941735"/>
                </a:lnTo>
                <a:lnTo>
                  <a:pt x="189474" y="965752"/>
                </a:lnTo>
                <a:lnTo>
                  <a:pt x="190660" y="983840"/>
                </a:lnTo>
                <a:lnTo>
                  <a:pt x="193921" y="990067"/>
                </a:lnTo>
                <a:lnTo>
                  <a:pt x="195997" y="999259"/>
                </a:lnTo>
                <a:lnTo>
                  <a:pt x="188584" y="996293"/>
                </a:lnTo>
                <a:lnTo>
                  <a:pt x="182357" y="990363"/>
                </a:lnTo>
                <a:lnTo>
                  <a:pt x="175537" y="975241"/>
                </a:lnTo>
                <a:lnTo>
                  <a:pt x="166049" y="966642"/>
                </a:lnTo>
                <a:lnTo>
                  <a:pt x="158043" y="950630"/>
                </a:lnTo>
                <a:lnTo>
                  <a:pt x="159229" y="932542"/>
                </a:lnTo>
                <a:lnTo>
                  <a:pt x="162491" y="923351"/>
                </a:lnTo>
                <a:lnTo>
                  <a:pt x="153595" y="918903"/>
                </a:lnTo>
                <a:lnTo>
                  <a:pt x="141438" y="920978"/>
                </a:lnTo>
                <a:lnTo>
                  <a:pt x="137583" y="945589"/>
                </a:lnTo>
                <a:lnTo>
                  <a:pt x="131950" y="967828"/>
                </a:lnTo>
                <a:lnTo>
                  <a:pt x="137583" y="1005782"/>
                </a:lnTo>
                <a:lnTo>
                  <a:pt x="131357" y="1039585"/>
                </a:lnTo>
                <a:lnTo>
                  <a:pt x="156857" y="1093254"/>
                </a:lnTo>
                <a:lnTo>
                  <a:pt x="198962" y="1115789"/>
                </a:lnTo>
                <a:lnTo>
                  <a:pt x="206375" y="1136546"/>
                </a:lnTo>
                <a:lnTo>
                  <a:pt x="206079" y="1147220"/>
                </a:lnTo>
                <a:lnTo>
                  <a:pt x="203410" y="1161156"/>
                </a:lnTo>
                <a:lnTo>
                  <a:pt x="192735" y="1174500"/>
                </a:lnTo>
                <a:lnTo>
                  <a:pt x="175241" y="1187843"/>
                </a:lnTo>
                <a:lnTo>
                  <a:pt x="169904" y="1216308"/>
                </a:lnTo>
                <a:lnTo>
                  <a:pt x="170200" y="1237954"/>
                </a:lnTo>
                <a:lnTo>
                  <a:pt x="195700" y="1282728"/>
                </a:lnTo>
                <a:lnTo>
                  <a:pt x="216753" y="1336694"/>
                </a:lnTo>
                <a:lnTo>
                  <a:pt x="218829" y="1350926"/>
                </a:lnTo>
                <a:lnTo>
                  <a:pt x="229800" y="1369311"/>
                </a:lnTo>
                <a:lnTo>
                  <a:pt x="233951" y="1395107"/>
                </a:lnTo>
                <a:lnTo>
                  <a:pt x="254411" y="1415270"/>
                </a:lnTo>
                <a:lnTo>
                  <a:pt x="267161" y="1445515"/>
                </a:lnTo>
                <a:lnTo>
                  <a:pt x="284655" y="1461823"/>
                </a:lnTo>
                <a:lnTo>
                  <a:pt x="288510" y="1475463"/>
                </a:lnTo>
                <a:lnTo>
                  <a:pt x="280208" y="1492661"/>
                </a:lnTo>
                <a:lnTo>
                  <a:pt x="281690" y="1506894"/>
                </a:lnTo>
                <a:lnTo>
                  <a:pt x="303632" y="1523499"/>
                </a:lnTo>
                <a:lnTo>
                  <a:pt x="309859" y="1532691"/>
                </a:lnTo>
                <a:lnTo>
                  <a:pt x="311935" y="1543069"/>
                </a:lnTo>
                <a:lnTo>
                  <a:pt x="301557" y="1567383"/>
                </a:lnTo>
                <a:lnTo>
                  <a:pt x="301557" y="1596442"/>
                </a:lnTo>
                <a:lnTo>
                  <a:pt x="296812" y="1608599"/>
                </a:lnTo>
                <a:lnTo>
                  <a:pt x="295033" y="1625204"/>
                </a:lnTo>
                <a:lnTo>
                  <a:pt x="288213" y="1642402"/>
                </a:lnTo>
                <a:lnTo>
                  <a:pt x="300371" y="1653076"/>
                </a:lnTo>
                <a:lnTo>
                  <a:pt x="310156" y="1670867"/>
                </a:lnTo>
                <a:lnTo>
                  <a:pt x="323499" y="1676797"/>
                </a:lnTo>
                <a:lnTo>
                  <a:pt x="361749" y="1682728"/>
                </a:lnTo>
                <a:lnTo>
                  <a:pt x="380726" y="1688955"/>
                </a:lnTo>
                <a:lnTo>
                  <a:pt x="410971" y="1708525"/>
                </a:lnTo>
                <a:lnTo>
                  <a:pt x="433506" y="1716531"/>
                </a:lnTo>
                <a:lnTo>
                  <a:pt x="451890" y="1717124"/>
                </a:lnTo>
                <a:lnTo>
                  <a:pt x="480356" y="1740548"/>
                </a:lnTo>
                <a:lnTo>
                  <a:pt x="501112" y="1762787"/>
                </a:lnTo>
                <a:lnTo>
                  <a:pt x="502594" y="1782950"/>
                </a:lnTo>
                <a:lnTo>
                  <a:pt x="515641" y="1796886"/>
                </a:lnTo>
                <a:lnTo>
                  <a:pt x="563677" y="1826538"/>
                </a:lnTo>
                <a:lnTo>
                  <a:pt x="602817" y="1833061"/>
                </a:lnTo>
                <a:lnTo>
                  <a:pt x="617643" y="1840178"/>
                </a:lnTo>
                <a:lnTo>
                  <a:pt x="630096" y="1876649"/>
                </a:lnTo>
                <a:lnTo>
                  <a:pt x="622683" y="1899184"/>
                </a:lnTo>
                <a:lnTo>
                  <a:pt x="640771" y="1909859"/>
                </a:lnTo>
                <a:lnTo>
                  <a:pt x="647591" y="1901556"/>
                </a:lnTo>
                <a:lnTo>
                  <a:pt x="664492" y="1906894"/>
                </a:lnTo>
                <a:lnTo>
                  <a:pt x="676946" y="1915493"/>
                </a:lnTo>
                <a:lnTo>
                  <a:pt x="694440" y="1940993"/>
                </a:lnTo>
                <a:lnTo>
                  <a:pt x="718755" y="1963232"/>
                </a:lnTo>
                <a:lnTo>
                  <a:pt x="763825" y="2024018"/>
                </a:lnTo>
                <a:lnTo>
                  <a:pt x="781616" y="2068791"/>
                </a:lnTo>
                <a:lnTo>
                  <a:pt x="785174" y="2103484"/>
                </a:lnTo>
                <a:lnTo>
                  <a:pt x="783988" y="2116827"/>
                </a:lnTo>
                <a:lnTo>
                  <a:pt x="778947" y="2129874"/>
                </a:lnTo>
                <a:lnTo>
                  <a:pt x="778354" y="2159525"/>
                </a:lnTo>
                <a:lnTo>
                  <a:pt x="789325" y="2156857"/>
                </a:lnTo>
                <a:lnTo>
                  <a:pt x="795849" y="2166345"/>
                </a:lnTo>
                <a:lnTo>
                  <a:pt x="793180" y="2188584"/>
                </a:lnTo>
                <a:lnTo>
                  <a:pt x="793180" y="2190067"/>
                </a:lnTo>
                <a:lnTo>
                  <a:pt x="842698" y="2195700"/>
                </a:lnTo>
                <a:lnTo>
                  <a:pt x="892216" y="2201038"/>
                </a:lnTo>
                <a:lnTo>
                  <a:pt x="941735" y="2206375"/>
                </a:lnTo>
                <a:lnTo>
                  <a:pt x="991253" y="2211416"/>
                </a:lnTo>
                <a:lnTo>
                  <a:pt x="1040771" y="2216160"/>
                </a:lnTo>
                <a:lnTo>
                  <a:pt x="1090289" y="2220904"/>
                </a:lnTo>
                <a:lnTo>
                  <a:pt x="1139807" y="2225352"/>
                </a:lnTo>
                <a:lnTo>
                  <a:pt x="1189325" y="2229503"/>
                </a:lnTo>
                <a:lnTo>
                  <a:pt x="1209192" y="2230689"/>
                </a:lnTo>
                <a:lnTo>
                  <a:pt x="1210082" y="2228910"/>
                </a:lnTo>
                <a:lnTo>
                  <a:pt x="1210082" y="2228910"/>
                </a:lnTo>
                <a:lnTo>
                  <a:pt x="1234099" y="2230986"/>
                </a:lnTo>
                <a:lnTo>
                  <a:pt x="1246553" y="2225055"/>
                </a:lnTo>
                <a:lnTo>
                  <a:pt x="1255448" y="2212305"/>
                </a:lnTo>
                <a:lnTo>
                  <a:pt x="1259007" y="2198072"/>
                </a:lnTo>
                <a:lnTo>
                  <a:pt x="1257524" y="2182950"/>
                </a:lnTo>
                <a:lnTo>
                  <a:pt x="1248925" y="2170200"/>
                </a:lnTo>
                <a:lnTo>
                  <a:pt x="1233506" y="2160118"/>
                </a:lnTo>
                <a:lnTo>
                  <a:pt x="1226983" y="2138473"/>
                </a:lnTo>
                <a:lnTo>
                  <a:pt x="1229652" y="2105263"/>
                </a:lnTo>
                <a:lnTo>
                  <a:pt x="1235285" y="2088065"/>
                </a:lnTo>
                <a:lnTo>
                  <a:pt x="1244477" y="2086879"/>
                </a:lnTo>
                <a:lnTo>
                  <a:pt x="1253966" y="2080356"/>
                </a:lnTo>
                <a:lnTo>
                  <a:pt x="1264047" y="2068198"/>
                </a:lnTo>
                <a:lnTo>
                  <a:pt x="1272053" y="2054559"/>
                </a:lnTo>
                <a:lnTo>
                  <a:pt x="1278280" y="2039140"/>
                </a:lnTo>
                <a:lnTo>
                  <a:pt x="1282135" y="2019273"/>
                </a:lnTo>
                <a:lnTo>
                  <a:pt x="1283617" y="1994662"/>
                </a:lnTo>
                <a:lnTo>
                  <a:pt x="1303484" y="1967383"/>
                </a:lnTo>
                <a:lnTo>
                  <a:pt x="1321275" y="1951668"/>
                </a:lnTo>
                <a:lnTo>
                  <a:pt x="1352706" y="1933877"/>
                </a:lnTo>
                <a:lnTo>
                  <a:pt x="1360119" y="1928243"/>
                </a:lnTo>
                <a:lnTo>
                  <a:pt x="1361008" y="1922609"/>
                </a:lnTo>
                <a:lnTo>
                  <a:pt x="1361008" y="1922016"/>
                </a:lnTo>
                <a:lnTo>
                  <a:pt x="1356560" y="1913417"/>
                </a:lnTo>
                <a:lnTo>
                  <a:pt x="1334025" y="1893551"/>
                </a:lnTo>
                <a:lnTo>
                  <a:pt x="1325130" y="1880504"/>
                </a:lnTo>
                <a:lnTo>
                  <a:pt x="1325723" y="1869829"/>
                </a:lnTo>
                <a:lnTo>
                  <a:pt x="1325426" y="1869533"/>
                </a:lnTo>
                <a:lnTo>
                  <a:pt x="1323944" y="1858858"/>
                </a:lnTo>
                <a:lnTo>
                  <a:pt x="1303781" y="1812602"/>
                </a:lnTo>
                <a:lnTo>
                  <a:pt x="1298443" y="1787991"/>
                </a:lnTo>
                <a:lnTo>
                  <a:pt x="1301112" y="1771089"/>
                </a:lnTo>
                <a:lnTo>
                  <a:pt x="1262861" y="1720089"/>
                </a:lnTo>
                <a:lnTo>
                  <a:pt x="1227576" y="1672350"/>
                </a:lnTo>
                <a:lnTo>
                  <a:pt x="1192587" y="1624314"/>
                </a:lnTo>
                <a:lnTo>
                  <a:pt x="1157598" y="1576278"/>
                </a:lnTo>
                <a:lnTo>
                  <a:pt x="1122906" y="1527946"/>
                </a:lnTo>
                <a:lnTo>
                  <a:pt x="1088510" y="1479614"/>
                </a:lnTo>
                <a:lnTo>
                  <a:pt x="1054411" y="1431282"/>
                </a:lnTo>
                <a:lnTo>
                  <a:pt x="1020608" y="1382654"/>
                </a:lnTo>
                <a:lnTo>
                  <a:pt x="996294" y="1348851"/>
                </a:lnTo>
                <a:lnTo>
                  <a:pt x="971979" y="1314751"/>
                </a:lnTo>
                <a:lnTo>
                  <a:pt x="947961" y="1280652"/>
                </a:lnTo>
                <a:lnTo>
                  <a:pt x="923944" y="1246553"/>
                </a:lnTo>
                <a:lnTo>
                  <a:pt x="900222" y="1212454"/>
                </a:lnTo>
                <a:lnTo>
                  <a:pt x="876501" y="1178058"/>
                </a:lnTo>
                <a:lnTo>
                  <a:pt x="829355" y="1109563"/>
                </a:lnTo>
                <a:lnTo>
                  <a:pt x="799110" y="1068050"/>
                </a:lnTo>
                <a:lnTo>
                  <a:pt x="766790" y="1028614"/>
                </a:lnTo>
                <a:lnTo>
                  <a:pt x="737139" y="987101"/>
                </a:lnTo>
                <a:lnTo>
                  <a:pt x="707487" y="945589"/>
                </a:lnTo>
                <a:lnTo>
                  <a:pt x="677835" y="903780"/>
                </a:lnTo>
                <a:lnTo>
                  <a:pt x="648777" y="861972"/>
                </a:lnTo>
                <a:lnTo>
                  <a:pt x="619718" y="820163"/>
                </a:lnTo>
                <a:lnTo>
                  <a:pt x="591253" y="778354"/>
                </a:lnTo>
                <a:lnTo>
                  <a:pt x="599852" y="740400"/>
                </a:lnTo>
                <a:lnTo>
                  <a:pt x="608747" y="702743"/>
                </a:lnTo>
                <a:lnTo>
                  <a:pt x="617643" y="664789"/>
                </a:lnTo>
                <a:lnTo>
                  <a:pt x="626538" y="627131"/>
                </a:lnTo>
                <a:lnTo>
                  <a:pt x="635434" y="589177"/>
                </a:lnTo>
                <a:lnTo>
                  <a:pt x="644329" y="551520"/>
                </a:lnTo>
                <a:lnTo>
                  <a:pt x="653225" y="513566"/>
                </a:lnTo>
                <a:lnTo>
                  <a:pt x="671016" y="437954"/>
                </a:lnTo>
                <a:lnTo>
                  <a:pt x="679911" y="400000"/>
                </a:lnTo>
                <a:lnTo>
                  <a:pt x="688806" y="362342"/>
                </a:lnTo>
                <a:lnTo>
                  <a:pt x="697702" y="324388"/>
                </a:lnTo>
                <a:lnTo>
                  <a:pt x="724685" y="211119"/>
                </a:lnTo>
                <a:lnTo>
                  <a:pt x="733877" y="173165"/>
                </a:lnTo>
                <a:lnTo>
                  <a:pt x="695033" y="163380"/>
                </a:lnTo>
                <a:lnTo>
                  <a:pt x="656190" y="153299"/>
                </a:lnTo>
                <a:lnTo>
                  <a:pt x="617643" y="143217"/>
                </a:lnTo>
                <a:lnTo>
                  <a:pt x="579096" y="133136"/>
                </a:lnTo>
                <a:lnTo>
                  <a:pt x="501705" y="112379"/>
                </a:lnTo>
                <a:lnTo>
                  <a:pt x="463158" y="101705"/>
                </a:lnTo>
                <a:lnTo>
                  <a:pt x="424611" y="91030"/>
                </a:lnTo>
                <a:lnTo>
                  <a:pt x="386064" y="80059"/>
                </a:lnTo>
                <a:lnTo>
                  <a:pt x="347517" y="69088"/>
                </a:lnTo>
                <a:lnTo>
                  <a:pt x="309266" y="57821"/>
                </a:lnTo>
                <a:lnTo>
                  <a:pt x="271016" y="46553"/>
                </a:lnTo>
                <a:lnTo>
                  <a:pt x="232765" y="35285"/>
                </a:lnTo>
                <a:lnTo>
                  <a:pt x="194514" y="23721"/>
                </a:lnTo>
                <a:lnTo>
                  <a:pt x="156264" y="12157"/>
                </a:lnTo>
                <a:lnTo>
                  <a:pt x="116234" y="0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B6878C-0AE2-A2DB-8154-89A5A1B6177B}"/>
              </a:ext>
            </a:extLst>
          </p:cNvPr>
          <p:cNvSpPr/>
          <p:nvPr/>
        </p:nvSpPr>
        <p:spPr>
          <a:xfrm>
            <a:off x="4185665" y="3704837"/>
            <a:ext cx="1035014" cy="789866"/>
          </a:xfrm>
          <a:custGeom>
            <a:avLst/>
            <a:gdLst>
              <a:gd name="connsiteX0" fmla="*/ 1168273 w 1173016"/>
              <a:gd name="connsiteY0" fmla="*/ 278428 h 895181"/>
              <a:gd name="connsiteX1" fmla="*/ 1171238 w 1173016"/>
              <a:gd name="connsiteY1" fmla="*/ 149741 h 895181"/>
              <a:gd name="connsiteX2" fmla="*/ 1171831 w 1173016"/>
              <a:gd name="connsiteY2" fmla="*/ 124240 h 895181"/>
              <a:gd name="connsiteX3" fmla="*/ 1172424 w 1173016"/>
              <a:gd name="connsiteY3" fmla="*/ 98443 h 895181"/>
              <a:gd name="connsiteX4" fmla="*/ 1173017 w 1173016"/>
              <a:gd name="connsiteY4" fmla="*/ 72647 h 895181"/>
              <a:gd name="connsiteX5" fmla="*/ 1134173 w 1173016"/>
              <a:gd name="connsiteY5" fmla="*/ 71460 h 895181"/>
              <a:gd name="connsiteX6" fmla="*/ 1095330 w 1173016"/>
              <a:gd name="connsiteY6" fmla="*/ 70274 h 895181"/>
              <a:gd name="connsiteX7" fmla="*/ 1056486 w 1173016"/>
              <a:gd name="connsiteY7" fmla="*/ 69088 h 895181"/>
              <a:gd name="connsiteX8" fmla="*/ 1017643 w 1173016"/>
              <a:gd name="connsiteY8" fmla="*/ 67606 h 895181"/>
              <a:gd name="connsiteX9" fmla="*/ 978799 w 1173016"/>
              <a:gd name="connsiteY9" fmla="*/ 66123 h 895181"/>
              <a:gd name="connsiteX10" fmla="*/ 939955 w 1173016"/>
              <a:gd name="connsiteY10" fmla="*/ 64640 h 895181"/>
              <a:gd name="connsiteX11" fmla="*/ 901112 w 1173016"/>
              <a:gd name="connsiteY11" fmla="*/ 62861 h 895181"/>
              <a:gd name="connsiteX12" fmla="*/ 862565 w 1173016"/>
              <a:gd name="connsiteY12" fmla="*/ 61082 h 895181"/>
              <a:gd name="connsiteX13" fmla="*/ 813936 w 1173016"/>
              <a:gd name="connsiteY13" fmla="*/ 58710 h 895181"/>
              <a:gd name="connsiteX14" fmla="*/ 765308 w 1173016"/>
              <a:gd name="connsiteY14" fmla="*/ 56041 h 895181"/>
              <a:gd name="connsiteX15" fmla="*/ 716679 w 1173016"/>
              <a:gd name="connsiteY15" fmla="*/ 53076 h 895181"/>
              <a:gd name="connsiteX16" fmla="*/ 668050 w 1173016"/>
              <a:gd name="connsiteY16" fmla="*/ 50111 h 895181"/>
              <a:gd name="connsiteX17" fmla="*/ 619422 w 1173016"/>
              <a:gd name="connsiteY17" fmla="*/ 46850 h 895181"/>
              <a:gd name="connsiteX18" fmla="*/ 570793 w 1173016"/>
              <a:gd name="connsiteY18" fmla="*/ 43588 h 895181"/>
              <a:gd name="connsiteX19" fmla="*/ 522165 w 1173016"/>
              <a:gd name="connsiteY19" fmla="*/ 40030 h 895181"/>
              <a:gd name="connsiteX20" fmla="*/ 473536 w 1173016"/>
              <a:gd name="connsiteY20" fmla="*/ 36175 h 895181"/>
              <a:gd name="connsiteX21" fmla="*/ 424314 w 1173016"/>
              <a:gd name="connsiteY21" fmla="*/ 32617 h 895181"/>
              <a:gd name="connsiteX22" fmla="*/ 375686 w 1173016"/>
              <a:gd name="connsiteY22" fmla="*/ 28466 h 895181"/>
              <a:gd name="connsiteX23" fmla="*/ 327057 w 1173016"/>
              <a:gd name="connsiteY23" fmla="*/ 24314 h 895181"/>
              <a:gd name="connsiteX24" fmla="*/ 278428 w 1173016"/>
              <a:gd name="connsiteY24" fmla="*/ 19867 h 895181"/>
              <a:gd name="connsiteX25" fmla="*/ 229800 w 1173016"/>
              <a:gd name="connsiteY25" fmla="*/ 15122 h 895181"/>
              <a:gd name="connsiteX26" fmla="*/ 181171 w 1173016"/>
              <a:gd name="connsiteY26" fmla="*/ 10378 h 895181"/>
              <a:gd name="connsiteX27" fmla="*/ 132543 w 1173016"/>
              <a:gd name="connsiteY27" fmla="*/ 5337 h 895181"/>
              <a:gd name="connsiteX28" fmla="*/ 83914 w 1173016"/>
              <a:gd name="connsiteY28" fmla="*/ 0 h 895181"/>
              <a:gd name="connsiteX29" fmla="*/ 78577 w 1173016"/>
              <a:gd name="connsiteY29" fmla="*/ 51297 h 895181"/>
              <a:gd name="connsiteX30" fmla="*/ 73239 w 1173016"/>
              <a:gd name="connsiteY30" fmla="*/ 102594 h 895181"/>
              <a:gd name="connsiteX31" fmla="*/ 68495 w 1173016"/>
              <a:gd name="connsiteY31" fmla="*/ 153299 h 895181"/>
              <a:gd name="connsiteX32" fmla="*/ 36471 w 1173016"/>
              <a:gd name="connsiteY32" fmla="*/ 460489 h 895181"/>
              <a:gd name="connsiteX33" fmla="*/ 10378 w 1173016"/>
              <a:gd name="connsiteY33" fmla="*/ 716383 h 895181"/>
              <a:gd name="connsiteX34" fmla="*/ 5337 w 1173016"/>
              <a:gd name="connsiteY34" fmla="*/ 767680 h 895181"/>
              <a:gd name="connsiteX35" fmla="*/ 0 w 1173016"/>
              <a:gd name="connsiteY35" fmla="*/ 818680 h 895181"/>
              <a:gd name="connsiteX36" fmla="*/ 61972 w 1173016"/>
              <a:gd name="connsiteY36" fmla="*/ 825204 h 895181"/>
              <a:gd name="connsiteX37" fmla="*/ 123944 w 1173016"/>
              <a:gd name="connsiteY37" fmla="*/ 831431 h 895181"/>
              <a:gd name="connsiteX38" fmla="*/ 185915 w 1173016"/>
              <a:gd name="connsiteY38" fmla="*/ 837361 h 895181"/>
              <a:gd name="connsiteX39" fmla="*/ 247887 w 1173016"/>
              <a:gd name="connsiteY39" fmla="*/ 843291 h 895181"/>
              <a:gd name="connsiteX40" fmla="*/ 309859 w 1173016"/>
              <a:gd name="connsiteY40" fmla="*/ 848629 h 895181"/>
              <a:gd name="connsiteX41" fmla="*/ 371831 w 1173016"/>
              <a:gd name="connsiteY41" fmla="*/ 853669 h 895181"/>
              <a:gd name="connsiteX42" fmla="*/ 433803 w 1173016"/>
              <a:gd name="connsiteY42" fmla="*/ 858710 h 895181"/>
              <a:gd name="connsiteX43" fmla="*/ 495775 w 1173016"/>
              <a:gd name="connsiteY43" fmla="*/ 863158 h 895181"/>
              <a:gd name="connsiteX44" fmla="*/ 558043 w 1173016"/>
              <a:gd name="connsiteY44" fmla="*/ 867606 h 895181"/>
              <a:gd name="connsiteX45" fmla="*/ 620015 w 1173016"/>
              <a:gd name="connsiteY45" fmla="*/ 871757 h 895181"/>
              <a:gd name="connsiteX46" fmla="*/ 681987 w 1173016"/>
              <a:gd name="connsiteY46" fmla="*/ 875611 h 895181"/>
              <a:gd name="connsiteX47" fmla="*/ 744255 w 1173016"/>
              <a:gd name="connsiteY47" fmla="*/ 879170 h 895181"/>
              <a:gd name="connsiteX48" fmla="*/ 806523 w 1173016"/>
              <a:gd name="connsiteY48" fmla="*/ 882431 h 895181"/>
              <a:gd name="connsiteX49" fmla="*/ 868792 w 1173016"/>
              <a:gd name="connsiteY49" fmla="*/ 885397 h 895181"/>
              <a:gd name="connsiteX50" fmla="*/ 931060 w 1173016"/>
              <a:gd name="connsiteY50" fmla="*/ 888065 h 895181"/>
              <a:gd name="connsiteX51" fmla="*/ 993328 w 1173016"/>
              <a:gd name="connsiteY51" fmla="*/ 890437 h 895181"/>
              <a:gd name="connsiteX52" fmla="*/ 1034247 w 1173016"/>
              <a:gd name="connsiteY52" fmla="*/ 891920 h 895181"/>
              <a:gd name="connsiteX53" fmla="*/ 1074870 w 1173016"/>
              <a:gd name="connsiteY53" fmla="*/ 893106 h 895181"/>
              <a:gd name="connsiteX54" fmla="*/ 1115493 w 1173016"/>
              <a:gd name="connsiteY54" fmla="*/ 894292 h 895181"/>
              <a:gd name="connsiteX55" fmla="*/ 1156115 w 1173016"/>
              <a:gd name="connsiteY55" fmla="*/ 895182 h 895181"/>
              <a:gd name="connsiteX56" fmla="*/ 1157598 w 1173016"/>
              <a:gd name="connsiteY56" fmla="*/ 818384 h 895181"/>
              <a:gd name="connsiteX57" fmla="*/ 1158488 w 1173016"/>
              <a:gd name="connsiteY57" fmla="*/ 779837 h 895181"/>
              <a:gd name="connsiteX58" fmla="*/ 1159081 w 1173016"/>
              <a:gd name="connsiteY58" fmla="*/ 741290 h 895181"/>
              <a:gd name="connsiteX59" fmla="*/ 1159970 w 1173016"/>
              <a:gd name="connsiteY59" fmla="*/ 702743 h 895181"/>
              <a:gd name="connsiteX60" fmla="*/ 1160563 w 1173016"/>
              <a:gd name="connsiteY60" fmla="*/ 664196 h 895181"/>
              <a:gd name="connsiteX61" fmla="*/ 1161453 w 1173016"/>
              <a:gd name="connsiteY61" fmla="*/ 625649 h 895181"/>
              <a:gd name="connsiteX62" fmla="*/ 1162046 w 1173016"/>
              <a:gd name="connsiteY62" fmla="*/ 587102 h 895181"/>
              <a:gd name="connsiteX63" fmla="*/ 1162936 w 1173016"/>
              <a:gd name="connsiteY63" fmla="*/ 548554 h 895181"/>
              <a:gd name="connsiteX64" fmla="*/ 1163528 w 1173016"/>
              <a:gd name="connsiteY64" fmla="*/ 510008 h 895181"/>
              <a:gd name="connsiteX65" fmla="*/ 1165011 w 1173016"/>
              <a:gd name="connsiteY65" fmla="*/ 432913 h 895181"/>
              <a:gd name="connsiteX66" fmla="*/ 1165604 w 1173016"/>
              <a:gd name="connsiteY66" fmla="*/ 394070 h 895181"/>
              <a:gd name="connsiteX67" fmla="*/ 1166494 w 1173016"/>
              <a:gd name="connsiteY67" fmla="*/ 355523 h 895181"/>
              <a:gd name="connsiteX68" fmla="*/ 1168273 w 1173016"/>
              <a:gd name="connsiteY68" fmla="*/ 278428 h 895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73016" h="895181">
                <a:moveTo>
                  <a:pt x="1168273" y="278428"/>
                </a:moveTo>
                <a:lnTo>
                  <a:pt x="1171238" y="149741"/>
                </a:lnTo>
                <a:lnTo>
                  <a:pt x="1171831" y="124240"/>
                </a:lnTo>
                <a:lnTo>
                  <a:pt x="1172424" y="98443"/>
                </a:lnTo>
                <a:lnTo>
                  <a:pt x="1173017" y="72647"/>
                </a:lnTo>
                <a:lnTo>
                  <a:pt x="1134173" y="71460"/>
                </a:lnTo>
                <a:lnTo>
                  <a:pt x="1095330" y="70274"/>
                </a:lnTo>
                <a:lnTo>
                  <a:pt x="1056486" y="69088"/>
                </a:lnTo>
                <a:lnTo>
                  <a:pt x="1017643" y="67606"/>
                </a:lnTo>
                <a:lnTo>
                  <a:pt x="978799" y="66123"/>
                </a:lnTo>
                <a:lnTo>
                  <a:pt x="939955" y="64640"/>
                </a:lnTo>
                <a:lnTo>
                  <a:pt x="901112" y="62861"/>
                </a:lnTo>
                <a:lnTo>
                  <a:pt x="862565" y="61082"/>
                </a:lnTo>
                <a:lnTo>
                  <a:pt x="813936" y="58710"/>
                </a:lnTo>
                <a:lnTo>
                  <a:pt x="765308" y="56041"/>
                </a:lnTo>
                <a:lnTo>
                  <a:pt x="716679" y="53076"/>
                </a:lnTo>
                <a:lnTo>
                  <a:pt x="668050" y="50111"/>
                </a:lnTo>
                <a:lnTo>
                  <a:pt x="619422" y="46850"/>
                </a:lnTo>
                <a:lnTo>
                  <a:pt x="570793" y="43588"/>
                </a:lnTo>
                <a:lnTo>
                  <a:pt x="522165" y="40030"/>
                </a:lnTo>
                <a:lnTo>
                  <a:pt x="473536" y="36175"/>
                </a:lnTo>
                <a:lnTo>
                  <a:pt x="424314" y="32617"/>
                </a:lnTo>
                <a:lnTo>
                  <a:pt x="375686" y="28466"/>
                </a:lnTo>
                <a:lnTo>
                  <a:pt x="327057" y="24314"/>
                </a:lnTo>
                <a:lnTo>
                  <a:pt x="278428" y="19867"/>
                </a:lnTo>
                <a:lnTo>
                  <a:pt x="229800" y="15122"/>
                </a:lnTo>
                <a:lnTo>
                  <a:pt x="181171" y="10378"/>
                </a:lnTo>
                <a:lnTo>
                  <a:pt x="132543" y="5337"/>
                </a:lnTo>
                <a:lnTo>
                  <a:pt x="83914" y="0"/>
                </a:lnTo>
                <a:lnTo>
                  <a:pt x="78577" y="51297"/>
                </a:lnTo>
                <a:lnTo>
                  <a:pt x="73239" y="102594"/>
                </a:lnTo>
                <a:lnTo>
                  <a:pt x="68495" y="153299"/>
                </a:lnTo>
                <a:lnTo>
                  <a:pt x="36471" y="460489"/>
                </a:lnTo>
                <a:lnTo>
                  <a:pt x="10378" y="716383"/>
                </a:lnTo>
                <a:lnTo>
                  <a:pt x="5337" y="767680"/>
                </a:lnTo>
                <a:lnTo>
                  <a:pt x="0" y="818680"/>
                </a:lnTo>
                <a:lnTo>
                  <a:pt x="61972" y="825204"/>
                </a:lnTo>
                <a:lnTo>
                  <a:pt x="123944" y="831431"/>
                </a:lnTo>
                <a:lnTo>
                  <a:pt x="185915" y="837361"/>
                </a:lnTo>
                <a:lnTo>
                  <a:pt x="247887" y="843291"/>
                </a:lnTo>
                <a:lnTo>
                  <a:pt x="309859" y="848629"/>
                </a:lnTo>
                <a:lnTo>
                  <a:pt x="371831" y="853669"/>
                </a:lnTo>
                <a:lnTo>
                  <a:pt x="433803" y="858710"/>
                </a:lnTo>
                <a:lnTo>
                  <a:pt x="495775" y="863158"/>
                </a:lnTo>
                <a:lnTo>
                  <a:pt x="558043" y="867606"/>
                </a:lnTo>
                <a:lnTo>
                  <a:pt x="620015" y="871757"/>
                </a:lnTo>
                <a:lnTo>
                  <a:pt x="681987" y="875611"/>
                </a:lnTo>
                <a:lnTo>
                  <a:pt x="744255" y="879170"/>
                </a:lnTo>
                <a:lnTo>
                  <a:pt x="806523" y="882431"/>
                </a:lnTo>
                <a:lnTo>
                  <a:pt x="868792" y="885397"/>
                </a:lnTo>
                <a:lnTo>
                  <a:pt x="931060" y="888065"/>
                </a:lnTo>
                <a:lnTo>
                  <a:pt x="993328" y="890437"/>
                </a:lnTo>
                <a:lnTo>
                  <a:pt x="1034247" y="891920"/>
                </a:lnTo>
                <a:lnTo>
                  <a:pt x="1074870" y="893106"/>
                </a:lnTo>
                <a:lnTo>
                  <a:pt x="1115493" y="894292"/>
                </a:lnTo>
                <a:lnTo>
                  <a:pt x="1156115" y="895182"/>
                </a:lnTo>
                <a:lnTo>
                  <a:pt x="1157598" y="818384"/>
                </a:lnTo>
                <a:lnTo>
                  <a:pt x="1158488" y="779837"/>
                </a:lnTo>
                <a:lnTo>
                  <a:pt x="1159081" y="741290"/>
                </a:lnTo>
                <a:lnTo>
                  <a:pt x="1159970" y="702743"/>
                </a:lnTo>
                <a:lnTo>
                  <a:pt x="1160563" y="664196"/>
                </a:lnTo>
                <a:lnTo>
                  <a:pt x="1161453" y="625649"/>
                </a:lnTo>
                <a:lnTo>
                  <a:pt x="1162046" y="587102"/>
                </a:lnTo>
                <a:lnTo>
                  <a:pt x="1162936" y="548554"/>
                </a:lnTo>
                <a:lnTo>
                  <a:pt x="1163528" y="510008"/>
                </a:lnTo>
                <a:lnTo>
                  <a:pt x="1165011" y="432913"/>
                </a:lnTo>
                <a:lnTo>
                  <a:pt x="1165604" y="394070"/>
                </a:lnTo>
                <a:lnTo>
                  <a:pt x="1166494" y="355523"/>
                </a:lnTo>
                <a:lnTo>
                  <a:pt x="1168273" y="278428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E25C2E2-27B9-B5CE-45BE-F857781D6523}"/>
              </a:ext>
            </a:extLst>
          </p:cNvPr>
          <p:cNvSpPr/>
          <p:nvPr/>
        </p:nvSpPr>
        <p:spPr>
          <a:xfrm>
            <a:off x="8998903" y="2936163"/>
            <a:ext cx="249072" cy="262154"/>
          </a:xfrm>
          <a:custGeom>
            <a:avLst/>
            <a:gdLst>
              <a:gd name="connsiteX0" fmla="*/ 241957 w 282282"/>
              <a:gd name="connsiteY0" fmla="*/ 2076 h 297108"/>
              <a:gd name="connsiteX1" fmla="*/ 241068 w 282282"/>
              <a:gd name="connsiteY1" fmla="*/ 0 h 297108"/>
              <a:gd name="connsiteX2" fmla="*/ 206968 w 282282"/>
              <a:gd name="connsiteY2" fmla="*/ 11861 h 297108"/>
              <a:gd name="connsiteX3" fmla="*/ 189770 w 282282"/>
              <a:gd name="connsiteY3" fmla="*/ 17494 h 297108"/>
              <a:gd name="connsiteX4" fmla="*/ 172868 w 282282"/>
              <a:gd name="connsiteY4" fmla="*/ 23425 h 297108"/>
              <a:gd name="connsiteX5" fmla="*/ 155968 w 282282"/>
              <a:gd name="connsiteY5" fmla="*/ 29355 h 297108"/>
              <a:gd name="connsiteX6" fmla="*/ 138769 w 282282"/>
              <a:gd name="connsiteY6" fmla="*/ 34989 h 297108"/>
              <a:gd name="connsiteX7" fmla="*/ 121868 w 282282"/>
              <a:gd name="connsiteY7" fmla="*/ 40919 h 297108"/>
              <a:gd name="connsiteX8" fmla="*/ 104670 w 282282"/>
              <a:gd name="connsiteY8" fmla="*/ 46849 h 297108"/>
              <a:gd name="connsiteX9" fmla="*/ 105263 w 282282"/>
              <a:gd name="connsiteY9" fmla="*/ 51594 h 297108"/>
              <a:gd name="connsiteX10" fmla="*/ 99333 w 282282"/>
              <a:gd name="connsiteY10" fmla="*/ 54559 h 297108"/>
              <a:gd name="connsiteX11" fmla="*/ 97257 w 282282"/>
              <a:gd name="connsiteY11" fmla="*/ 49518 h 297108"/>
              <a:gd name="connsiteX12" fmla="*/ 85100 w 282282"/>
              <a:gd name="connsiteY12" fmla="*/ 53076 h 297108"/>
              <a:gd name="connsiteX13" fmla="*/ 60785 w 282282"/>
              <a:gd name="connsiteY13" fmla="*/ 60489 h 297108"/>
              <a:gd name="connsiteX14" fmla="*/ 48628 w 282282"/>
              <a:gd name="connsiteY14" fmla="*/ 64047 h 297108"/>
              <a:gd name="connsiteX15" fmla="*/ 36472 w 282282"/>
              <a:gd name="connsiteY15" fmla="*/ 67902 h 297108"/>
              <a:gd name="connsiteX16" fmla="*/ 24315 w 282282"/>
              <a:gd name="connsiteY16" fmla="*/ 71460 h 297108"/>
              <a:gd name="connsiteX17" fmla="*/ 12157 w 282282"/>
              <a:gd name="connsiteY17" fmla="*/ 75018 h 297108"/>
              <a:gd name="connsiteX18" fmla="*/ 0 w 282282"/>
              <a:gd name="connsiteY18" fmla="*/ 78577 h 297108"/>
              <a:gd name="connsiteX19" fmla="*/ 5040 w 282282"/>
              <a:gd name="connsiteY19" fmla="*/ 97850 h 297108"/>
              <a:gd name="connsiteX20" fmla="*/ 9785 w 282282"/>
              <a:gd name="connsiteY20" fmla="*/ 117124 h 297108"/>
              <a:gd name="connsiteX21" fmla="*/ 19866 w 282282"/>
              <a:gd name="connsiteY21" fmla="*/ 155671 h 297108"/>
              <a:gd name="connsiteX22" fmla="*/ 39436 w 282282"/>
              <a:gd name="connsiteY22" fmla="*/ 232468 h 297108"/>
              <a:gd name="connsiteX23" fmla="*/ 53077 w 282282"/>
              <a:gd name="connsiteY23" fmla="*/ 244626 h 297108"/>
              <a:gd name="connsiteX24" fmla="*/ 48925 w 282282"/>
              <a:gd name="connsiteY24" fmla="*/ 249963 h 297108"/>
              <a:gd name="connsiteX25" fmla="*/ 42402 w 282282"/>
              <a:gd name="connsiteY25" fmla="*/ 258562 h 297108"/>
              <a:gd name="connsiteX26" fmla="*/ 35285 w 282282"/>
              <a:gd name="connsiteY26" fmla="*/ 267457 h 297108"/>
              <a:gd name="connsiteX27" fmla="*/ 25797 w 282282"/>
              <a:gd name="connsiteY27" fmla="*/ 279021 h 297108"/>
              <a:gd name="connsiteX28" fmla="*/ 34989 w 282282"/>
              <a:gd name="connsiteY28" fmla="*/ 287027 h 297108"/>
              <a:gd name="connsiteX29" fmla="*/ 46553 w 282282"/>
              <a:gd name="connsiteY29" fmla="*/ 297109 h 297108"/>
              <a:gd name="connsiteX30" fmla="*/ 51593 w 282282"/>
              <a:gd name="connsiteY30" fmla="*/ 288806 h 297108"/>
              <a:gd name="connsiteX31" fmla="*/ 99926 w 282282"/>
              <a:gd name="connsiteY31" fmla="*/ 238399 h 297108"/>
              <a:gd name="connsiteX32" fmla="*/ 120089 w 282282"/>
              <a:gd name="connsiteY32" fmla="*/ 222387 h 297108"/>
              <a:gd name="connsiteX33" fmla="*/ 129874 w 282282"/>
              <a:gd name="connsiteY33" fmla="*/ 203706 h 297108"/>
              <a:gd name="connsiteX34" fmla="*/ 142327 w 282282"/>
              <a:gd name="connsiteY34" fmla="*/ 203706 h 297108"/>
              <a:gd name="connsiteX35" fmla="*/ 194811 w 282282"/>
              <a:gd name="connsiteY35" fmla="*/ 182950 h 297108"/>
              <a:gd name="connsiteX36" fmla="*/ 207858 w 282282"/>
              <a:gd name="connsiteY36" fmla="*/ 170200 h 297108"/>
              <a:gd name="connsiteX37" fmla="*/ 224463 w 282282"/>
              <a:gd name="connsiteY37" fmla="*/ 168718 h 297108"/>
              <a:gd name="connsiteX38" fmla="*/ 249666 w 282282"/>
              <a:gd name="connsiteY38" fmla="*/ 152113 h 297108"/>
              <a:gd name="connsiteX39" fmla="*/ 269236 w 282282"/>
              <a:gd name="connsiteY39" fmla="*/ 141438 h 297108"/>
              <a:gd name="connsiteX40" fmla="*/ 282283 w 282282"/>
              <a:gd name="connsiteY40" fmla="*/ 137880 h 297108"/>
              <a:gd name="connsiteX41" fmla="*/ 280207 w 282282"/>
              <a:gd name="connsiteY41" fmla="*/ 126019 h 297108"/>
              <a:gd name="connsiteX42" fmla="*/ 282283 w 282282"/>
              <a:gd name="connsiteY42" fmla="*/ 120089 h 297108"/>
              <a:gd name="connsiteX43" fmla="*/ 278725 w 282282"/>
              <a:gd name="connsiteY43" fmla="*/ 107339 h 297108"/>
              <a:gd name="connsiteX44" fmla="*/ 276353 w 282282"/>
              <a:gd name="connsiteY44" fmla="*/ 99036 h 297108"/>
              <a:gd name="connsiteX45" fmla="*/ 271609 w 282282"/>
              <a:gd name="connsiteY45" fmla="*/ 85397 h 297108"/>
              <a:gd name="connsiteX46" fmla="*/ 266272 w 282282"/>
              <a:gd name="connsiteY46" fmla="*/ 69978 h 297108"/>
              <a:gd name="connsiteX47" fmla="*/ 260341 w 282282"/>
              <a:gd name="connsiteY47" fmla="*/ 53076 h 297108"/>
              <a:gd name="connsiteX48" fmla="*/ 255004 w 282282"/>
              <a:gd name="connsiteY48" fmla="*/ 38250 h 297108"/>
              <a:gd name="connsiteX49" fmla="*/ 251149 w 282282"/>
              <a:gd name="connsiteY49" fmla="*/ 27576 h 297108"/>
              <a:gd name="connsiteX50" fmla="*/ 245812 w 282282"/>
              <a:gd name="connsiteY50" fmla="*/ 12750 h 297108"/>
              <a:gd name="connsiteX51" fmla="*/ 241957 w 282282"/>
              <a:gd name="connsiteY51" fmla="*/ 2076 h 29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2282" h="297108">
                <a:moveTo>
                  <a:pt x="241957" y="2076"/>
                </a:moveTo>
                <a:lnTo>
                  <a:pt x="241068" y="0"/>
                </a:lnTo>
                <a:lnTo>
                  <a:pt x="206968" y="11861"/>
                </a:lnTo>
                <a:lnTo>
                  <a:pt x="189770" y="17494"/>
                </a:lnTo>
                <a:lnTo>
                  <a:pt x="172868" y="23425"/>
                </a:lnTo>
                <a:lnTo>
                  <a:pt x="155968" y="29355"/>
                </a:lnTo>
                <a:lnTo>
                  <a:pt x="138769" y="34989"/>
                </a:lnTo>
                <a:lnTo>
                  <a:pt x="121868" y="40919"/>
                </a:lnTo>
                <a:lnTo>
                  <a:pt x="104670" y="46849"/>
                </a:lnTo>
                <a:lnTo>
                  <a:pt x="105263" y="51594"/>
                </a:lnTo>
                <a:lnTo>
                  <a:pt x="99333" y="54559"/>
                </a:lnTo>
                <a:lnTo>
                  <a:pt x="97257" y="49518"/>
                </a:lnTo>
                <a:lnTo>
                  <a:pt x="85100" y="53076"/>
                </a:lnTo>
                <a:lnTo>
                  <a:pt x="60785" y="60489"/>
                </a:lnTo>
                <a:lnTo>
                  <a:pt x="48628" y="64047"/>
                </a:lnTo>
                <a:lnTo>
                  <a:pt x="36472" y="67902"/>
                </a:lnTo>
                <a:lnTo>
                  <a:pt x="24315" y="71460"/>
                </a:lnTo>
                <a:lnTo>
                  <a:pt x="12157" y="75018"/>
                </a:lnTo>
                <a:lnTo>
                  <a:pt x="0" y="78577"/>
                </a:lnTo>
                <a:lnTo>
                  <a:pt x="5040" y="97850"/>
                </a:lnTo>
                <a:lnTo>
                  <a:pt x="9785" y="117124"/>
                </a:lnTo>
                <a:lnTo>
                  <a:pt x="19866" y="155671"/>
                </a:lnTo>
                <a:lnTo>
                  <a:pt x="39436" y="232468"/>
                </a:lnTo>
                <a:lnTo>
                  <a:pt x="53077" y="244626"/>
                </a:lnTo>
                <a:lnTo>
                  <a:pt x="48925" y="249963"/>
                </a:lnTo>
                <a:lnTo>
                  <a:pt x="42402" y="258562"/>
                </a:lnTo>
                <a:lnTo>
                  <a:pt x="35285" y="267457"/>
                </a:lnTo>
                <a:lnTo>
                  <a:pt x="25797" y="279021"/>
                </a:lnTo>
                <a:lnTo>
                  <a:pt x="34989" y="287027"/>
                </a:lnTo>
                <a:lnTo>
                  <a:pt x="46553" y="297109"/>
                </a:lnTo>
                <a:lnTo>
                  <a:pt x="51593" y="288806"/>
                </a:lnTo>
                <a:lnTo>
                  <a:pt x="99926" y="238399"/>
                </a:lnTo>
                <a:lnTo>
                  <a:pt x="120089" y="222387"/>
                </a:lnTo>
                <a:lnTo>
                  <a:pt x="129874" y="203706"/>
                </a:lnTo>
                <a:lnTo>
                  <a:pt x="142327" y="203706"/>
                </a:lnTo>
                <a:lnTo>
                  <a:pt x="194811" y="182950"/>
                </a:lnTo>
                <a:lnTo>
                  <a:pt x="207858" y="170200"/>
                </a:lnTo>
                <a:lnTo>
                  <a:pt x="224463" y="168718"/>
                </a:lnTo>
                <a:lnTo>
                  <a:pt x="249666" y="152113"/>
                </a:lnTo>
                <a:lnTo>
                  <a:pt x="269236" y="141438"/>
                </a:lnTo>
                <a:lnTo>
                  <a:pt x="282283" y="137880"/>
                </a:lnTo>
                <a:lnTo>
                  <a:pt x="280207" y="126019"/>
                </a:lnTo>
                <a:lnTo>
                  <a:pt x="282283" y="120089"/>
                </a:lnTo>
                <a:lnTo>
                  <a:pt x="278725" y="107339"/>
                </a:lnTo>
                <a:lnTo>
                  <a:pt x="276353" y="99036"/>
                </a:lnTo>
                <a:lnTo>
                  <a:pt x="271609" y="85397"/>
                </a:lnTo>
                <a:lnTo>
                  <a:pt x="266272" y="69978"/>
                </a:lnTo>
                <a:lnTo>
                  <a:pt x="260341" y="53076"/>
                </a:lnTo>
                <a:lnTo>
                  <a:pt x="255004" y="38250"/>
                </a:lnTo>
                <a:lnTo>
                  <a:pt x="251149" y="27576"/>
                </a:lnTo>
                <a:lnTo>
                  <a:pt x="245812" y="12750"/>
                </a:lnTo>
                <a:lnTo>
                  <a:pt x="241957" y="2076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75FD42-6715-2425-926E-03482C9218EA}"/>
              </a:ext>
            </a:extLst>
          </p:cNvPr>
          <p:cNvSpPr/>
          <p:nvPr/>
        </p:nvSpPr>
        <p:spPr>
          <a:xfrm>
            <a:off x="8998903" y="2935902"/>
            <a:ext cx="249072" cy="262677"/>
          </a:xfrm>
          <a:custGeom>
            <a:avLst/>
            <a:gdLst>
              <a:gd name="connsiteX0" fmla="*/ 241957 w 282282"/>
              <a:gd name="connsiteY0" fmla="*/ 2076 h 297701"/>
              <a:gd name="connsiteX1" fmla="*/ 241068 w 282282"/>
              <a:gd name="connsiteY1" fmla="*/ 0 h 297701"/>
              <a:gd name="connsiteX2" fmla="*/ 206968 w 282282"/>
              <a:gd name="connsiteY2" fmla="*/ 11861 h 297701"/>
              <a:gd name="connsiteX3" fmla="*/ 189770 w 282282"/>
              <a:gd name="connsiteY3" fmla="*/ 17791 h 297701"/>
              <a:gd name="connsiteX4" fmla="*/ 172868 w 282282"/>
              <a:gd name="connsiteY4" fmla="*/ 23721 h 297701"/>
              <a:gd name="connsiteX5" fmla="*/ 155968 w 282282"/>
              <a:gd name="connsiteY5" fmla="*/ 29652 h 297701"/>
              <a:gd name="connsiteX6" fmla="*/ 138769 w 282282"/>
              <a:gd name="connsiteY6" fmla="*/ 35582 h 297701"/>
              <a:gd name="connsiteX7" fmla="*/ 121868 w 282282"/>
              <a:gd name="connsiteY7" fmla="*/ 41512 h 297701"/>
              <a:gd name="connsiteX8" fmla="*/ 104670 w 282282"/>
              <a:gd name="connsiteY8" fmla="*/ 47443 h 297701"/>
              <a:gd name="connsiteX9" fmla="*/ 105263 w 282282"/>
              <a:gd name="connsiteY9" fmla="*/ 52187 h 297701"/>
              <a:gd name="connsiteX10" fmla="*/ 99333 w 282282"/>
              <a:gd name="connsiteY10" fmla="*/ 55152 h 297701"/>
              <a:gd name="connsiteX11" fmla="*/ 97257 w 282282"/>
              <a:gd name="connsiteY11" fmla="*/ 50111 h 297701"/>
              <a:gd name="connsiteX12" fmla="*/ 85100 w 282282"/>
              <a:gd name="connsiteY12" fmla="*/ 53669 h 297701"/>
              <a:gd name="connsiteX13" fmla="*/ 60785 w 282282"/>
              <a:gd name="connsiteY13" fmla="*/ 61082 h 297701"/>
              <a:gd name="connsiteX14" fmla="*/ 48628 w 282282"/>
              <a:gd name="connsiteY14" fmla="*/ 64640 h 297701"/>
              <a:gd name="connsiteX15" fmla="*/ 36472 w 282282"/>
              <a:gd name="connsiteY15" fmla="*/ 68495 h 297701"/>
              <a:gd name="connsiteX16" fmla="*/ 24315 w 282282"/>
              <a:gd name="connsiteY16" fmla="*/ 72053 h 297701"/>
              <a:gd name="connsiteX17" fmla="*/ 12157 w 282282"/>
              <a:gd name="connsiteY17" fmla="*/ 75612 h 297701"/>
              <a:gd name="connsiteX18" fmla="*/ 0 w 282282"/>
              <a:gd name="connsiteY18" fmla="*/ 79170 h 297701"/>
              <a:gd name="connsiteX19" fmla="*/ 5040 w 282282"/>
              <a:gd name="connsiteY19" fmla="*/ 98443 h 297701"/>
              <a:gd name="connsiteX20" fmla="*/ 9785 w 282282"/>
              <a:gd name="connsiteY20" fmla="*/ 117717 h 297701"/>
              <a:gd name="connsiteX21" fmla="*/ 19866 w 282282"/>
              <a:gd name="connsiteY21" fmla="*/ 156264 h 297701"/>
              <a:gd name="connsiteX22" fmla="*/ 39436 w 282282"/>
              <a:gd name="connsiteY22" fmla="*/ 233062 h 297701"/>
              <a:gd name="connsiteX23" fmla="*/ 53077 w 282282"/>
              <a:gd name="connsiteY23" fmla="*/ 245219 h 297701"/>
              <a:gd name="connsiteX24" fmla="*/ 48925 w 282282"/>
              <a:gd name="connsiteY24" fmla="*/ 250556 h 297701"/>
              <a:gd name="connsiteX25" fmla="*/ 42402 w 282282"/>
              <a:gd name="connsiteY25" fmla="*/ 259155 h 297701"/>
              <a:gd name="connsiteX26" fmla="*/ 35285 w 282282"/>
              <a:gd name="connsiteY26" fmla="*/ 268050 h 297701"/>
              <a:gd name="connsiteX27" fmla="*/ 25797 w 282282"/>
              <a:gd name="connsiteY27" fmla="*/ 279615 h 297701"/>
              <a:gd name="connsiteX28" fmla="*/ 34989 w 282282"/>
              <a:gd name="connsiteY28" fmla="*/ 287620 h 297701"/>
              <a:gd name="connsiteX29" fmla="*/ 46553 w 282282"/>
              <a:gd name="connsiteY29" fmla="*/ 297702 h 297701"/>
              <a:gd name="connsiteX30" fmla="*/ 51593 w 282282"/>
              <a:gd name="connsiteY30" fmla="*/ 289400 h 297701"/>
              <a:gd name="connsiteX31" fmla="*/ 99926 w 282282"/>
              <a:gd name="connsiteY31" fmla="*/ 238992 h 297701"/>
              <a:gd name="connsiteX32" fmla="*/ 120089 w 282282"/>
              <a:gd name="connsiteY32" fmla="*/ 222980 h 297701"/>
              <a:gd name="connsiteX33" fmla="*/ 129874 w 282282"/>
              <a:gd name="connsiteY33" fmla="*/ 204299 h 297701"/>
              <a:gd name="connsiteX34" fmla="*/ 142327 w 282282"/>
              <a:gd name="connsiteY34" fmla="*/ 204299 h 297701"/>
              <a:gd name="connsiteX35" fmla="*/ 194811 w 282282"/>
              <a:gd name="connsiteY35" fmla="*/ 183543 h 297701"/>
              <a:gd name="connsiteX36" fmla="*/ 207858 w 282282"/>
              <a:gd name="connsiteY36" fmla="*/ 170793 h 297701"/>
              <a:gd name="connsiteX37" fmla="*/ 224463 w 282282"/>
              <a:gd name="connsiteY37" fmla="*/ 169311 h 297701"/>
              <a:gd name="connsiteX38" fmla="*/ 249666 w 282282"/>
              <a:gd name="connsiteY38" fmla="*/ 152706 h 297701"/>
              <a:gd name="connsiteX39" fmla="*/ 269236 w 282282"/>
              <a:gd name="connsiteY39" fmla="*/ 142328 h 297701"/>
              <a:gd name="connsiteX40" fmla="*/ 282283 w 282282"/>
              <a:gd name="connsiteY40" fmla="*/ 138769 h 297701"/>
              <a:gd name="connsiteX41" fmla="*/ 280207 w 282282"/>
              <a:gd name="connsiteY41" fmla="*/ 126909 h 297701"/>
              <a:gd name="connsiteX42" fmla="*/ 282283 w 282282"/>
              <a:gd name="connsiteY42" fmla="*/ 120979 h 297701"/>
              <a:gd name="connsiteX43" fmla="*/ 278725 w 282282"/>
              <a:gd name="connsiteY43" fmla="*/ 108228 h 297701"/>
              <a:gd name="connsiteX44" fmla="*/ 276353 w 282282"/>
              <a:gd name="connsiteY44" fmla="*/ 99926 h 297701"/>
              <a:gd name="connsiteX45" fmla="*/ 271609 w 282282"/>
              <a:gd name="connsiteY45" fmla="*/ 86286 h 297701"/>
              <a:gd name="connsiteX46" fmla="*/ 266272 w 282282"/>
              <a:gd name="connsiteY46" fmla="*/ 70867 h 297701"/>
              <a:gd name="connsiteX47" fmla="*/ 260341 w 282282"/>
              <a:gd name="connsiteY47" fmla="*/ 53966 h 297701"/>
              <a:gd name="connsiteX48" fmla="*/ 255004 w 282282"/>
              <a:gd name="connsiteY48" fmla="*/ 39140 h 297701"/>
              <a:gd name="connsiteX49" fmla="*/ 251149 w 282282"/>
              <a:gd name="connsiteY49" fmla="*/ 28466 h 297701"/>
              <a:gd name="connsiteX50" fmla="*/ 245812 w 282282"/>
              <a:gd name="connsiteY50" fmla="*/ 13640 h 297701"/>
              <a:gd name="connsiteX51" fmla="*/ 241957 w 282282"/>
              <a:gd name="connsiteY51" fmla="*/ 2076 h 29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82282" h="297701">
                <a:moveTo>
                  <a:pt x="241957" y="2076"/>
                </a:moveTo>
                <a:lnTo>
                  <a:pt x="241068" y="0"/>
                </a:lnTo>
                <a:lnTo>
                  <a:pt x="206968" y="11861"/>
                </a:lnTo>
                <a:lnTo>
                  <a:pt x="189770" y="17791"/>
                </a:lnTo>
                <a:lnTo>
                  <a:pt x="172868" y="23721"/>
                </a:lnTo>
                <a:lnTo>
                  <a:pt x="155968" y="29652"/>
                </a:lnTo>
                <a:lnTo>
                  <a:pt x="138769" y="35582"/>
                </a:lnTo>
                <a:lnTo>
                  <a:pt x="121868" y="41512"/>
                </a:lnTo>
                <a:lnTo>
                  <a:pt x="104670" y="47443"/>
                </a:lnTo>
                <a:lnTo>
                  <a:pt x="105263" y="52187"/>
                </a:lnTo>
                <a:lnTo>
                  <a:pt x="99333" y="55152"/>
                </a:lnTo>
                <a:lnTo>
                  <a:pt x="97257" y="50111"/>
                </a:lnTo>
                <a:lnTo>
                  <a:pt x="85100" y="53669"/>
                </a:lnTo>
                <a:lnTo>
                  <a:pt x="60785" y="61082"/>
                </a:lnTo>
                <a:lnTo>
                  <a:pt x="48628" y="64640"/>
                </a:lnTo>
                <a:lnTo>
                  <a:pt x="36472" y="68495"/>
                </a:lnTo>
                <a:lnTo>
                  <a:pt x="24315" y="72053"/>
                </a:lnTo>
                <a:lnTo>
                  <a:pt x="12157" y="75612"/>
                </a:lnTo>
                <a:lnTo>
                  <a:pt x="0" y="79170"/>
                </a:lnTo>
                <a:lnTo>
                  <a:pt x="5040" y="98443"/>
                </a:lnTo>
                <a:lnTo>
                  <a:pt x="9785" y="117717"/>
                </a:lnTo>
                <a:lnTo>
                  <a:pt x="19866" y="156264"/>
                </a:lnTo>
                <a:lnTo>
                  <a:pt x="39436" y="233062"/>
                </a:lnTo>
                <a:lnTo>
                  <a:pt x="53077" y="245219"/>
                </a:lnTo>
                <a:lnTo>
                  <a:pt x="48925" y="250556"/>
                </a:lnTo>
                <a:lnTo>
                  <a:pt x="42402" y="259155"/>
                </a:lnTo>
                <a:lnTo>
                  <a:pt x="35285" y="268050"/>
                </a:lnTo>
                <a:lnTo>
                  <a:pt x="25797" y="279615"/>
                </a:lnTo>
                <a:lnTo>
                  <a:pt x="34989" y="287620"/>
                </a:lnTo>
                <a:lnTo>
                  <a:pt x="46553" y="297702"/>
                </a:lnTo>
                <a:lnTo>
                  <a:pt x="51593" y="289400"/>
                </a:lnTo>
                <a:lnTo>
                  <a:pt x="99926" y="238992"/>
                </a:lnTo>
                <a:lnTo>
                  <a:pt x="120089" y="222980"/>
                </a:lnTo>
                <a:lnTo>
                  <a:pt x="129874" y="204299"/>
                </a:lnTo>
                <a:lnTo>
                  <a:pt x="142327" y="204299"/>
                </a:lnTo>
                <a:lnTo>
                  <a:pt x="194811" y="183543"/>
                </a:lnTo>
                <a:lnTo>
                  <a:pt x="207858" y="170793"/>
                </a:lnTo>
                <a:lnTo>
                  <a:pt x="224463" y="169311"/>
                </a:lnTo>
                <a:lnTo>
                  <a:pt x="249666" y="152706"/>
                </a:lnTo>
                <a:lnTo>
                  <a:pt x="269236" y="142328"/>
                </a:lnTo>
                <a:lnTo>
                  <a:pt x="282283" y="138769"/>
                </a:lnTo>
                <a:lnTo>
                  <a:pt x="280207" y="126909"/>
                </a:lnTo>
                <a:lnTo>
                  <a:pt x="282283" y="120979"/>
                </a:lnTo>
                <a:lnTo>
                  <a:pt x="278725" y="108228"/>
                </a:lnTo>
                <a:lnTo>
                  <a:pt x="276353" y="99926"/>
                </a:lnTo>
                <a:lnTo>
                  <a:pt x="271609" y="86286"/>
                </a:lnTo>
                <a:lnTo>
                  <a:pt x="266272" y="70867"/>
                </a:lnTo>
                <a:lnTo>
                  <a:pt x="260341" y="53966"/>
                </a:lnTo>
                <a:lnTo>
                  <a:pt x="255004" y="39140"/>
                </a:lnTo>
                <a:lnTo>
                  <a:pt x="251149" y="28466"/>
                </a:lnTo>
                <a:lnTo>
                  <a:pt x="245812" y="13640"/>
                </a:lnTo>
                <a:lnTo>
                  <a:pt x="241957" y="2076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A43A0A5-0D10-25E4-B8A4-0605E28A9574}"/>
              </a:ext>
            </a:extLst>
          </p:cNvPr>
          <p:cNvSpPr/>
          <p:nvPr/>
        </p:nvSpPr>
        <p:spPr>
          <a:xfrm>
            <a:off x="8684684" y="3687046"/>
            <a:ext cx="28256" cy="35320"/>
          </a:xfrm>
          <a:custGeom>
            <a:avLst/>
            <a:gdLst>
              <a:gd name="connsiteX0" fmla="*/ 16902 w 32024"/>
              <a:gd name="connsiteY0" fmla="*/ 24018 h 40029"/>
              <a:gd name="connsiteX1" fmla="*/ 22832 w 32024"/>
              <a:gd name="connsiteY1" fmla="*/ 40030 h 40029"/>
              <a:gd name="connsiteX2" fmla="*/ 32024 w 32024"/>
              <a:gd name="connsiteY2" fmla="*/ 19867 h 40029"/>
              <a:gd name="connsiteX3" fmla="*/ 19867 w 32024"/>
              <a:gd name="connsiteY3" fmla="*/ 9489 h 40029"/>
              <a:gd name="connsiteX4" fmla="*/ 8599 w 32024"/>
              <a:gd name="connsiteY4" fmla="*/ 0 h 40029"/>
              <a:gd name="connsiteX5" fmla="*/ 0 w 32024"/>
              <a:gd name="connsiteY5" fmla="*/ 17198 h 40029"/>
              <a:gd name="connsiteX6" fmla="*/ 3558 w 32024"/>
              <a:gd name="connsiteY6" fmla="*/ 17791 h 40029"/>
              <a:gd name="connsiteX7" fmla="*/ 12157 w 32024"/>
              <a:gd name="connsiteY7" fmla="*/ 19867 h 40029"/>
              <a:gd name="connsiteX8" fmla="*/ 16902 w 32024"/>
              <a:gd name="connsiteY8" fmla="*/ 24018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24" h="40029">
                <a:moveTo>
                  <a:pt x="16902" y="24018"/>
                </a:moveTo>
                <a:lnTo>
                  <a:pt x="22832" y="40030"/>
                </a:lnTo>
                <a:lnTo>
                  <a:pt x="32024" y="19867"/>
                </a:lnTo>
                <a:lnTo>
                  <a:pt x="19867" y="9489"/>
                </a:lnTo>
                <a:lnTo>
                  <a:pt x="8599" y="0"/>
                </a:lnTo>
                <a:lnTo>
                  <a:pt x="0" y="17198"/>
                </a:lnTo>
                <a:lnTo>
                  <a:pt x="3558" y="17791"/>
                </a:lnTo>
                <a:lnTo>
                  <a:pt x="12157" y="19867"/>
                </a:lnTo>
                <a:lnTo>
                  <a:pt x="16902" y="24018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DAE276D-67A1-6C90-AC5D-B0C0CE322A7C}"/>
              </a:ext>
            </a:extLst>
          </p:cNvPr>
          <p:cNvSpPr/>
          <p:nvPr/>
        </p:nvSpPr>
        <p:spPr>
          <a:xfrm>
            <a:off x="8684684" y="3687046"/>
            <a:ext cx="28256" cy="35320"/>
          </a:xfrm>
          <a:custGeom>
            <a:avLst/>
            <a:gdLst>
              <a:gd name="connsiteX0" fmla="*/ 16902 w 32024"/>
              <a:gd name="connsiteY0" fmla="*/ 24018 h 40029"/>
              <a:gd name="connsiteX1" fmla="*/ 22832 w 32024"/>
              <a:gd name="connsiteY1" fmla="*/ 40030 h 40029"/>
              <a:gd name="connsiteX2" fmla="*/ 32024 w 32024"/>
              <a:gd name="connsiteY2" fmla="*/ 19867 h 40029"/>
              <a:gd name="connsiteX3" fmla="*/ 19867 w 32024"/>
              <a:gd name="connsiteY3" fmla="*/ 9489 h 40029"/>
              <a:gd name="connsiteX4" fmla="*/ 8599 w 32024"/>
              <a:gd name="connsiteY4" fmla="*/ 0 h 40029"/>
              <a:gd name="connsiteX5" fmla="*/ 0 w 32024"/>
              <a:gd name="connsiteY5" fmla="*/ 17198 h 40029"/>
              <a:gd name="connsiteX6" fmla="*/ 3558 w 32024"/>
              <a:gd name="connsiteY6" fmla="*/ 17791 h 40029"/>
              <a:gd name="connsiteX7" fmla="*/ 12157 w 32024"/>
              <a:gd name="connsiteY7" fmla="*/ 19867 h 40029"/>
              <a:gd name="connsiteX8" fmla="*/ 16902 w 32024"/>
              <a:gd name="connsiteY8" fmla="*/ 24018 h 40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24" h="40029">
                <a:moveTo>
                  <a:pt x="16902" y="24018"/>
                </a:moveTo>
                <a:lnTo>
                  <a:pt x="22832" y="40030"/>
                </a:lnTo>
                <a:lnTo>
                  <a:pt x="32024" y="19867"/>
                </a:lnTo>
                <a:lnTo>
                  <a:pt x="19867" y="9489"/>
                </a:lnTo>
                <a:lnTo>
                  <a:pt x="8599" y="0"/>
                </a:lnTo>
                <a:lnTo>
                  <a:pt x="0" y="17198"/>
                </a:lnTo>
                <a:lnTo>
                  <a:pt x="3558" y="17791"/>
                </a:lnTo>
                <a:lnTo>
                  <a:pt x="12157" y="19867"/>
                </a:lnTo>
                <a:lnTo>
                  <a:pt x="16902" y="24018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91CADD1-2612-5923-B5B8-C6A05376515C}"/>
              </a:ext>
            </a:extLst>
          </p:cNvPr>
          <p:cNvSpPr/>
          <p:nvPr/>
        </p:nvSpPr>
        <p:spPr>
          <a:xfrm>
            <a:off x="8825703" y="3479049"/>
            <a:ext cx="163519" cy="252736"/>
          </a:xfrm>
          <a:custGeom>
            <a:avLst/>
            <a:gdLst>
              <a:gd name="connsiteX0" fmla="*/ 49222 w 185322"/>
              <a:gd name="connsiteY0" fmla="*/ 1483 h 286434"/>
              <a:gd name="connsiteX1" fmla="*/ 34396 w 185322"/>
              <a:gd name="connsiteY1" fmla="*/ 0 h 286434"/>
              <a:gd name="connsiteX2" fmla="*/ 16011 w 185322"/>
              <a:gd name="connsiteY2" fmla="*/ 6523 h 286434"/>
              <a:gd name="connsiteX3" fmla="*/ 10378 w 185322"/>
              <a:gd name="connsiteY3" fmla="*/ 10971 h 286434"/>
              <a:gd name="connsiteX4" fmla="*/ 6819 w 185322"/>
              <a:gd name="connsiteY4" fmla="*/ 17198 h 286434"/>
              <a:gd name="connsiteX5" fmla="*/ 0 w 185322"/>
              <a:gd name="connsiteY5" fmla="*/ 36768 h 286434"/>
              <a:gd name="connsiteX6" fmla="*/ 10378 w 185322"/>
              <a:gd name="connsiteY6" fmla="*/ 68199 h 286434"/>
              <a:gd name="connsiteX7" fmla="*/ 20756 w 185322"/>
              <a:gd name="connsiteY7" fmla="*/ 99333 h 286434"/>
              <a:gd name="connsiteX8" fmla="*/ 31431 w 185322"/>
              <a:gd name="connsiteY8" fmla="*/ 130467 h 286434"/>
              <a:gd name="connsiteX9" fmla="*/ 41809 w 185322"/>
              <a:gd name="connsiteY9" fmla="*/ 161898 h 286434"/>
              <a:gd name="connsiteX10" fmla="*/ 52186 w 185322"/>
              <a:gd name="connsiteY10" fmla="*/ 193032 h 286434"/>
              <a:gd name="connsiteX11" fmla="*/ 62564 w 185322"/>
              <a:gd name="connsiteY11" fmla="*/ 224166 h 286434"/>
              <a:gd name="connsiteX12" fmla="*/ 72943 w 185322"/>
              <a:gd name="connsiteY12" fmla="*/ 255300 h 286434"/>
              <a:gd name="connsiteX13" fmla="*/ 83321 w 185322"/>
              <a:gd name="connsiteY13" fmla="*/ 286434 h 286434"/>
              <a:gd name="connsiteX14" fmla="*/ 83914 w 185322"/>
              <a:gd name="connsiteY14" fmla="*/ 286138 h 286434"/>
              <a:gd name="connsiteX15" fmla="*/ 84210 w 185322"/>
              <a:gd name="connsiteY15" fmla="*/ 286138 h 286434"/>
              <a:gd name="connsiteX16" fmla="*/ 85989 w 185322"/>
              <a:gd name="connsiteY16" fmla="*/ 285545 h 286434"/>
              <a:gd name="connsiteX17" fmla="*/ 101408 w 185322"/>
              <a:gd name="connsiteY17" fmla="*/ 280801 h 286434"/>
              <a:gd name="connsiteX18" fmla="*/ 135211 w 185322"/>
              <a:gd name="connsiteY18" fmla="*/ 270422 h 286434"/>
              <a:gd name="connsiteX19" fmla="*/ 169014 w 185322"/>
              <a:gd name="connsiteY19" fmla="*/ 259748 h 286434"/>
              <a:gd name="connsiteX20" fmla="*/ 185322 w 185322"/>
              <a:gd name="connsiteY20" fmla="*/ 254411 h 286434"/>
              <a:gd name="connsiteX21" fmla="*/ 182950 w 185322"/>
              <a:gd name="connsiteY21" fmla="*/ 244626 h 286434"/>
              <a:gd name="connsiteX22" fmla="*/ 172868 w 185322"/>
              <a:gd name="connsiteY22" fmla="*/ 231282 h 286434"/>
              <a:gd name="connsiteX23" fmla="*/ 166049 w 185322"/>
              <a:gd name="connsiteY23" fmla="*/ 228910 h 286434"/>
              <a:gd name="connsiteX24" fmla="*/ 155077 w 185322"/>
              <a:gd name="connsiteY24" fmla="*/ 234841 h 286434"/>
              <a:gd name="connsiteX25" fmla="*/ 161601 w 185322"/>
              <a:gd name="connsiteY25" fmla="*/ 223573 h 286434"/>
              <a:gd name="connsiteX26" fmla="*/ 163084 w 185322"/>
              <a:gd name="connsiteY26" fmla="*/ 203410 h 286434"/>
              <a:gd name="connsiteX27" fmla="*/ 159229 w 185322"/>
              <a:gd name="connsiteY27" fmla="*/ 192735 h 286434"/>
              <a:gd name="connsiteX28" fmla="*/ 142327 w 185322"/>
              <a:gd name="connsiteY28" fmla="*/ 188880 h 286434"/>
              <a:gd name="connsiteX29" fmla="*/ 114752 w 185322"/>
              <a:gd name="connsiteY29" fmla="*/ 165456 h 286434"/>
              <a:gd name="connsiteX30" fmla="*/ 95181 w 185322"/>
              <a:gd name="connsiteY30" fmla="*/ 144107 h 286434"/>
              <a:gd name="connsiteX31" fmla="*/ 81245 w 185322"/>
              <a:gd name="connsiteY31" fmla="*/ 107339 h 286434"/>
              <a:gd name="connsiteX32" fmla="*/ 58117 w 185322"/>
              <a:gd name="connsiteY32" fmla="*/ 88362 h 286434"/>
              <a:gd name="connsiteX33" fmla="*/ 45663 w 185322"/>
              <a:gd name="connsiteY33" fmla="*/ 76205 h 286434"/>
              <a:gd name="connsiteX34" fmla="*/ 42402 w 185322"/>
              <a:gd name="connsiteY34" fmla="*/ 60786 h 286434"/>
              <a:gd name="connsiteX35" fmla="*/ 38250 w 185322"/>
              <a:gd name="connsiteY35" fmla="*/ 54262 h 286434"/>
              <a:gd name="connsiteX36" fmla="*/ 34396 w 185322"/>
              <a:gd name="connsiteY36" fmla="*/ 44181 h 286434"/>
              <a:gd name="connsiteX37" fmla="*/ 42698 w 185322"/>
              <a:gd name="connsiteY37" fmla="*/ 24907 h 286434"/>
              <a:gd name="connsiteX38" fmla="*/ 44773 w 185322"/>
              <a:gd name="connsiteY38" fmla="*/ 10378 h 286434"/>
              <a:gd name="connsiteX39" fmla="*/ 49222 w 185322"/>
              <a:gd name="connsiteY39" fmla="*/ 1483 h 28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322" h="286434">
                <a:moveTo>
                  <a:pt x="49222" y="1483"/>
                </a:moveTo>
                <a:lnTo>
                  <a:pt x="34396" y="0"/>
                </a:lnTo>
                <a:lnTo>
                  <a:pt x="16011" y="6523"/>
                </a:lnTo>
                <a:lnTo>
                  <a:pt x="10378" y="10971"/>
                </a:lnTo>
                <a:lnTo>
                  <a:pt x="6819" y="17198"/>
                </a:lnTo>
                <a:lnTo>
                  <a:pt x="0" y="36768"/>
                </a:lnTo>
                <a:lnTo>
                  <a:pt x="10378" y="68199"/>
                </a:lnTo>
                <a:lnTo>
                  <a:pt x="20756" y="99333"/>
                </a:lnTo>
                <a:lnTo>
                  <a:pt x="31431" y="130467"/>
                </a:lnTo>
                <a:lnTo>
                  <a:pt x="41809" y="161898"/>
                </a:lnTo>
                <a:lnTo>
                  <a:pt x="52186" y="193032"/>
                </a:lnTo>
                <a:lnTo>
                  <a:pt x="62564" y="224166"/>
                </a:lnTo>
                <a:lnTo>
                  <a:pt x="72943" y="255300"/>
                </a:lnTo>
                <a:lnTo>
                  <a:pt x="83321" y="286434"/>
                </a:lnTo>
                <a:lnTo>
                  <a:pt x="83914" y="286138"/>
                </a:lnTo>
                <a:lnTo>
                  <a:pt x="84210" y="286138"/>
                </a:lnTo>
                <a:lnTo>
                  <a:pt x="85989" y="285545"/>
                </a:lnTo>
                <a:lnTo>
                  <a:pt x="101408" y="280801"/>
                </a:lnTo>
                <a:lnTo>
                  <a:pt x="135211" y="270422"/>
                </a:lnTo>
                <a:lnTo>
                  <a:pt x="169014" y="259748"/>
                </a:lnTo>
                <a:lnTo>
                  <a:pt x="185322" y="254411"/>
                </a:lnTo>
                <a:lnTo>
                  <a:pt x="182950" y="244626"/>
                </a:lnTo>
                <a:lnTo>
                  <a:pt x="172868" y="231282"/>
                </a:lnTo>
                <a:lnTo>
                  <a:pt x="166049" y="228910"/>
                </a:lnTo>
                <a:lnTo>
                  <a:pt x="155077" y="234841"/>
                </a:lnTo>
                <a:lnTo>
                  <a:pt x="161601" y="223573"/>
                </a:lnTo>
                <a:lnTo>
                  <a:pt x="163084" y="203410"/>
                </a:lnTo>
                <a:lnTo>
                  <a:pt x="159229" y="192735"/>
                </a:lnTo>
                <a:lnTo>
                  <a:pt x="142327" y="188880"/>
                </a:lnTo>
                <a:lnTo>
                  <a:pt x="114752" y="165456"/>
                </a:lnTo>
                <a:lnTo>
                  <a:pt x="95181" y="144107"/>
                </a:lnTo>
                <a:lnTo>
                  <a:pt x="81245" y="107339"/>
                </a:lnTo>
                <a:lnTo>
                  <a:pt x="58117" y="88362"/>
                </a:lnTo>
                <a:lnTo>
                  <a:pt x="45663" y="76205"/>
                </a:lnTo>
                <a:lnTo>
                  <a:pt x="42402" y="60786"/>
                </a:lnTo>
                <a:lnTo>
                  <a:pt x="38250" y="54262"/>
                </a:lnTo>
                <a:lnTo>
                  <a:pt x="34396" y="44181"/>
                </a:lnTo>
                <a:lnTo>
                  <a:pt x="42698" y="24907"/>
                </a:lnTo>
                <a:lnTo>
                  <a:pt x="44773" y="10378"/>
                </a:lnTo>
                <a:lnTo>
                  <a:pt x="49222" y="1483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722A69-6989-8BB6-827B-5534F71A88CF}"/>
              </a:ext>
            </a:extLst>
          </p:cNvPr>
          <p:cNvSpPr/>
          <p:nvPr/>
        </p:nvSpPr>
        <p:spPr>
          <a:xfrm>
            <a:off x="8825703" y="3479049"/>
            <a:ext cx="163519" cy="252736"/>
          </a:xfrm>
          <a:custGeom>
            <a:avLst/>
            <a:gdLst>
              <a:gd name="connsiteX0" fmla="*/ 49222 w 185322"/>
              <a:gd name="connsiteY0" fmla="*/ 1483 h 286434"/>
              <a:gd name="connsiteX1" fmla="*/ 34396 w 185322"/>
              <a:gd name="connsiteY1" fmla="*/ 0 h 286434"/>
              <a:gd name="connsiteX2" fmla="*/ 16011 w 185322"/>
              <a:gd name="connsiteY2" fmla="*/ 6523 h 286434"/>
              <a:gd name="connsiteX3" fmla="*/ 10378 w 185322"/>
              <a:gd name="connsiteY3" fmla="*/ 10971 h 286434"/>
              <a:gd name="connsiteX4" fmla="*/ 6819 w 185322"/>
              <a:gd name="connsiteY4" fmla="*/ 17198 h 286434"/>
              <a:gd name="connsiteX5" fmla="*/ 0 w 185322"/>
              <a:gd name="connsiteY5" fmla="*/ 36768 h 286434"/>
              <a:gd name="connsiteX6" fmla="*/ 10378 w 185322"/>
              <a:gd name="connsiteY6" fmla="*/ 68199 h 286434"/>
              <a:gd name="connsiteX7" fmla="*/ 20756 w 185322"/>
              <a:gd name="connsiteY7" fmla="*/ 99333 h 286434"/>
              <a:gd name="connsiteX8" fmla="*/ 31431 w 185322"/>
              <a:gd name="connsiteY8" fmla="*/ 130467 h 286434"/>
              <a:gd name="connsiteX9" fmla="*/ 41809 w 185322"/>
              <a:gd name="connsiteY9" fmla="*/ 161898 h 286434"/>
              <a:gd name="connsiteX10" fmla="*/ 52186 w 185322"/>
              <a:gd name="connsiteY10" fmla="*/ 193032 h 286434"/>
              <a:gd name="connsiteX11" fmla="*/ 62564 w 185322"/>
              <a:gd name="connsiteY11" fmla="*/ 224166 h 286434"/>
              <a:gd name="connsiteX12" fmla="*/ 72943 w 185322"/>
              <a:gd name="connsiteY12" fmla="*/ 255300 h 286434"/>
              <a:gd name="connsiteX13" fmla="*/ 83321 w 185322"/>
              <a:gd name="connsiteY13" fmla="*/ 286434 h 286434"/>
              <a:gd name="connsiteX14" fmla="*/ 83914 w 185322"/>
              <a:gd name="connsiteY14" fmla="*/ 286138 h 286434"/>
              <a:gd name="connsiteX15" fmla="*/ 84210 w 185322"/>
              <a:gd name="connsiteY15" fmla="*/ 286138 h 286434"/>
              <a:gd name="connsiteX16" fmla="*/ 85989 w 185322"/>
              <a:gd name="connsiteY16" fmla="*/ 285545 h 286434"/>
              <a:gd name="connsiteX17" fmla="*/ 101408 w 185322"/>
              <a:gd name="connsiteY17" fmla="*/ 280801 h 286434"/>
              <a:gd name="connsiteX18" fmla="*/ 135211 w 185322"/>
              <a:gd name="connsiteY18" fmla="*/ 270422 h 286434"/>
              <a:gd name="connsiteX19" fmla="*/ 169014 w 185322"/>
              <a:gd name="connsiteY19" fmla="*/ 260044 h 286434"/>
              <a:gd name="connsiteX20" fmla="*/ 185322 w 185322"/>
              <a:gd name="connsiteY20" fmla="*/ 254707 h 286434"/>
              <a:gd name="connsiteX21" fmla="*/ 182950 w 185322"/>
              <a:gd name="connsiteY21" fmla="*/ 245219 h 286434"/>
              <a:gd name="connsiteX22" fmla="*/ 172868 w 185322"/>
              <a:gd name="connsiteY22" fmla="*/ 231875 h 286434"/>
              <a:gd name="connsiteX23" fmla="*/ 166049 w 185322"/>
              <a:gd name="connsiteY23" fmla="*/ 229503 h 286434"/>
              <a:gd name="connsiteX24" fmla="*/ 155077 w 185322"/>
              <a:gd name="connsiteY24" fmla="*/ 234841 h 286434"/>
              <a:gd name="connsiteX25" fmla="*/ 161601 w 185322"/>
              <a:gd name="connsiteY25" fmla="*/ 223573 h 286434"/>
              <a:gd name="connsiteX26" fmla="*/ 163084 w 185322"/>
              <a:gd name="connsiteY26" fmla="*/ 203410 h 286434"/>
              <a:gd name="connsiteX27" fmla="*/ 159229 w 185322"/>
              <a:gd name="connsiteY27" fmla="*/ 192735 h 286434"/>
              <a:gd name="connsiteX28" fmla="*/ 142327 w 185322"/>
              <a:gd name="connsiteY28" fmla="*/ 189177 h 286434"/>
              <a:gd name="connsiteX29" fmla="*/ 114752 w 185322"/>
              <a:gd name="connsiteY29" fmla="*/ 165752 h 286434"/>
              <a:gd name="connsiteX30" fmla="*/ 95181 w 185322"/>
              <a:gd name="connsiteY30" fmla="*/ 144403 h 286434"/>
              <a:gd name="connsiteX31" fmla="*/ 81245 w 185322"/>
              <a:gd name="connsiteY31" fmla="*/ 107635 h 286434"/>
              <a:gd name="connsiteX32" fmla="*/ 58117 w 185322"/>
              <a:gd name="connsiteY32" fmla="*/ 88362 h 286434"/>
              <a:gd name="connsiteX33" fmla="*/ 45663 w 185322"/>
              <a:gd name="connsiteY33" fmla="*/ 76205 h 286434"/>
              <a:gd name="connsiteX34" fmla="*/ 42402 w 185322"/>
              <a:gd name="connsiteY34" fmla="*/ 60786 h 286434"/>
              <a:gd name="connsiteX35" fmla="*/ 38250 w 185322"/>
              <a:gd name="connsiteY35" fmla="*/ 54262 h 286434"/>
              <a:gd name="connsiteX36" fmla="*/ 34396 w 185322"/>
              <a:gd name="connsiteY36" fmla="*/ 44181 h 286434"/>
              <a:gd name="connsiteX37" fmla="*/ 42698 w 185322"/>
              <a:gd name="connsiteY37" fmla="*/ 24907 h 286434"/>
              <a:gd name="connsiteX38" fmla="*/ 44773 w 185322"/>
              <a:gd name="connsiteY38" fmla="*/ 10378 h 286434"/>
              <a:gd name="connsiteX39" fmla="*/ 49222 w 185322"/>
              <a:gd name="connsiteY39" fmla="*/ 1483 h 28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322" h="286434">
                <a:moveTo>
                  <a:pt x="49222" y="1483"/>
                </a:moveTo>
                <a:lnTo>
                  <a:pt x="34396" y="0"/>
                </a:lnTo>
                <a:lnTo>
                  <a:pt x="16011" y="6523"/>
                </a:lnTo>
                <a:lnTo>
                  <a:pt x="10378" y="10971"/>
                </a:lnTo>
                <a:lnTo>
                  <a:pt x="6819" y="17198"/>
                </a:lnTo>
                <a:lnTo>
                  <a:pt x="0" y="36768"/>
                </a:lnTo>
                <a:lnTo>
                  <a:pt x="10378" y="68199"/>
                </a:lnTo>
                <a:lnTo>
                  <a:pt x="20756" y="99333"/>
                </a:lnTo>
                <a:lnTo>
                  <a:pt x="31431" y="130467"/>
                </a:lnTo>
                <a:lnTo>
                  <a:pt x="41809" y="161898"/>
                </a:lnTo>
                <a:lnTo>
                  <a:pt x="52186" y="193032"/>
                </a:lnTo>
                <a:lnTo>
                  <a:pt x="62564" y="224166"/>
                </a:lnTo>
                <a:lnTo>
                  <a:pt x="72943" y="255300"/>
                </a:lnTo>
                <a:lnTo>
                  <a:pt x="83321" y="286434"/>
                </a:lnTo>
                <a:lnTo>
                  <a:pt x="83914" y="286138"/>
                </a:lnTo>
                <a:lnTo>
                  <a:pt x="84210" y="286138"/>
                </a:lnTo>
                <a:lnTo>
                  <a:pt x="85989" y="285545"/>
                </a:lnTo>
                <a:lnTo>
                  <a:pt x="101408" y="280801"/>
                </a:lnTo>
                <a:lnTo>
                  <a:pt x="135211" y="270422"/>
                </a:lnTo>
                <a:lnTo>
                  <a:pt x="169014" y="260044"/>
                </a:lnTo>
                <a:lnTo>
                  <a:pt x="185322" y="254707"/>
                </a:lnTo>
                <a:lnTo>
                  <a:pt x="182950" y="245219"/>
                </a:lnTo>
                <a:lnTo>
                  <a:pt x="172868" y="231875"/>
                </a:lnTo>
                <a:lnTo>
                  <a:pt x="166049" y="229503"/>
                </a:lnTo>
                <a:lnTo>
                  <a:pt x="155077" y="234841"/>
                </a:lnTo>
                <a:lnTo>
                  <a:pt x="161601" y="223573"/>
                </a:lnTo>
                <a:lnTo>
                  <a:pt x="163084" y="203410"/>
                </a:lnTo>
                <a:lnTo>
                  <a:pt x="159229" y="192735"/>
                </a:lnTo>
                <a:lnTo>
                  <a:pt x="142327" y="189177"/>
                </a:lnTo>
                <a:lnTo>
                  <a:pt x="114752" y="165752"/>
                </a:lnTo>
                <a:lnTo>
                  <a:pt x="95181" y="144403"/>
                </a:lnTo>
                <a:lnTo>
                  <a:pt x="81245" y="107635"/>
                </a:lnTo>
                <a:lnTo>
                  <a:pt x="58117" y="88362"/>
                </a:lnTo>
                <a:lnTo>
                  <a:pt x="45663" y="76205"/>
                </a:lnTo>
                <a:lnTo>
                  <a:pt x="42402" y="60786"/>
                </a:lnTo>
                <a:lnTo>
                  <a:pt x="38250" y="54262"/>
                </a:lnTo>
                <a:lnTo>
                  <a:pt x="34396" y="44181"/>
                </a:lnTo>
                <a:lnTo>
                  <a:pt x="42698" y="24907"/>
                </a:lnTo>
                <a:lnTo>
                  <a:pt x="44773" y="10378"/>
                </a:lnTo>
                <a:lnTo>
                  <a:pt x="49222" y="1483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A09D1EE-9E16-586D-115F-AB9DD73FD67E}"/>
              </a:ext>
            </a:extLst>
          </p:cNvPr>
          <p:cNvSpPr/>
          <p:nvPr/>
        </p:nvSpPr>
        <p:spPr>
          <a:xfrm>
            <a:off x="7435392" y="5319889"/>
            <a:ext cx="1324379" cy="1110888"/>
          </a:xfrm>
          <a:custGeom>
            <a:avLst/>
            <a:gdLst>
              <a:gd name="connsiteX0" fmla="*/ 1241809 w 1500963"/>
              <a:gd name="connsiteY0" fmla="*/ 1257820 h 1259006"/>
              <a:gd name="connsiteX1" fmla="*/ 1249814 w 1500963"/>
              <a:gd name="connsiteY1" fmla="*/ 1253966 h 1259006"/>
              <a:gd name="connsiteX2" fmla="*/ 1249222 w 1500963"/>
              <a:gd name="connsiteY2" fmla="*/ 1249814 h 1259006"/>
              <a:gd name="connsiteX3" fmla="*/ 1243885 w 1500963"/>
              <a:gd name="connsiteY3" fmla="*/ 1250704 h 1259006"/>
              <a:gd name="connsiteX4" fmla="*/ 1236472 w 1500963"/>
              <a:gd name="connsiteY4" fmla="*/ 1256041 h 1259006"/>
              <a:gd name="connsiteX5" fmla="*/ 1237361 w 1500963"/>
              <a:gd name="connsiteY5" fmla="*/ 1259006 h 1259006"/>
              <a:gd name="connsiteX6" fmla="*/ 1241809 w 1500963"/>
              <a:gd name="connsiteY6" fmla="*/ 1257820 h 1259006"/>
              <a:gd name="connsiteX7" fmla="*/ 1280356 w 1500963"/>
              <a:gd name="connsiteY7" fmla="*/ 1238250 h 1259006"/>
              <a:gd name="connsiteX8" fmla="*/ 1286286 w 1500963"/>
              <a:gd name="connsiteY8" fmla="*/ 1233803 h 1259006"/>
              <a:gd name="connsiteX9" fmla="*/ 1285397 w 1500963"/>
              <a:gd name="connsiteY9" fmla="*/ 1228169 h 1259006"/>
              <a:gd name="connsiteX10" fmla="*/ 1278281 w 1500963"/>
              <a:gd name="connsiteY10" fmla="*/ 1219866 h 1259006"/>
              <a:gd name="connsiteX11" fmla="*/ 1277094 w 1500963"/>
              <a:gd name="connsiteY11" fmla="*/ 1232616 h 1259006"/>
              <a:gd name="connsiteX12" fmla="*/ 1268792 w 1500963"/>
              <a:gd name="connsiteY12" fmla="*/ 1242698 h 1259006"/>
              <a:gd name="connsiteX13" fmla="*/ 1280356 w 1500963"/>
              <a:gd name="connsiteY13" fmla="*/ 1238250 h 1259006"/>
              <a:gd name="connsiteX14" fmla="*/ 1321572 w 1500963"/>
              <a:gd name="connsiteY14" fmla="*/ 1218977 h 1259006"/>
              <a:gd name="connsiteX15" fmla="*/ 1323648 w 1500963"/>
              <a:gd name="connsiteY15" fmla="*/ 1214826 h 1259006"/>
              <a:gd name="connsiteX16" fmla="*/ 1322461 w 1500963"/>
              <a:gd name="connsiteY16" fmla="*/ 1211267 h 1259006"/>
              <a:gd name="connsiteX17" fmla="*/ 1302298 w 1500963"/>
              <a:gd name="connsiteY17" fmla="*/ 1202075 h 1259006"/>
              <a:gd name="connsiteX18" fmla="*/ 1302594 w 1500963"/>
              <a:gd name="connsiteY18" fmla="*/ 1205634 h 1259006"/>
              <a:gd name="connsiteX19" fmla="*/ 1312677 w 1500963"/>
              <a:gd name="connsiteY19" fmla="*/ 1217198 h 1259006"/>
              <a:gd name="connsiteX20" fmla="*/ 1313566 w 1500963"/>
              <a:gd name="connsiteY20" fmla="*/ 1223128 h 1259006"/>
              <a:gd name="connsiteX21" fmla="*/ 1316235 w 1500963"/>
              <a:gd name="connsiteY21" fmla="*/ 1224018 h 1259006"/>
              <a:gd name="connsiteX22" fmla="*/ 1321572 w 1500963"/>
              <a:gd name="connsiteY22" fmla="*/ 1218977 h 1259006"/>
              <a:gd name="connsiteX23" fmla="*/ 1372869 w 1500963"/>
              <a:gd name="connsiteY23" fmla="*/ 1194070 h 1259006"/>
              <a:gd name="connsiteX24" fmla="*/ 1382654 w 1500963"/>
              <a:gd name="connsiteY24" fmla="*/ 1189622 h 1259006"/>
              <a:gd name="connsiteX25" fmla="*/ 1392439 w 1500963"/>
              <a:gd name="connsiteY25" fmla="*/ 1181023 h 1259006"/>
              <a:gd name="connsiteX26" fmla="*/ 1364863 w 1500963"/>
              <a:gd name="connsiteY26" fmla="*/ 1192290 h 1259006"/>
              <a:gd name="connsiteX27" fmla="*/ 1355968 w 1500963"/>
              <a:gd name="connsiteY27" fmla="*/ 1199110 h 1259006"/>
              <a:gd name="connsiteX28" fmla="*/ 1365160 w 1500963"/>
              <a:gd name="connsiteY28" fmla="*/ 1200593 h 1259006"/>
              <a:gd name="connsiteX29" fmla="*/ 1372869 w 1500963"/>
              <a:gd name="connsiteY29" fmla="*/ 1194070 h 1259006"/>
              <a:gd name="connsiteX30" fmla="*/ 1409637 w 1500963"/>
              <a:gd name="connsiteY30" fmla="*/ 1167680 h 1259006"/>
              <a:gd name="connsiteX31" fmla="*/ 1416753 w 1500963"/>
              <a:gd name="connsiteY31" fmla="*/ 1162342 h 1259006"/>
              <a:gd name="connsiteX32" fmla="*/ 1416753 w 1500963"/>
              <a:gd name="connsiteY32" fmla="*/ 1159377 h 1259006"/>
              <a:gd name="connsiteX33" fmla="*/ 1413788 w 1500963"/>
              <a:gd name="connsiteY33" fmla="*/ 1157895 h 1259006"/>
              <a:gd name="connsiteX34" fmla="*/ 1407561 w 1500963"/>
              <a:gd name="connsiteY34" fmla="*/ 1165308 h 1259006"/>
              <a:gd name="connsiteX35" fmla="*/ 1406375 w 1500963"/>
              <a:gd name="connsiteY35" fmla="*/ 1168569 h 1259006"/>
              <a:gd name="connsiteX36" fmla="*/ 1409637 w 1500963"/>
              <a:gd name="connsiteY36" fmla="*/ 1167680 h 1259006"/>
              <a:gd name="connsiteX37" fmla="*/ 1441364 w 1500963"/>
              <a:gd name="connsiteY37" fmla="*/ 1140104 h 1259006"/>
              <a:gd name="connsiteX38" fmla="*/ 1444626 w 1500963"/>
              <a:gd name="connsiteY38" fmla="*/ 1132098 h 1259006"/>
              <a:gd name="connsiteX39" fmla="*/ 1442550 w 1500963"/>
              <a:gd name="connsiteY39" fmla="*/ 1131801 h 1259006"/>
              <a:gd name="connsiteX40" fmla="*/ 1436620 w 1500963"/>
              <a:gd name="connsiteY40" fmla="*/ 1141883 h 1259006"/>
              <a:gd name="connsiteX41" fmla="*/ 1441364 w 1500963"/>
              <a:gd name="connsiteY41" fmla="*/ 1140104 h 1259006"/>
              <a:gd name="connsiteX42" fmla="*/ 1479911 w 1500963"/>
              <a:gd name="connsiteY42" fmla="*/ 1081394 h 1259006"/>
              <a:gd name="connsiteX43" fmla="*/ 1495330 w 1500963"/>
              <a:gd name="connsiteY43" fmla="*/ 1034840 h 1259006"/>
              <a:gd name="connsiteX44" fmla="*/ 1491179 w 1500963"/>
              <a:gd name="connsiteY44" fmla="*/ 1037213 h 1259006"/>
              <a:gd name="connsiteX45" fmla="*/ 1479911 w 1500963"/>
              <a:gd name="connsiteY45" fmla="*/ 1049073 h 1259006"/>
              <a:gd name="connsiteX46" fmla="*/ 1481393 w 1500963"/>
              <a:gd name="connsiteY46" fmla="*/ 1061823 h 1259006"/>
              <a:gd name="connsiteX47" fmla="*/ 1474574 w 1500963"/>
              <a:gd name="connsiteY47" fmla="*/ 1074870 h 1259006"/>
              <a:gd name="connsiteX48" fmla="*/ 1465975 w 1500963"/>
              <a:gd name="connsiteY48" fmla="*/ 1083173 h 1259006"/>
              <a:gd name="connsiteX49" fmla="*/ 1463010 w 1500963"/>
              <a:gd name="connsiteY49" fmla="*/ 1093847 h 1259006"/>
              <a:gd name="connsiteX50" fmla="*/ 1452335 w 1500963"/>
              <a:gd name="connsiteY50" fmla="*/ 1117272 h 1259006"/>
              <a:gd name="connsiteX51" fmla="*/ 1449963 w 1500963"/>
              <a:gd name="connsiteY51" fmla="*/ 1127650 h 1259006"/>
              <a:gd name="connsiteX52" fmla="*/ 1479911 w 1500963"/>
              <a:gd name="connsiteY52" fmla="*/ 1081394 h 1259006"/>
              <a:gd name="connsiteX53" fmla="*/ 1131209 w 1500963"/>
              <a:gd name="connsiteY53" fmla="*/ 883618 h 1259006"/>
              <a:gd name="connsiteX54" fmla="*/ 1116679 w 1500963"/>
              <a:gd name="connsiteY54" fmla="*/ 885100 h 1259006"/>
              <a:gd name="connsiteX55" fmla="*/ 1111935 w 1500963"/>
              <a:gd name="connsiteY55" fmla="*/ 882728 h 1259006"/>
              <a:gd name="connsiteX56" fmla="*/ 1097998 w 1500963"/>
              <a:gd name="connsiteY56" fmla="*/ 870867 h 1259006"/>
              <a:gd name="connsiteX57" fmla="*/ 1103336 w 1500963"/>
              <a:gd name="connsiteY57" fmla="*/ 883618 h 1259006"/>
              <a:gd name="connsiteX58" fmla="*/ 1111638 w 1500963"/>
              <a:gd name="connsiteY58" fmla="*/ 888955 h 1259006"/>
              <a:gd name="connsiteX59" fmla="*/ 1125575 w 1500963"/>
              <a:gd name="connsiteY59" fmla="*/ 890141 h 1259006"/>
              <a:gd name="connsiteX60" fmla="*/ 1131209 w 1500963"/>
              <a:gd name="connsiteY60" fmla="*/ 883618 h 1259006"/>
              <a:gd name="connsiteX61" fmla="*/ 1119644 w 1500963"/>
              <a:gd name="connsiteY61" fmla="*/ 865530 h 1259006"/>
              <a:gd name="connsiteX62" fmla="*/ 1108970 w 1500963"/>
              <a:gd name="connsiteY62" fmla="*/ 844181 h 1259006"/>
              <a:gd name="connsiteX63" fmla="*/ 1099185 w 1500963"/>
              <a:gd name="connsiteY63" fmla="*/ 838843 h 1259006"/>
              <a:gd name="connsiteX64" fmla="*/ 1108970 w 1500963"/>
              <a:gd name="connsiteY64" fmla="*/ 859599 h 1259006"/>
              <a:gd name="connsiteX65" fmla="*/ 1121423 w 1500963"/>
              <a:gd name="connsiteY65" fmla="*/ 877390 h 1259006"/>
              <a:gd name="connsiteX66" fmla="*/ 1119644 w 1500963"/>
              <a:gd name="connsiteY66" fmla="*/ 865530 h 1259006"/>
              <a:gd name="connsiteX67" fmla="*/ 1436323 w 1500963"/>
              <a:gd name="connsiteY67" fmla="*/ 643736 h 1259006"/>
              <a:gd name="connsiteX68" fmla="*/ 1390956 w 1500963"/>
              <a:gd name="connsiteY68" fmla="*/ 570200 h 1259006"/>
              <a:gd name="connsiteX69" fmla="*/ 1379393 w 1500963"/>
              <a:gd name="connsiteY69" fmla="*/ 548554 h 1259006"/>
              <a:gd name="connsiteX70" fmla="*/ 1369904 w 1500963"/>
              <a:gd name="connsiteY70" fmla="*/ 539066 h 1259006"/>
              <a:gd name="connsiteX71" fmla="*/ 1388585 w 1500963"/>
              <a:gd name="connsiteY71" fmla="*/ 578206 h 1259006"/>
              <a:gd name="connsiteX72" fmla="*/ 1419126 w 1500963"/>
              <a:gd name="connsiteY72" fmla="*/ 627428 h 1259006"/>
              <a:gd name="connsiteX73" fmla="*/ 1441957 w 1500963"/>
              <a:gd name="connsiteY73" fmla="*/ 657969 h 1259006"/>
              <a:gd name="connsiteX74" fmla="*/ 1436323 w 1500963"/>
              <a:gd name="connsiteY74" fmla="*/ 643736 h 1259006"/>
              <a:gd name="connsiteX75" fmla="*/ 512973 w 1500963"/>
              <a:gd name="connsiteY75" fmla="*/ 338917 h 1259006"/>
              <a:gd name="connsiteX76" fmla="*/ 540549 w 1500963"/>
              <a:gd name="connsiteY76" fmla="*/ 315493 h 1259006"/>
              <a:gd name="connsiteX77" fmla="*/ 527798 w 1500963"/>
              <a:gd name="connsiteY77" fmla="*/ 320830 h 1259006"/>
              <a:gd name="connsiteX78" fmla="*/ 517421 w 1500963"/>
              <a:gd name="connsiteY78" fmla="*/ 330912 h 1259006"/>
              <a:gd name="connsiteX79" fmla="*/ 496961 w 1500963"/>
              <a:gd name="connsiteY79" fmla="*/ 345145 h 1259006"/>
              <a:gd name="connsiteX80" fmla="*/ 488065 w 1500963"/>
              <a:gd name="connsiteY80" fmla="*/ 344551 h 1259006"/>
              <a:gd name="connsiteX81" fmla="*/ 476205 w 1500963"/>
              <a:gd name="connsiteY81" fmla="*/ 347517 h 1259006"/>
              <a:gd name="connsiteX82" fmla="*/ 496368 w 1500963"/>
              <a:gd name="connsiteY82" fmla="*/ 349592 h 1259006"/>
              <a:gd name="connsiteX83" fmla="*/ 512973 w 1500963"/>
              <a:gd name="connsiteY83" fmla="*/ 338917 h 1259006"/>
              <a:gd name="connsiteX84" fmla="*/ 922758 w 1500963"/>
              <a:gd name="connsiteY84" fmla="*/ 65530 h 1259006"/>
              <a:gd name="connsiteX85" fmla="*/ 894885 w 1500963"/>
              <a:gd name="connsiteY85" fmla="*/ 69385 h 1259006"/>
              <a:gd name="connsiteX86" fmla="*/ 838547 w 1500963"/>
              <a:gd name="connsiteY86" fmla="*/ 77094 h 1259006"/>
              <a:gd name="connsiteX87" fmla="*/ 810378 w 1500963"/>
              <a:gd name="connsiteY87" fmla="*/ 80949 h 1259006"/>
              <a:gd name="connsiteX88" fmla="*/ 782209 w 1500963"/>
              <a:gd name="connsiteY88" fmla="*/ 84804 h 1259006"/>
              <a:gd name="connsiteX89" fmla="*/ 754040 w 1500963"/>
              <a:gd name="connsiteY89" fmla="*/ 88362 h 1259006"/>
              <a:gd name="connsiteX90" fmla="*/ 725871 w 1500963"/>
              <a:gd name="connsiteY90" fmla="*/ 91920 h 1259006"/>
              <a:gd name="connsiteX91" fmla="*/ 697702 w 1500963"/>
              <a:gd name="connsiteY91" fmla="*/ 95478 h 1259006"/>
              <a:gd name="connsiteX92" fmla="*/ 669533 w 1500963"/>
              <a:gd name="connsiteY92" fmla="*/ 98740 h 1259006"/>
              <a:gd name="connsiteX93" fmla="*/ 641364 w 1500963"/>
              <a:gd name="connsiteY93" fmla="*/ 102298 h 1259006"/>
              <a:gd name="connsiteX94" fmla="*/ 613195 w 1500963"/>
              <a:gd name="connsiteY94" fmla="*/ 105560 h 1259006"/>
              <a:gd name="connsiteX95" fmla="*/ 585026 w 1500963"/>
              <a:gd name="connsiteY95" fmla="*/ 108821 h 1259006"/>
              <a:gd name="connsiteX96" fmla="*/ 556857 w 1500963"/>
              <a:gd name="connsiteY96" fmla="*/ 112083 h 1259006"/>
              <a:gd name="connsiteX97" fmla="*/ 500519 w 1500963"/>
              <a:gd name="connsiteY97" fmla="*/ 118310 h 1259006"/>
              <a:gd name="connsiteX98" fmla="*/ 483914 w 1500963"/>
              <a:gd name="connsiteY98" fmla="*/ 120089 h 1259006"/>
              <a:gd name="connsiteX99" fmla="*/ 482135 w 1500963"/>
              <a:gd name="connsiteY99" fmla="*/ 112379 h 1259006"/>
              <a:gd name="connsiteX100" fmla="*/ 463158 w 1500963"/>
              <a:gd name="connsiteY100" fmla="*/ 81838 h 1259006"/>
              <a:gd name="connsiteX101" fmla="*/ 453669 w 1500963"/>
              <a:gd name="connsiteY101" fmla="*/ 67012 h 1259006"/>
              <a:gd name="connsiteX102" fmla="*/ 397332 w 1500963"/>
              <a:gd name="connsiteY102" fmla="*/ 77094 h 1259006"/>
              <a:gd name="connsiteX103" fmla="*/ 340697 w 1500963"/>
              <a:gd name="connsiteY103" fmla="*/ 86879 h 1259006"/>
              <a:gd name="connsiteX104" fmla="*/ 284062 w 1500963"/>
              <a:gd name="connsiteY104" fmla="*/ 96368 h 1259006"/>
              <a:gd name="connsiteX105" fmla="*/ 227428 w 1500963"/>
              <a:gd name="connsiteY105" fmla="*/ 105560 h 1259006"/>
              <a:gd name="connsiteX106" fmla="*/ 170793 w 1500963"/>
              <a:gd name="connsiteY106" fmla="*/ 114752 h 1259006"/>
              <a:gd name="connsiteX107" fmla="*/ 114159 w 1500963"/>
              <a:gd name="connsiteY107" fmla="*/ 123647 h 1259006"/>
              <a:gd name="connsiteX108" fmla="*/ 57228 w 1500963"/>
              <a:gd name="connsiteY108" fmla="*/ 132246 h 1259006"/>
              <a:gd name="connsiteX109" fmla="*/ 593 w 1500963"/>
              <a:gd name="connsiteY109" fmla="*/ 140548 h 1259006"/>
              <a:gd name="connsiteX110" fmla="*/ 0 w 1500963"/>
              <a:gd name="connsiteY110" fmla="*/ 155374 h 1259006"/>
              <a:gd name="connsiteX111" fmla="*/ 2965 w 1500963"/>
              <a:gd name="connsiteY111" fmla="*/ 169310 h 1259006"/>
              <a:gd name="connsiteX112" fmla="*/ 10675 w 1500963"/>
              <a:gd name="connsiteY112" fmla="*/ 181468 h 1259006"/>
              <a:gd name="connsiteX113" fmla="*/ 39140 w 1500963"/>
              <a:gd name="connsiteY113" fmla="*/ 202817 h 1259006"/>
              <a:gd name="connsiteX114" fmla="*/ 42402 w 1500963"/>
              <a:gd name="connsiteY114" fmla="*/ 208747 h 1259006"/>
              <a:gd name="connsiteX115" fmla="*/ 40326 w 1500963"/>
              <a:gd name="connsiteY115" fmla="*/ 228910 h 1259006"/>
              <a:gd name="connsiteX116" fmla="*/ 42995 w 1500963"/>
              <a:gd name="connsiteY116" fmla="*/ 242550 h 1259006"/>
              <a:gd name="connsiteX117" fmla="*/ 41216 w 1500963"/>
              <a:gd name="connsiteY117" fmla="*/ 249963 h 1259006"/>
              <a:gd name="connsiteX118" fmla="*/ 35582 w 1500963"/>
              <a:gd name="connsiteY118" fmla="*/ 257079 h 1259006"/>
              <a:gd name="connsiteX119" fmla="*/ 34989 w 1500963"/>
              <a:gd name="connsiteY119" fmla="*/ 264196 h 1259006"/>
              <a:gd name="connsiteX120" fmla="*/ 41809 w 1500963"/>
              <a:gd name="connsiteY120" fmla="*/ 259748 h 1259006"/>
              <a:gd name="connsiteX121" fmla="*/ 43292 w 1500963"/>
              <a:gd name="connsiteY121" fmla="*/ 265678 h 1259006"/>
              <a:gd name="connsiteX122" fmla="*/ 34396 w 1500963"/>
              <a:gd name="connsiteY122" fmla="*/ 278428 h 1259006"/>
              <a:gd name="connsiteX123" fmla="*/ 39140 w 1500963"/>
              <a:gd name="connsiteY123" fmla="*/ 280801 h 1259006"/>
              <a:gd name="connsiteX124" fmla="*/ 72350 w 1500963"/>
              <a:gd name="connsiteY124" fmla="*/ 266568 h 1259006"/>
              <a:gd name="connsiteX125" fmla="*/ 76205 w 1500963"/>
              <a:gd name="connsiteY125" fmla="*/ 254114 h 1259006"/>
              <a:gd name="connsiteX126" fmla="*/ 86583 w 1500963"/>
              <a:gd name="connsiteY126" fmla="*/ 240771 h 1259006"/>
              <a:gd name="connsiteX127" fmla="*/ 86879 w 1500963"/>
              <a:gd name="connsiteY127" fmla="*/ 223276 h 1259006"/>
              <a:gd name="connsiteX128" fmla="*/ 96071 w 1500963"/>
              <a:gd name="connsiteY128" fmla="*/ 221794 h 1259006"/>
              <a:gd name="connsiteX129" fmla="*/ 105263 w 1500963"/>
              <a:gd name="connsiteY129" fmla="*/ 228317 h 1259006"/>
              <a:gd name="connsiteX130" fmla="*/ 110601 w 1500963"/>
              <a:gd name="connsiteY130" fmla="*/ 216457 h 1259006"/>
              <a:gd name="connsiteX131" fmla="*/ 116531 w 1500963"/>
              <a:gd name="connsiteY131" fmla="*/ 212009 h 1259006"/>
              <a:gd name="connsiteX132" fmla="*/ 123944 w 1500963"/>
              <a:gd name="connsiteY132" fmla="*/ 225055 h 1259006"/>
              <a:gd name="connsiteX133" fmla="*/ 122165 w 1500963"/>
              <a:gd name="connsiteY133" fmla="*/ 239881 h 1259006"/>
              <a:gd name="connsiteX134" fmla="*/ 98740 w 1500963"/>
              <a:gd name="connsiteY134" fmla="*/ 250556 h 1259006"/>
              <a:gd name="connsiteX135" fmla="*/ 92216 w 1500963"/>
              <a:gd name="connsiteY135" fmla="*/ 256190 h 1259006"/>
              <a:gd name="connsiteX136" fmla="*/ 86583 w 1500963"/>
              <a:gd name="connsiteY136" fmla="*/ 264196 h 1259006"/>
              <a:gd name="connsiteX137" fmla="*/ 126909 w 1500963"/>
              <a:gd name="connsiteY137" fmla="*/ 251445 h 1259006"/>
              <a:gd name="connsiteX138" fmla="*/ 177020 w 1500963"/>
              <a:gd name="connsiteY138" fmla="*/ 237213 h 1259006"/>
              <a:gd name="connsiteX139" fmla="*/ 189474 w 1500963"/>
              <a:gd name="connsiteY139" fmla="*/ 230986 h 1259006"/>
              <a:gd name="connsiteX140" fmla="*/ 202817 w 1500963"/>
              <a:gd name="connsiteY140" fmla="*/ 220015 h 1259006"/>
              <a:gd name="connsiteX141" fmla="*/ 215271 w 1500963"/>
              <a:gd name="connsiteY141" fmla="*/ 212306 h 1259006"/>
              <a:gd name="connsiteX142" fmla="*/ 228614 w 1500963"/>
              <a:gd name="connsiteY142" fmla="*/ 212898 h 1259006"/>
              <a:gd name="connsiteX143" fmla="*/ 248777 w 1500963"/>
              <a:gd name="connsiteY143" fmla="*/ 207264 h 1259006"/>
              <a:gd name="connsiteX144" fmla="*/ 265678 w 1500963"/>
              <a:gd name="connsiteY144" fmla="*/ 210526 h 1259006"/>
              <a:gd name="connsiteX145" fmla="*/ 271312 w 1500963"/>
              <a:gd name="connsiteY145" fmla="*/ 214381 h 1259006"/>
              <a:gd name="connsiteX146" fmla="*/ 274870 w 1500963"/>
              <a:gd name="connsiteY146" fmla="*/ 221201 h 1259006"/>
              <a:gd name="connsiteX147" fmla="*/ 253818 w 1500963"/>
              <a:gd name="connsiteY147" fmla="*/ 219718 h 1259006"/>
              <a:gd name="connsiteX148" fmla="*/ 216754 w 1500963"/>
              <a:gd name="connsiteY148" fmla="*/ 231875 h 1259006"/>
              <a:gd name="connsiteX149" fmla="*/ 267754 w 1500963"/>
              <a:gd name="connsiteY149" fmla="*/ 237509 h 1259006"/>
              <a:gd name="connsiteX150" fmla="*/ 327354 w 1500963"/>
              <a:gd name="connsiteY150" fmla="*/ 252335 h 1259006"/>
              <a:gd name="connsiteX151" fmla="*/ 340104 w 1500963"/>
              <a:gd name="connsiteY151" fmla="*/ 258858 h 1259006"/>
              <a:gd name="connsiteX152" fmla="*/ 346331 w 1500963"/>
              <a:gd name="connsiteY152" fmla="*/ 258858 h 1259006"/>
              <a:gd name="connsiteX153" fmla="*/ 347517 w 1500963"/>
              <a:gd name="connsiteY153" fmla="*/ 251445 h 1259006"/>
              <a:gd name="connsiteX154" fmla="*/ 346627 w 1500963"/>
              <a:gd name="connsiteY154" fmla="*/ 242550 h 1259006"/>
              <a:gd name="connsiteX155" fmla="*/ 357005 w 1500963"/>
              <a:gd name="connsiteY155" fmla="*/ 233358 h 1259006"/>
              <a:gd name="connsiteX156" fmla="*/ 369459 w 1500963"/>
              <a:gd name="connsiteY156" fmla="*/ 229800 h 1259006"/>
              <a:gd name="connsiteX157" fmla="*/ 364418 w 1500963"/>
              <a:gd name="connsiteY157" fmla="*/ 241068 h 1259006"/>
              <a:gd name="connsiteX158" fmla="*/ 361750 w 1500963"/>
              <a:gd name="connsiteY158" fmla="*/ 251149 h 1259006"/>
              <a:gd name="connsiteX159" fmla="*/ 372424 w 1500963"/>
              <a:gd name="connsiteY159" fmla="*/ 257969 h 1259006"/>
              <a:gd name="connsiteX160" fmla="*/ 370942 w 1500963"/>
              <a:gd name="connsiteY160" fmla="*/ 264788 h 1259006"/>
              <a:gd name="connsiteX161" fmla="*/ 361453 w 1500963"/>
              <a:gd name="connsiteY161" fmla="*/ 265382 h 1259006"/>
              <a:gd name="connsiteX162" fmla="*/ 395849 w 1500963"/>
              <a:gd name="connsiteY162" fmla="*/ 289993 h 1259006"/>
              <a:gd name="connsiteX163" fmla="*/ 425501 w 1500963"/>
              <a:gd name="connsiteY163" fmla="*/ 305708 h 1259006"/>
              <a:gd name="connsiteX164" fmla="*/ 436175 w 1500963"/>
              <a:gd name="connsiteY164" fmla="*/ 319940 h 1259006"/>
              <a:gd name="connsiteX165" fmla="*/ 435879 w 1500963"/>
              <a:gd name="connsiteY165" fmla="*/ 328243 h 1259006"/>
              <a:gd name="connsiteX166" fmla="*/ 432617 w 1500963"/>
              <a:gd name="connsiteY166" fmla="*/ 332394 h 1259006"/>
              <a:gd name="connsiteX167" fmla="*/ 423128 w 1500963"/>
              <a:gd name="connsiteY167" fmla="*/ 324685 h 1259006"/>
              <a:gd name="connsiteX168" fmla="*/ 416012 w 1500963"/>
              <a:gd name="connsiteY168" fmla="*/ 314010 h 1259006"/>
              <a:gd name="connsiteX169" fmla="*/ 418088 w 1500963"/>
              <a:gd name="connsiteY169" fmla="*/ 329132 h 1259006"/>
              <a:gd name="connsiteX170" fmla="*/ 426983 w 1500963"/>
              <a:gd name="connsiteY170" fmla="*/ 342772 h 1259006"/>
              <a:gd name="connsiteX171" fmla="*/ 437361 w 1500963"/>
              <a:gd name="connsiteY171" fmla="*/ 343958 h 1259006"/>
              <a:gd name="connsiteX172" fmla="*/ 460193 w 1500963"/>
              <a:gd name="connsiteY172" fmla="*/ 334174 h 1259006"/>
              <a:gd name="connsiteX173" fmla="*/ 487472 w 1500963"/>
              <a:gd name="connsiteY173" fmla="*/ 326761 h 1259006"/>
              <a:gd name="connsiteX174" fmla="*/ 497257 w 1500963"/>
              <a:gd name="connsiteY174" fmla="*/ 319940 h 1259006"/>
              <a:gd name="connsiteX175" fmla="*/ 510600 w 1500963"/>
              <a:gd name="connsiteY175" fmla="*/ 311045 h 1259006"/>
              <a:gd name="connsiteX176" fmla="*/ 526316 w 1500963"/>
              <a:gd name="connsiteY176" fmla="*/ 309266 h 1259006"/>
              <a:gd name="connsiteX177" fmla="*/ 566642 w 1500963"/>
              <a:gd name="connsiteY177" fmla="*/ 276056 h 1259006"/>
              <a:gd name="connsiteX178" fmla="*/ 583247 w 1500963"/>
              <a:gd name="connsiteY178" fmla="*/ 270422 h 1259006"/>
              <a:gd name="connsiteX179" fmla="*/ 595997 w 1500963"/>
              <a:gd name="connsiteY179" fmla="*/ 268643 h 1259006"/>
              <a:gd name="connsiteX180" fmla="*/ 599555 w 1500963"/>
              <a:gd name="connsiteY180" fmla="*/ 263306 h 1259006"/>
              <a:gd name="connsiteX181" fmla="*/ 594811 w 1500963"/>
              <a:gd name="connsiteY181" fmla="*/ 253224 h 1259006"/>
              <a:gd name="connsiteX182" fmla="*/ 596887 w 1500963"/>
              <a:gd name="connsiteY182" fmla="*/ 243143 h 1259006"/>
              <a:gd name="connsiteX183" fmla="*/ 603706 w 1500963"/>
              <a:gd name="connsiteY183" fmla="*/ 234247 h 1259006"/>
              <a:gd name="connsiteX184" fmla="*/ 649073 w 1500963"/>
              <a:gd name="connsiteY184" fmla="*/ 217643 h 1259006"/>
              <a:gd name="connsiteX185" fmla="*/ 716383 w 1500963"/>
              <a:gd name="connsiteY185" fmla="*/ 241957 h 1259006"/>
              <a:gd name="connsiteX186" fmla="*/ 803262 w 1500963"/>
              <a:gd name="connsiteY186" fmla="*/ 324092 h 1259006"/>
              <a:gd name="connsiteX187" fmla="*/ 909118 w 1500963"/>
              <a:gd name="connsiteY187" fmla="*/ 386657 h 1259006"/>
              <a:gd name="connsiteX188" fmla="*/ 935508 w 1500963"/>
              <a:gd name="connsiteY188" fmla="*/ 415419 h 1259006"/>
              <a:gd name="connsiteX189" fmla="*/ 939363 w 1500963"/>
              <a:gd name="connsiteY189" fmla="*/ 430244 h 1259006"/>
              <a:gd name="connsiteX190" fmla="*/ 939659 w 1500963"/>
              <a:gd name="connsiteY190" fmla="*/ 439140 h 1259006"/>
              <a:gd name="connsiteX191" fmla="*/ 947665 w 1500963"/>
              <a:gd name="connsiteY191" fmla="*/ 496961 h 1259006"/>
              <a:gd name="connsiteX192" fmla="*/ 940252 w 1500963"/>
              <a:gd name="connsiteY192" fmla="*/ 550333 h 1259006"/>
              <a:gd name="connsiteX193" fmla="*/ 936397 w 1500963"/>
              <a:gd name="connsiteY193" fmla="*/ 632469 h 1259006"/>
              <a:gd name="connsiteX194" fmla="*/ 945293 w 1500963"/>
              <a:gd name="connsiteY194" fmla="*/ 645218 h 1259006"/>
              <a:gd name="connsiteX195" fmla="*/ 952409 w 1500963"/>
              <a:gd name="connsiteY195" fmla="*/ 652631 h 1259006"/>
              <a:gd name="connsiteX196" fmla="*/ 959229 w 1500963"/>
              <a:gd name="connsiteY196" fmla="*/ 656486 h 1259006"/>
              <a:gd name="connsiteX197" fmla="*/ 963380 w 1500963"/>
              <a:gd name="connsiteY197" fmla="*/ 650556 h 1259006"/>
              <a:gd name="connsiteX198" fmla="*/ 973759 w 1500963"/>
              <a:gd name="connsiteY198" fmla="*/ 651446 h 1259006"/>
              <a:gd name="connsiteX199" fmla="*/ 979096 w 1500963"/>
              <a:gd name="connsiteY199" fmla="*/ 644625 h 1259006"/>
              <a:gd name="connsiteX200" fmla="*/ 980578 w 1500963"/>
              <a:gd name="connsiteY200" fmla="*/ 637806 h 1259006"/>
              <a:gd name="connsiteX201" fmla="*/ 979985 w 1500963"/>
              <a:gd name="connsiteY201" fmla="*/ 617939 h 1259006"/>
              <a:gd name="connsiteX202" fmla="*/ 972572 w 1500963"/>
              <a:gd name="connsiteY202" fmla="*/ 614381 h 1259006"/>
              <a:gd name="connsiteX203" fmla="*/ 962787 w 1500963"/>
              <a:gd name="connsiteY203" fmla="*/ 602520 h 1259006"/>
              <a:gd name="connsiteX204" fmla="*/ 969311 w 1500963"/>
              <a:gd name="connsiteY204" fmla="*/ 597776 h 1259006"/>
              <a:gd name="connsiteX205" fmla="*/ 980282 w 1500963"/>
              <a:gd name="connsiteY205" fmla="*/ 600445 h 1259006"/>
              <a:gd name="connsiteX206" fmla="*/ 993625 w 1500963"/>
              <a:gd name="connsiteY206" fmla="*/ 614381 h 1259006"/>
              <a:gd name="connsiteX207" fmla="*/ 998073 w 1500963"/>
              <a:gd name="connsiteY207" fmla="*/ 615567 h 1259006"/>
              <a:gd name="connsiteX208" fmla="*/ 1006375 w 1500963"/>
              <a:gd name="connsiteY208" fmla="*/ 606375 h 1259006"/>
              <a:gd name="connsiteX209" fmla="*/ 1014974 w 1500963"/>
              <a:gd name="connsiteY209" fmla="*/ 612898 h 1259006"/>
              <a:gd name="connsiteX210" fmla="*/ 1017050 w 1500963"/>
              <a:gd name="connsiteY210" fmla="*/ 618235 h 1259006"/>
              <a:gd name="connsiteX211" fmla="*/ 1013788 w 1500963"/>
              <a:gd name="connsiteY211" fmla="*/ 632469 h 1259006"/>
              <a:gd name="connsiteX212" fmla="*/ 1000741 w 1500963"/>
              <a:gd name="connsiteY212" fmla="*/ 654410 h 1259006"/>
              <a:gd name="connsiteX213" fmla="*/ 985323 w 1500963"/>
              <a:gd name="connsiteY213" fmla="*/ 689696 h 1259006"/>
              <a:gd name="connsiteX214" fmla="*/ 976427 w 1500963"/>
              <a:gd name="connsiteY214" fmla="*/ 693551 h 1259006"/>
              <a:gd name="connsiteX215" fmla="*/ 971979 w 1500963"/>
              <a:gd name="connsiteY215" fmla="*/ 697702 h 1259006"/>
              <a:gd name="connsiteX216" fmla="*/ 984433 w 1500963"/>
              <a:gd name="connsiteY216" fmla="*/ 705708 h 1259006"/>
              <a:gd name="connsiteX217" fmla="*/ 992142 w 1500963"/>
              <a:gd name="connsiteY217" fmla="*/ 714307 h 1259006"/>
              <a:gd name="connsiteX218" fmla="*/ 1036027 w 1500963"/>
              <a:gd name="connsiteY218" fmla="*/ 776575 h 1259006"/>
              <a:gd name="connsiteX219" fmla="*/ 1055893 w 1500963"/>
              <a:gd name="connsiteY219" fmla="*/ 798221 h 1259006"/>
              <a:gd name="connsiteX220" fmla="*/ 1069533 w 1500963"/>
              <a:gd name="connsiteY220" fmla="*/ 808895 h 1259006"/>
              <a:gd name="connsiteX221" fmla="*/ 1079021 w 1500963"/>
              <a:gd name="connsiteY221" fmla="*/ 811564 h 1259006"/>
              <a:gd name="connsiteX222" fmla="*/ 1090586 w 1500963"/>
              <a:gd name="connsiteY222" fmla="*/ 810971 h 1259006"/>
              <a:gd name="connsiteX223" fmla="*/ 1091772 w 1500963"/>
              <a:gd name="connsiteY223" fmla="*/ 803558 h 1259006"/>
              <a:gd name="connsiteX224" fmla="*/ 1087324 w 1500963"/>
              <a:gd name="connsiteY224" fmla="*/ 791401 h 1259006"/>
              <a:gd name="connsiteX225" fmla="*/ 1101853 w 1500963"/>
              <a:gd name="connsiteY225" fmla="*/ 782802 h 1259006"/>
              <a:gd name="connsiteX226" fmla="*/ 1116976 w 1500963"/>
              <a:gd name="connsiteY226" fmla="*/ 780133 h 1259006"/>
              <a:gd name="connsiteX227" fmla="*/ 1109563 w 1500963"/>
              <a:gd name="connsiteY227" fmla="*/ 796145 h 1259006"/>
              <a:gd name="connsiteX228" fmla="*/ 1114011 w 1500963"/>
              <a:gd name="connsiteY228" fmla="*/ 834396 h 1259006"/>
              <a:gd name="connsiteX229" fmla="*/ 1126168 w 1500963"/>
              <a:gd name="connsiteY229" fmla="*/ 863751 h 1259006"/>
              <a:gd name="connsiteX230" fmla="*/ 1132691 w 1500963"/>
              <a:gd name="connsiteY230" fmla="*/ 864937 h 1259006"/>
              <a:gd name="connsiteX231" fmla="*/ 1138918 w 1500963"/>
              <a:gd name="connsiteY231" fmla="*/ 861082 h 1259006"/>
              <a:gd name="connsiteX232" fmla="*/ 1145145 w 1500963"/>
              <a:gd name="connsiteY232" fmla="*/ 843291 h 1259006"/>
              <a:gd name="connsiteX233" fmla="*/ 1151075 w 1500963"/>
              <a:gd name="connsiteY233" fmla="*/ 834989 h 1259006"/>
              <a:gd name="connsiteX234" fmla="*/ 1159971 w 1500963"/>
              <a:gd name="connsiteY234" fmla="*/ 828466 h 1259006"/>
              <a:gd name="connsiteX235" fmla="*/ 1151075 w 1500963"/>
              <a:gd name="connsiteY235" fmla="*/ 849222 h 1259006"/>
              <a:gd name="connsiteX236" fmla="*/ 1143069 w 1500963"/>
              <a:gd name="connsiteY236" fmla="*/ 873239 h 1259006"/>
              <a:gd name="connsiteX237" fmla="*/ 1148999 w 1500963"/>
              <a:gd name="connsiteY237" fmla="*/ 876797 h 1259006"/>
              <a:gd name="connsiteX238" fmla="*/ 1162046 w 1500963"/>
              <a:gd name="connsiteY238" fmla="*/ 880949 h 1259006"/>
              <a:gd name="connsiteX239" fmla="*/ 1181913 w 1500963"/>
              <a:gd name="connsiteY239" fmla="*/ 936990 h 1259006"/>
              <a:gd name="connsiteX240" fmla="*/ 1205041 w 1500963"/>
              <a:gd name="connsiteY240" fmla="*/ 966049 h 1259006"/>
              <a:gd name="connsiteX241" fmla="*/ 1235285 w 1500963"/>
              <a:gd name="connsiteY241" fmla="*/ 978799 h 1259006"/>
              <a:gd name="connsiteX242" fmla="*/ 1274426 w 1500963"/>
              <a:gd name="connsiteY242" fmla="*/ 982950 h 1259006"/>
              <a:gd name="connsiteX243" fmla="*/ 1281542 w 1500963"/>
              <a:gd name="connsiteY243" fmla="*/ 1002224 h 1259006"/>
              <a:gd name="connsiteX244" fmla="*/ 1308228 w 1500963"/>
              <a:gd name="connsiteY244" fmla="*/ 1027427 h 1259006"/>
              <a:gd name="connsiteX245" fmla="*/ 1336694 w 1500963"/>
              <a:gd name="connsiteY245" fmla="*/ 1066271 h 1259006"/>
              <a:gd name="connsiteX246" fmla="*/ 1348258 w 1500963"/>
              <a:gd name="connsiteY246" fmla="*/ 1069829 h 1259006"/>
              <a:gd name="connsiteX247" fmla="*/ 1363084 w 1500963"/>
              <a:gd name="connsiteY247" fmla="*/ 1072202 h 1259006"/>
              <a:gd name="connsiteX248" fmla="*/ 1372276 w 1500963"/>
              <a:gd name="connsiteY248" fmla="*/ 1080207 h 1259006"/>
              <a:gd name="connsiteX249" fmla="*/ 1369014 w 1500963"/>
              <a:gd name="connsiteY249" fmla="*/ 1089103 h 1259006"/>
              <a:gd name="connsiteX250" fmla="*/ 1341439 w 1500963"/>
              <a:gd name="connsiteY250" fmla="*/ 1075463 h 1259006"/>
              <a:gd name="connsiteX251" fmla="*/ 1334619 w 1500963"/>
              <a:gd name="connsiteY251" fmla="*/ 1078725 h 1259006"/>
              <a:gd name="connsiteX252" fmla="*/ 1331950 w 1500963"/>
              <a:gd name="connsiteY252" fmla="*/ 1087917 h 1259006"/>
              <a:gd name="connsiteX253" fmla="*/ 1331653 w 1500963"/>
              <a:gd name="connsiteY253" fmla="*/ 1096516 h 1259006"/>
              <a:gd name="connsiteX254" fmla="*/ 1345293 w 1500963"/>
              <a:gd name="connsiteY254" fmla="*/ 1112231 h 1259006"/>
              <a:gd name="connsiteX255" fmla="*/ 1363677 w 1500963"/>
              <a:gd name="connsiteY255" fmla="*/ 1109266 h 1259006"/>
              <a:gd name="connsiteX256" fmla="*/ 1389770 w 1500963"/>
              <a:gd name="connsiteY256" fmla="*/ 1094440 h 1259006"/>
              <a:gd name="connsiteX257" fmla="*/ 1413492 w 1500963"/>
              <a:gd name="connsiteY257" fmla="*/ 1093254 h 1259006"/>
              <a:gd name="connsiteX258" fmla="*/ 1443736 w 1500963"/>
              <a:gd name="connsiteY258" fmla="*/ 1070719 h 1259006"/>
              <a:gd name="connsiteX259" fmla="*/ 1457376 w 1500963"/>
              <a:gd name="connsiteY259" fmla="*/ 1068050 h 1259006"/>
              <a:gd name="connsiteX260" fmla="*/ 1475167 w 1500963"/>
              <a:gd name="connsiteY260" fmla="*/ 1042846 h 1259006"/>
              <a:gd name="connsiteX261" fmla="*/ 1479022 w 1500963"/>
              <a:gd name="connsiteY261" fmla="*/ 1022090 h 1259006"/>
              <a:gd name="connsiteX262" fmla="*/ 1476946 w 1500963"/>
              <a:gd name="connsiteY262" fmla="*/ 982357 h 1259006"/>
              <a:gd name="connsiteX263" fmla="*/ 1487324 w 1500963"/>
              <a:gd name="connsiteY263" fmla="*/ 954188 h 1259006"/>
              <a:gd name="connsiteX264" fmla="*/ 1493255 w 1500963"/>
              <a:gd name="connsiteY264" fmla="*/ 924240 h 1259006"/>
              <a:gd name="connsiteX265" fmla="*/ 1496516 w 1500963"/>
              <a:gd name="connsiteY265" fmla="*/ 924536 h 1259006"/>
              <a:gd name="connsiteX266" fmla="*/ 1498889 w 1500963"/>
              <a:gd name="connsiteY266" fmla="*/ 930467 h 1259006"/>
              <a:gd name="connsiteX267" fmla="*/ 1500964 w 1500963"/>
              <a:gd name="connsiteY267" fmla="*/ 931949 h 1259006"/>
              <a:gd name="connsiteX268" fmla="*/ 1492661 w 1500963"/>
              <a:gd name="connsiteY268" fmla="*/ 871460 h 1259006"/>
              <a:gd name="connsiteX269" fmla="*/ 1488806 w 1500963"/>
              <a:gd name="connsiteY269" fmla="*/ 780726 h 1259006"/>
              <a:gd name="connsiteX270" fmla="*/ 1478132 w 1500963"/>
              <a:gd name="connsiteY270" fmla="*/ 732987 h 1259006"/>
              <a:gd name="connsiteX271" fmla="*/ 1464196 w 1500963"/>
              <a:gd name="connsiteY271" fmla="*/ 697109 h 1259006"/>
              <a:gd name="connsiteX272" fmla="*/ 1454114 w 1500963"/>
              <a:gd name="connsiteY272" fmla="*/ 680800 h 1259006"/>
              <a:gd name="connsiteX273" fmla="*/ 1431283 w 1500963"/>
              <a:gd name="connsiteY273" fmla="*/ 660044 h 1259006"/>
              <a:gd name="connsiteX274" fmla="*/ 1318606 w 1500963"/>
              <a:gd name="connsiteY274" fmla="*/ 481542 h 1259006"/>
              <a:gd name="connsiteX275" fmla="*/ 1308822 w 1500963"/>
              <a:gd name="connsiteY275" fmla="*/ 464640 h 1259006"/>
              <a:gd name="connsiteX276" fmla="*/ 1293699 w 1500963"/>
              <a:gd name="connsiteY276" fmla="*/ 445070 h 1259006"/>
              <a:gd name="connsiteX277" fmla="*/ 1280060 w 1500963"/>
              <a:gd name="connsiteY277" fmla="*/ 410378 h 1259006"/>
              <a:gd name="connsiteX278" fmla="*/ 1271757 w 1500963"/>
              <a:gd name="connsiteY278" fmla="*/ 396738 h 1259006"/>
              <a:gd name="connsiteX279" fmla="*/ 1263751 w 1500963"/>
              <a:gd name="connsiteY279" fmla="*/ 373017 h 1259006"/>
              <a:gd name="connsiteX280" fmla="*/ 1269089 w 1500963"/>
              <a:gd name="connsiteY280" fmla="*/ 371534 h 1259006"/>
              <a:gd name="connsiteX281" fmla="*/ 1276798 w 1500963"/>
              <a:gd name="connsiteY281" fmla="*/ 375389 h 1259006"/>
              <a:gd name="connsiteX282" fmla="*/ 1277094 w 1500963"/>
              <a:gd name="connsiteY282" fmla="*/ 385767 h 1259006"/>
              <a:gd name="connsiteX283" fmla="*/ 1281542 w 1500963"/>
              <a:gd name="connsiteY283" fmla="*/ 395256 h 1259006"/>
              <a:gd name="connsiteX284" fmla="*/ 1294292 w 1500963"/>
              <a:gd name="connsiteY284" fmla="*/ 399110 h 1259006"/>
              <a:gd name="connsiteX285" fmla="*/ 1297257 w 1500963"/>
              <a:gd name="connsiteY285" fmla="*/ 403261 h 1259006"/>
              <a:gd name="connsiteX286" fmla="*/ 1292513 w 1500963"/>
              <a:gd name="connsiteY286" fmla="*/ 417494 h 1259006"/>
              <a:gd name="connsiteX287" fmla="*/ 1293996 w 1500963"/>
              <a:gd name="connsiteY287" fmla="*/ 428465 h 1259006"/>
              <a:gd name="connsiteX288" fmla="*/ 1305264 w 1500963"/>
              <a:gd name="connsiteY288" fmla="*/ 450704 h 1259006"/>
              <a:gd name="connsiteX289" fmla="*/ 1309118 w 1500963"/>
              <a:gd name="connsiteY289" fmla="*/ 443588 h 1259006"/>
              <a:gd name="connsiteX290" fmla="*/ 1308228 w 1500963"/>
              <a:gd name="connsiteY290" fmla="*/ 427576 h 1259006"/>
              <a:gd name="connsiteX291" fmla="*/ 1309414 w 1500963"/>
              <a:gd name="connsiteY291" fmla="*/ 413343 h 1259006"/>
              <a:gd name="connsiteX292" fmla="*/ 1313862 w 1500963"/>
              <a:gd name="connsiteY292" fmla="*/ 411267 h 1259006"/>
              <a:gd name="connsiteX293" fmla="*/ 1318903 w 1500963"/>
              <a:gd name="connsiteY293" fmla="*/ 452780 h 1259006"/>
              <a:gd name="connsiteX294" fmla="*/ 1326613 w 1500963"/>
              <a:gd name="connsiteY294" fmla="*/ 480949 h 1259006"/>
              <a:gd name="connsiteX295" fmla="*/ 1355374 w 1500963"/>
              <a:gd name="connsiteY295" fmla="*/ 525426 h 1259006"/>
              <a:gd name="connsiteX296" fmla="*/ 1364270 w 1500963"/>
              <a:gd name="connsiteY296" fmla="*/ 530467 h 1259006"/>
              <a:gd name="connsiteX297" fmla="*/ 1344107 w 1500963"/>
              <a:gd name="connsiteY297" fmla="*/ 499629 h 1259006"/>
              <a:gd name="connsiteX298" fmla="*/ 1332839 w 1500963"/>
              <a:gd name="connsiteY298" fmla="*/ 478873 h 1259006"/>
              <a:gd name="connsiteX299" fmla="*/ 1327206 w 1500963"/>
              <a:gd name="connsiteY299" fmla="*/ 461082 h 1259006"/>
              <a:gd name="connsiteX300" fmla="*/ 1324240 w 1500963"/>
              <a:gd name="connsiteY300" fmla="*/ 442105 h 1259006"/>
              <a:gd name="connsiteX301" fmla="*/ 1324240 w 1500963"/>
              <a:gd name="connsiteY301" fmla="*/ 429059 h 1259006"/>
              <a:gd name="connsiteX302" fmla="*/ 1329577 w 1500963"/>
              <a:gd name="connsiteY302" fmla="*/ 415419 h 1259006"/>
              <a:gd name="connsiteX303" fmla="*/ 1319793 w 1500963"/>
              <a:gd name="connsiteY303" fmla="*/ 402965 h 1259006"/>
              <a:gd name="connsiteX304" fmla="*/ 1241512 w 1500963"/>
              <a:gd name="connsiteY304" fmla="*/ 316976 h 1259006"/>
              <a:gd name="connsiteX305" fmla="*/ 1190215 w 1500963"/>
              <a:gd name="connsiteY305" fmla="*/ 242847 h 1259006"/>
              <a:gd name="connsiteX306" fmla="*/ 1152261 w 1500963"/>
              <a:gd name="connsiteY306" fmla="*/ 180578 h 1259006"/>
              <a:gd name="connsiteX307" fmla="*/ 1123796 w 1500963"/>
              <a:gd name="connsiteY307" fmla="*/ 113862 h 1259006"/>
              <a:gd name="connsiteX308" fmla="*/ 1110453 w 1500963"/>
              <a:gd name="connsiteY308" fmla="*/ 89844 h 1259006"/>
              <a:gd name="connsiteX309" fmla="*/ 1084063 w 1500963"/>
              <a:gd name="connsiteY309" fmla="*/ 17791 h 1259006"/>
              <a:gd name="connsiteX310" fmla="*/ 1072499 w 1500963"/>
              <a:gd name="connsiteY310" fmla="*/ 1483 h 1259006"/>
              <a:gd name="connsiteX311" fmla="*/ 1042847 w 1500963"/>
              <a:gd name="connsiteY311" fmla="*/ 6227 h 1259006"/>
              <a:gd name="connsiteX312" fmla="*/ 1004596 w 1500963"/>
              <a:gd name="connsiteY312" fmla="*/ 593 h 1259006"/>
              <a:gd name="connsiteX313" fmla="*/ 994515 w 1500963"/>
              <a:gd name="connsiteY313" fmla="*/ 0 h 1259006"/>
              <a:gd name="connsiteX314" fmla="*/ 990957 w 1500963"/>
              <a:gd name="connsiteY314" fmla="*/ 1779 h 1259006"/>
              <a:gd name="connsiteX315" fmla="*/ 987398 w 1500963"/>
              <a:gd name="connsiteY315" fmla="*/ 7709 h 1259006"/>
              <a:gd name="connsiteX316" fmla="*/ 982654 w 1500963"/>
              <a:gd name="connsiteY316" fmla="*/ 10971 h 1259006"/>
              <a:gd name="connsiteX317" fmla="*/ 979985 w 1500963"/>
              <a:gd name="connsiteY317" fmla="*/ 21349 h 1259006"/>
              <a:gd name="connsiteX318" fmla="*/ 982357 w 1500963"/>
              <a:gd name="connsiteY318" fmla="*/ 37361 h 1259006"/>
              <a:gd name="connsiteX319" fmla="*/ 989177 w 1500963"/>
              <a:gd name="connsiteY319" fmla="*/ 55448 h 1259006"/>
              <a:gd name="connsiteX320" fmla="*/ 990660 w 1500963"/>
              <a:gd name="connsiteY320" fmla="*/ 72350 h 1259006"/>
              <a:gd name="connsiteX321" fmla="*/ 987695 w 1500963"/>
              <a:gd name="connsiteY321" fmla="*/ 88362 h 1259006"/>
              <a:gd name="connsiteX322" fmla="*/ 980282 w 1500963"/>
              <a:gd name="connsiteY322" fmla="*/ 96961 h 1259006"/>
              <a:gd name="connsiteX323" fmla="*/ 971386 w 1500963"/>
              <a:gd name="connsiteY323" fmla="*/ 97850 h 1259006"/>
              <a:gd name="connsiteX324" fmla="*/ 965159 w 1500963"/>
              <a:gd name="connsiteY324" fmla="*/ 95478 h 1259006"/>
              <a:gd name="connsiteX325" fmla="*/ 962195 w 1500963"/>
              <a:gd name="connsiteY325" fmla="*/ 90141 h 1259006"/>
              <a:gd name="connsiteX326" fmla="*/ 958933 w 1500963"/>
              <a:gd name="connsiteY326" fmla="*/ 78577 h 1259006"/>
              <a:gd name="connsiteX327" fmla="*/ 952706 w 1500963"/>
              <a:gd name="connsiteY327" fmla="*/ 69088 h 1259006"/>
              <a:gd name="connsiteX328" fmla="*/ 951223 w 1500963"/>
              <a:gd name="connsiteY328" fmla="*/ 62565 h 1259006"/>
              <a:gd name="connsiteX329" fmla="*/ 922758 w 1500963"/>
              <a:gd name="connsiteY329" fmla="*/ 65530 h 12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</a:cxnLst>
            <a:rect l="l" t="t" r="r" b="b"/>
            <a:pathLst>
              <a:path w="1500963" h="1259006">
                <a:moveTo>
                  <a:pt x="1241809" y="1257820"/>
                </a:moveTo>
                <a:lnTo>
                  <a:pt x="1249814" y="1253966"/>
                </a:lnTo>
                <a:lnTo>
                  <a:pt x="1249222" y="1249814"/>
                </a:lnTo>
                <a:lnTo>
                  <a:pt x="1243885" y="1250704"/>
                </a:lnTo>
                <a:lnTo>
                  <a:pt x="1236472" y="1256041"/>
                </a:lnTo>
                <a:lnTo>
                  <a:pt x="1237361" y="1259006"/>
                </a:lnTo>
                <a:lnTo>
                  <a:pt x="1241809" y="1257820"/>
                </a:lnTo>
                <a:close/>
                <a:moveTo>
                  <a:pt x="1280356" y="1238250"/>
                </a:moveTo>
                <a:lnTo>
                  <a:pt x="1286286" y="1233803"/>
                </a:lnTo>
                <a:lnTo>
                  <a:pt x="1285397" y="1228169"/>
                </a:lnTo>
                <a:lnTo>
                  <a:pt x="1278281" y="1219866"/>
                </a:lnTo>
                <a:lnTo>
                  <a:pt x="1277094" y="1232616"/>
                </a:lnTo>
                <a:lnTo>
                  <a:pt x="1268792" y="1242698"/>
                </a:lnTo>
                <a:lnTo>
                  <a:pt x="1280356" y="1238250"/>
                </a:lnTo>
                <a:close/>
                <a:moveTo>
                  <a:pt x="1321572" y="1218977"/>
                </a:moveTo>
                <a:lnTo>
                  <a:pt x="1323648" y="1214826"/>
                </a:lnTo>
                <a:lnTo>
                  <a:pt x="1322461" y="1211267"/>
                </a:lnTo>
                <a:lnTo>
                  <a:pt x="1302298" y="1202075"/>
                </a:lnTo>
                <a:lnTo>
                  <a:pt x="1302594" y="1205634"/>
                </a:lnTo>
                <a:lnTo>
                  <a:pt x="1312677" y="1217198"/>
                </a:lnTo>
                <a:lnTo>
                  <a:pt x="1313566" y="1223128"/>
                </a:lnTo>
                <a:lnTo>
                  <a:pt x="1316235" y="1224018"/>
                </a:lnTo>
                <a:lnTo>
                  <a:pt x="1321572" y="1218977"/>
                </a:lnTo>
                <a:close/>
                <a:moveTo>
                  <a:pt x="1372869" y="1194070"/>
                </a:moveTo>
                <a:lnTo>
                  <a:pt x="1382654" y="1189622"/>
                </a:lnTo>
                <a:lnTo>
                  <a:pt x="1392439" y="1181023"/>
                </a:lnTo>
                <a:lnTo>
                  <a:pt x="1364863" y="1192290"/>
                </a:lnTo>
                <a:lnTo>
                  <a:pt x="1355968" y="1199110"/>
                </a:lnTo>
                <a:lnTo>
                  <a:pt x="1365160" y="1200593"/>
                </a:lnTo>
                <a:lnTo>
                  <a:pt x="1372869" y="1194070"/>
                </a:lnTo>
                <a:close/>
                <a:moveTo>
                  <a:pt x="1409637" y="1167680"/>
                </a:moveTo>
                <a:lnTo>
                  <a:pt x="1416753" y="1162342"/>
                </a:lnTo>
                <a:lnTo>
                  <a:pt x="1416753" y="1159377"/>
                </a:lnTo>
                <a:lnTo>
                  <a:pt x="1413788" y="1157895"/>
                </a:lnTo>
                <a:lnTo>
                  <a:pt x="1407561" y="1165308"/>
                </a:lnTo>
                <a:lnTo>
                  <a:pt x="1406375" y="1168569"/>
                </a:lnTo>
                <a:lnTo>
                  <a:pt x="1409637" y="1167680"/>
                </a:lnTo>
                <a:close/>
                <a:moveTo>
                  <a:pt x="1441364" y="1140104"/>
                </a:moveTo>
                <a:lnTo>
                  <a:pt x="1444626" y="1132098"/>
                </a:lnTo>
                <a:lnTo>
                  <a:pt x="1442550" y="1131801"/>
                </a:lnTo>
                <a:lnTo>
                  <a:pt x="1436620" y="1141883"/>
                </a:lnTo>
                <a:lnTo>
                  <a:pt x="1441364" y="1140104"/>
                </a:lnTo>
                <a:close/>
                <a:moveTo>
                  <a:pt x="1479911" y="1081394"/>
                </a:moveTo>
                <a:lnTo>
                  <a:pt x="1495330" y="1034840"/>
                </a:lnTo>
                <a:lnTo>
                  <a:pt x="1491179" y="1037213"/>
                </a:lnTo>
                <a:lnTo>
                  <a:pt x="1479911" y="1049073"/>
                </a:lnTo>
                <a:lnTo>
                  <a:pt x="1481393" y="1061823"/>
                </a:lnTo>
                <a:lnTo>
                  <a:pt x="1474574" y="1074870"/>
                </a:lnTo>
                <a:lnTo>
                  <a:pt x="1465975" y="1083173"/>
                </a:lnTo>
                <a:lnTo>
                  <a:pt x="1463010" y="1093847"/>
                </a:lnTo>
                <a:lnTo>
                  <a:pt x="1452335" y="1117272"/>
                </a:lnTo>
                <a:lnTo>
                  <a:pt x="1449963" y="1127650"/>
                </a:lnTo>
                <a:lnTo>
                  <a:pt x="1479911" y="1081394"/>
                </a:lnTo>
                <a:close/>
                <a:moveTo>
                  <a:pt x="1131209" y="883618"/>
                </a:moveTo>
                <a:lnTo>
                  <a:pt x="1116679" y="885100"/>
                </a:lnTo>
                <a:lnTo>
                  <a:pt x="1111935" y="882728"/>
                </a:lnTo>
                <a:lnTo>
                  <a:pt x="1097998" y="870867"/>
                </a:lnTo>
                <a:lnTo>
                  <a:pt x="1103336" y="883618"/>
                </a:lnTo>
                <a:lnTo>
                  <a:pt x="1111638" y="888955"/>
                </a:lnTo>
                <a:lnTo>
                  <a:pt x="1125575" y="890141"/>
                </a:lnTo>
                <a:lnTo>
                  <a:pt x="1131209" y="883618"/>
                </a:lnTo>
                <a:close/>
                <a:moveTo>
                  <a:pt x="1119644" y="865530"/>
                </a:moveTo>
                <a:lnTo>
                  <a:pt x="1108970" y="844181"/>
                </a:lnTo>
                <a:lnTo>
                  <a:pt x="1099185" y="838843"/>
                </a:lnTo>
                <a:lnTo>
                  <a:pt x="1108970" y="859599"/>
                </a:lnTo>
                <a:lnTo>
                  <a:pt x="1121423" y="877390"/>
                </a:lnTo>
                <a:lnTo>
                  <a:pt x="1119644" y="865530"/>
                </a:lnTo>
                <a:close/>
                <a:moveTo>
                  <a:pt x="1436323" y="643736"/>
                </a:moveTo>
                <a:lnTo>
                  <a:pt x="1390956" y="570200"/>
                </a:lnTo>
                <a:lnTo>
                  <a:pt x="1379393" y="548554"/>
                </a:lnTo>
                <a:lnTo>
                  <a:pt x="1369904" y="539066"/>
                </a:lnTo>
                <a:lnTo>
                  <a:pt x="1388585" y="578206"/>
                </a:lnTo>
                <a:lnTo>
                  <a:pt x="1419126" y="627428"/>
                </a:lnTo>
                <a:lnTo>
                  <a:pt x="1441957" y="657969"/>
                </a:lnTo>
                <a:lnTo>
                  <a:pt x="1436323" y="643736"/>
                </a:lnTo>
                <a:close/>
                <a:moveTo>
                  <a:pt x="512973" y="338917"/>
                </a:moveTo>
                <a:lnTo>
                  <a:pt x="540549" y="315493"/>
                </a:lnTo>
                <a:lnTo>
                  <a:pt x="527798" y="320830"/>
                </a:lnTo>
                <a:lnTo>
                  <a:pt x="517421" y="330912"/>
                </a:lnTo>
                <a:lnTo>
                  <a:pt x="496961" y="345145"/>
                </a:lnTo>
                <a:lnTo>
                  <a:pt x="488065" y="344551"/>
                </a:lnTo>
                <a:lnTo>
                  <a:pt x="476205" y="347517"/>
                </a:lnTo>
                <a:lnTo>
                  <a:pt x="496368" y="349592"/>
                </a:lnTo>
                <a:lnTo>
                  <a:pt x="512973" y="338917"/>
                </a:lnTo>
                <a:close/>
                <a:moveTo>
                  <a:pt x="922758" y="65530"/>
                </a:moveTo>
                <a:lnTo>
                  <a:pt x="894885" y="69385"/>
                </a:lnTo>
                <a:lnTo>
                  <a:pt x="838547" y="77094"/>
                </a:lnTo>
                <a:lnTo>
                  <a:pt x="810378" y="80949"/>
                </a:lnTo>
                <a:lnTo>
                  <a:pt x="782209" y="84804"/>
                </a:lnTo>
                <a:lnTo>
                  <a:pt x="754040" y="88362"/>
                </a:lnTo>
                <a:lnTo>
                  <a:pt x="725871" y="91920"/>
                </a:lnTo>
                <a:lnTo>
                  <a:pt x="697702" y="95478"/>
                </a:lnTo>
                <a:lnTo>
                  <a:pt x="669533" y="98740"/>
                </a:lnTo>
                <a:lnTo>
                  <a:pt x="641364" y="102298"/>
                </a:lnTo>
                <a:lnTo>
                  <a:pt x="613195" y="105560"/>
                </a:lnTo>
                <a:lnTo>
                  <a:pt x="585026" y="108821"/>
                </a:lnTo>
                <a:lnTo>
                  <a:pt x="556857" y="112083"/>
                </a:lnTo>
                <a:lnTo>
                  <a:pt x="500519" y="118310"/>
                </a:lnTo>
                <a:lnTo>
                  <a:pt x="483914" y="120089"/>
                </a:lnTo>
                <a:lnTo>
                  <a:pt x="482135" y="112379"/>
                </a:lnTo>
                <a:lnTo>
                  <a:pt x="463158" y="81838"/>
                </a:lnTo>
                <a:lnTo>
                  <a:pt x="453669" y="67012"/>
                </a:lnTo>
                <a:lnTo>
                  <a:pt x="397332" y="77094"/>
                </a:lnTo>
                <a:lnTo>
                  <a:pt x="340697" y="86879"/>
                </a:lnTo>
                <a:lnTo>
                  <a:pt x="284062" y="96368"/>
                </a:lnTo>
                <a:lnTo>
                  <a:pt x="227428" y="105560"/>
                </a:lnTo>
                <a:lnTo>
                  <a:pt x="170793" y="114752"/>
                </a:lnTo>
                <a:lnTo>
                  <a:pt x="114159" y="123647"/>
                </a:lnTo>
                <a:lnTo>
                  <a:pt x="57228" y="132246"/>
                </a:lnTo>
                <a:lnTo>
                  <a:pt x="593" y="140548"/>
                </a:lnTo>
                <a:lnTo>
                  <a:pt x="0" y="155374"/>
                </a:lnTo>
                <a:lnTo>
                  <a:pt x="2965" y="169310"/>
                </a:lnTo>
                <a:lnTo>
                  <a:pt x="10675" y="181468"/>
                </a:lnTo>
                <a:lnTo>
                  <a:pt x="39140" y="202817"/>
                </a:lnTo>
                <a:lnTo>
                  <a:pt x="42402" y="208747"/>
                </a:lnTo>
                <a:lnTo>
                  <a:pt x="40326" y="228910"/>
                </a:lnTo>
                <a:lnTo>
                  <a:pt x="42995" y="242550"/>
                </a:lnTo>
                <a:lnTo>
                  <a:pt x="41216" y="249963"/>
                </a:lnTo>
                <a:lnTo>
                  <a:pt x="35582" y="257079"/>
                </a:lnTo>
                <a:lnTo>
                  <a:pt x="34989" y="264196"/>
                </a:lnTo>
                <a:lnTo>
                  <a:pt x="41809" y="259748"/>
                </a:lnTo>
                <a:lnTo>
                  <a:pt x="43292" y="265678"/>
                </a:lnTo>
                <a:lnTo>
                  <a:pt x="34396" y="278428"/>
                </a:lnTo>
                <a:lnTo>
                  <a:pt x="39140" y="280801"/>
                </a:lnTo>
                <a:lnTo>
                  <a:pt x="72350" y="266568"/>
                </a:lnTo>
                <a:lnTo>
                  <a:pt x="76205" y="254114"/>
                </a:lnTo>
                <a:lnTo>
                  <a:pt x="86583" y="240771"/>
                </a:lnTo>
                <a:lnTo>
                  <a:pt x="86879" y="223276"/>
                </a:lnTo>
                <a:lnTo>
                  <a:pt x="96071" y="221794"/>
                </a:lnTo>
                <a:lnTo>
                  <a:pt x="105263" y="228317"/>
                </a:lnTo>
                <a:lnTo>
                  <a:pt x="110601" y="216457"/>
                </a:lnTo>
                <a:lnTo>
                  <a:pt x="116531" y="212009"/>
                </a:lnTo>
                <a:lnTo>
                  <a:pt x="123944" y="225055"/>
                </a:lnTo>
                <a:lnTo>
                  <a:pt x="122165" y="239881"/>
                </a:lnTo>
                <a:lnTo>
                  <a:pt x="98740" y="250556"/>
                </a:lnTo>
                <a:lnTo>
                  <a:pt x="92216" y="256190"/>
                </a:lnTo>
                <a:lnTo>
                  <a:pt x="86583" y="264196"/>
                </a:lnTo>
                <a:lnTo>
                  <a:pt x="126909" y="251445"/>
                </a:lnTo>
                <a:lnTo>
                  <a:pt x="177020" y="237213"/>
                </a:lnTo>
                <a:lnTo>
                  <a:pt x="189474" y="230986"/>
                </a:lnTo>
                <a:lnTo>
                  <a:pt x="202817" y="220015"/>
                </a:lnTo>
                <a:lnTo>
                  <a:pt x="215271" y="212306"/>
                </a:lnTo>
                <a:lnTo>
                  <a:pt x="228614" y="212898"/>
                </a:lnTo>
                <a:lnTo>
                  <a:pt x="248777" y="207264"/>
                </a:lnTo>
                <a:lnTo>
                  <a:pt x="265678" y="210526"/>
                </a:lnTo>
                <a:lnTo>
                  <a:pt x="271312" y="214381"/>
                </a:lnTo>
                <a:lnTo>
                  <a:pt x="274870" y="221201"/>
                </a:lnTo>
                <a:lnTo>
                  <a:pt x="253818" y="219718"/>
                </a:lnTo>
                <a:lnTo>
                  <a:pt x="216754" y="231875"/>
                </a:lnTo>
                <a:lnTo>
                  <a:pt x="267754" y="237509"/>
                </a:lnTo>
                <a:lnTo>
                  <a:pt x="327354" y="252335"/>
                </a:lnTo>
                <a:lnTo>
                  <a:pt x="340104" y="258858"/>
                </a:lnTo>
                <a:lnTo>
                  <a:pt x="346331" y="258858"/>
                </a:lnTo>
                <a:lnTo>
                  <a:pt x="347517" y="251445"/>
                </a:lnTo>
                <a:lnTo>
                  <a:pt x="346627" y="242550"/>
                </a:lnTo>
                <a:lnTo>
                  <a:pt x="357005" y="233358"/>
                </a:lnTo>
                <a:lnTo>
                  <a:pt x="369459" y="229800"/>
                </a:lnTo>
                <a:lnTo>
                  <a:pt x="364418" y="241068"/>
                </a:lnTo>
                <a:lnTo>
                  <a:pt x="361750" y="251149"/>
                </a:lnTo>
                <a:lnTo>
                  <a:pt x="372424" y="257969"/>
                </a:lnTo>
                <a:lnTo>
                  <a:pt x="370942" y="264788"/>
                </a:lnTo>
                <a:lnTo>
                  <a:pt x="361453" y="265382"/>
                </a:lnTo>
                <a:lnTo>
                  <a:pt x="395849" y="289993"/>
                </a:lnTo>
                <a:lnTo>
                  <a:pt x="425501" y="305708"/>
                </a:lnTo>
                <a:lnTo>
                  <a:pt x="436175" y="319940"/>
                </a:lnTo>
                <a:lnTo>
                  <a:pt x="435879" y="328243"/>
                </a:lnTo>
                <a:lnTo>
                  <a:pt x="432617" y="332394"/>
                </a:lnTo>
                <a:lnTo>
                  <a:pt x="423128" y="324685"/>
                </a:lnTo>
                <a:lnTo>
                  <a:pt x="416012" y="314010"/>
                </a:lnTo>
                <a:lnTo>
                  <a:pt x="418088" y="329132"/>
                </a:lnTo>
                <a:lnTo>
                  <a:pt x="426983" y="342772"/>
                </a:lnTo>
                <a:lnTo>
                  <a:pt x="437361" y="343958"/>
                </a:lnTo>
                <a:lnTo>
                  <a:pt x="460193" y="334174"/>
                </a:lnTo>
                <a:lnTo>
                  <a:pt x="487472" y="326761"/>
                </a:lnTo>
                <a:lnTo>
                  <a:pt x="497257" y="319940"/>
                </a:lnTo>
                <a:lnTo>
                  <a:pt x="510600" y="311045"/>
                </a:lnTo>
                <a:lnTo>
                  <a:pt x="526316" y="309266"/>
                </a:lnTo>
                <a:lnTo>
                  <a:pt x="566642" y="276056"/>
                </a:lnTo>
                <a:lnTo>
                  <a:pt x="583247" y="270422"/>
                </a:lnTo>
                <a:lnTo>
                  <a:pt x="595997" y="268643"/>
                </a:lnTo>
                <a:lnTo>
                  <a:pt x="599555" y="263306"/>
                </a:lnTo>
                <a:lnTo>
                  <a:pt x="594811" y="253224"/>
                </a:lnTo>
                <a:lnTo>
                  <a:pt x="596887" y="243143"/>
                </a:lnTo>
                <a:lnTo>
                  <a:pt x="603706" y="234247"/>
                </a:lnTo>
                <a:lnTo>
                  <a:pt x="649073" y="217643"/>
                </a:lnTo>
                <a:lnTo>
                  <a:pt x="716383" y="241957"/>
                </a:lnTo>
                <a:lnTo>
                  <a:pt x="803262" y="324092"/>
                </a:lnTo>
                <a:lnTo>
                  <a:pt x="909118" y="386657"/>
                </a:lnTo>
                <a:lnTo>
                  <a:pt x="935508" y="415419"/>
                </a:lnTo>
                <a:lnTo>
                  <a:pt x="939363" y="430244"/>
                </a:lnTo>
                <a:lnTo>
                  <a:pt x="939659" y="439140"/>
                </a:lnTo>
                <a:lnTo>
                  <a:pt x="947665" y="496961"/>
                </a:lnTo>
                <a:lnTo>
                  <a:pt x="940252" y="550333"/>
                </a:lnTo>
                <a:lnTo>
                  <a:pt x="936397" y="632469"/>
                </a:lnTo>
                <a:lnTo>
                  <a:pt x="945293" y="645218"/>
                </a:lnTo>
                <a:lnTo>
                  <a:pt x="952409" y="652631"/>
                </a:lnTo>
                <a:lnTo>
                  <a:pt x="959229" y="656486"/>
                </a:lnTo>
                <a:lnTo>
                  <a:pt x="963380" y="650556"/>
                </a:lnTo>
                <a:lnTo>
                  <a:pt x="973759" y="651446"/>
                </a:lnTo>
                <a:lnTo>
                  <a:pt x="979096" y="644625"/>
                </a:lnTo>
                <a:lnTo>
                  <a:pt x="980578" y="637806"/>
                </a:lnTo>
                <a:lnTo>
                  <a:pt x="979985" y="617939"/>
                </a:lnTo>
                <a:lnTo>
                  <a:pt x="972572" y="614381"/>
                </a:lnTo>
                <a:lnTo>
                  <a:pt x="962787" y="602520"/>
                </a:lnTo>
                <a:lnTo>
                  <a:pt x="969311" y="597776"/>
                </a:lnTo>
                <a:lnTo>
                  <a:pt x="980282" y="600445"/>
                </a:lnTo>
                <a:lnTo>
                  <a:pt x="993625" y="614381"/>
                </a:lnTo>
                <a:lnTo>
                  <a:pt x="998073" y="615567"/>
                </a:lnTo>
                <a:lnTo>
                  <a:pt x="1006375" y="606375"/>
                </a:lnTo>
                <a:lnTo>
                  <a:pt x="1014974" y="612898"/>
                </a:lnTo>
                <a:lnTo>
                  <a:pt x="1017050" y="618235"/>
                </a:lnTo>
                <a:lnTo>
                  <a:pt x="1013788" y="632469"/>
                </a:lnTo>
                <a:lnTo>
                  <a:pt x="1000741" y="654410"/>
                </a:lnTo>
                <a:lnTo>
                  <a:pt x="985323" y="689696"/>
                </a:lnTo>
                <a:lnTo>
                  <a:pt x="976427" y="693551"/>
                </a:lnTo>
                <a:lnTo>
                  <a:pt x="971979" y="697702"/>
                </a:lnTo>
                <a:lnTo>
                  <a:pt x="984433" y="705708"/>
                </a:lnTo>
                <a:lnTo>
                  <a:pt x="992142" y="714307"/>
                </a:lnTo>
                <a:lnTo>
                  <a:pt x="1036027" y="776575"/>
                </a:lnTo>
                <a:lnTo>
                  <a:pt x="1055893" y="798221"/>
                </a:lnTo>
                <a:lnTo>
                  <a:pt x="1069533" y="808895"/>
                </a:lnTo>
                <a:lnTo>
                  <a:pt x="1079021" y="811564"/>
                </a:lnTo>
                <a:lnTo>
                  <a:pt x="1090586" y="810971"/>
                </a:lnTo>
                <a:lnTo>
                  <a:pt x="1091772" y="803558"/>
                </a:lnTo>
                <a:lnTo>
                  <a:pt x="1087324" y="791401"/>
                </a:lnTo>
                <a:lnTo>
                  <a:pt x="1101853" y="782802"/>
                </a:lnTo>
                <a:lnTo>
                  <a:pt x="1116976" y="780133"/>
                </a:lnTo>
                <a:lnTo>
                  <a:pt x="1109563" y="796145"/>
                </a:lnTo>
                <a:lnTo>
                  <a:pt x="1114011" y="834396"/>
                </a:lnTo>
                <a:lnTo>
                  <a:pt x="1126168" y="863751"/>
                </a:lnTo>
                <a:lnTo>
                  <a:pt x="1132691" y="864937"/>
                </a:lnTo>
                <a:lnTo>
                  <a:pt x="1138918" y="861082"/>
                </a:lnTo>
                <a:lnTo>
                  <a:pt x="1145145" y="843291"/>
                </a:lnTo>
                <a:lnTo>
                  <a:pt x="1151075" y="834989"/>
                </a:lnTo>
                <a:lnTo>
                  <a:pt x="1159971" y="828466"/>
                </a:lnTo>
                <a:lnTo>
                  <a:pt x="1151075" y="849222"/>
                </a:lnTo>
                <a:lnTo>
                  <a:pt x="1143069" y="873239"/>
                </a:lnTo>
                <a:lnTo>
                  <a:pt x="1148999" y="876797"/>
                </a:lnTo>
                <a:lnTo>
                  <a:pt x="1162046" y="880949"/>
                </a:lnTo>
                <a:lnTo>
                  <a:pt x="1181913" y="936990"/>
                </a:lnTo>
                <a:lnTo>
                  <a:pt x="1205041" y="966049"/>
                </a:lnTo>
                <a:lnTo>
                  <a:pt x="1235285" y="978799"/>
                </a:lnTo>
                <a:lnTo>
                  <a:pt x="1274426" y="982950"/>
                </a:lnTo>
                <a:lnTo>
                  <a:pt x="1281542" y="1002224"/>
                </a:lnTo>
                <a:lnTo>
                  <a:pt x="1308228" y="1027427"/>
                </a:lnTo>
                <a:lnTo>
                  <a:pt x="1336694" y="1066271"/>
                </a:lnTo>
                <a:lnTo>
                  <a:pt x="1348258" y="1069829"/>
                </a:lnTo>
                <a:lnTo>
                  <a:pt x="1363084" y="1072202"/>
                </a:lnTo>
                <a:lnTo>
                  <a:pt x="1372276" y="1080207"/>
                </a:lnTo>
                <a:lnTo>
                  <a:pt x="1369014" y="1089103"/>
                </a:lnTo>
                <a:lnTo>
                  <a:pt x="1341439" y="1075463"/>
                </a:lnTo>
                <a:lnTo>
                  <a:pt x="1334619" y="1078725"/>
                </a:lnTo>
                <a:lnTo>
                  <a:pt x="1331950" y="1087917"/>
                </a:lnTo>
                <a:lnTo>
                  <a:pt x="1331653" y="1096516"/>
                </a:lnTo>
                <a:lnTo>
                  <a:pt x="1345293" y="1112231"/>
                </a:lnTo>
                <a:lnTo>
                  <a:pt x="1363677" y="1109266"/>
                </a:lnTo>
                <a:lnTo>
                  <a:pt x="1389770" y="1094440"/>
                </a:lnTo>
                <a:lnTo>
                  <a:pt x="1413492" y="1093254"/>
                </a:lnTo>
                <a:lnTo>
                  <a:pt x="1443736" y="1070719"/>
                </a:lnTo>
                <a:lnTo>
                  <a:pt x="1457376" y="1068050"/>
                </a:lnTo>
                <a:lnTo>
                  <a:pt x="1475167" y="1042846"/>
                </a:lnTo>
                <a:lnTo>
                  <a:pt x="1479022" y="1022090"/>
                </a:lnTo>
                <a:lnTo>
                  <a:pt x="1476946" y="982357"/>
                </a:lnTo>
                <a:lnTo>
                  <a:pt x="1487324" y="954188"/>
                </a:lnTo>
                <a:lnTo>
                  <a:pt x="1493255" y="924240"/>
                </a:lnTo>
                <a:lnTo>
                  <a:pt x="1496516" y="924536"/>
                </a:lnTo>
                <a:lnTo>
                  <a:pt x="1498889" y="930467"/>
                </a:lnTo>
                <a:lnTo>
                  <a:pt x="1500964" y="931949"/>
                </a:lnTo>
                <a:lnTo>
                  <a:pt x="1492661" y="871460"/>
                </a:lnTo>
                <a:lnTo>
                  <a:pt x="1488806" y="780726"/>
                </a:lnTo>
                <a:lnTo>
                  <a:pt x="1478132" y="732987"/>
                </a:lnTo>
                <a:lnTo>
                  <a:pt x="1464196" y="697109"/>
                </a:lnTo>
                <a:lnTo>
                  <a:pt x="1454114" y="680800"/>
                </a:lnTo>
                <a:lnTo>
                  <a:pt x="1431283" y="660044"/>
                </a:lnTo>
                <a:lnTo>
                  <a:pt x="1318606" y="481542"/>
                </a:lnTo>
                <a:lnTo>
                  <a:pt x="1308822" y="464640"/>
                </a:lnTo>
                <a:lnTo>
                  <a:pt x="1293699" y="445070"/>
                </a:lnTo>
                <a:lnTo>
                  <a:pt x="1280060" y="410378"/>
                </a:lnTo>
                <a:lnTo>
                  <a:pt x="1271757" y="396738"/>
                </a:lnTo>
                <a:lnTo>
                  <a:pt x="1263751" y="373017"/>
                </a:lnTo>
                <a:lnTo>
                  <a:pt x="1269089" y="371534"/>
                </a:lnTo>
                <a:lnTo>
                  <a:pt x="1276798" y="375389"/>
                </a:lnTo>
                <a:lnTo>
                  <a:pt x="1277094" y="385767"/>
                </a:lnTo>
                <a:lnTo>
                  <a:pt x="1281542" y="395256"/>
                </a:lnTo>
                <a:lnTo>
                  <a:pt x="1294292" y="399110"/>
                </a:lnTo>
                <a:lnTo>
                  <a:pt x="1297257" y="403261"/>
                </a:lnTo>
                <a:lnTo>
                  <a:pt x="1292513" y="417494"/>
                </a:lnTo>
                <a:lnTo>
                  <a:pt x="1293996" y="428465"/>
                </a:lnTo>
                <a:lnTo>
                  <a:pt x="1305264" y="450704"/>
                </a:lnTo>
                <a:lnTo>
                  <a:pt x="1309118" y="443588"/>
                </a:lnTo>
                <a:lnTo>
                  <a:pt x="1308228" y="427576"/>
                </a:lnTo>
                <a:lnTo>
                  <a:pt x="1309414" y="413343"/>
                </a:lnTo>
                <a:lnTo>
                  <a:pt x="1313862" y="411267"/>
                </a:lnTo>
                <a:lnTo>
                  <a:pt x="1318903" y="452780"/>
                </a:lnTo>
                <a:lnTo>
                  <a:pt x="1326613" y="480949"/>
                </a:lnTo>
                <a:lnTo>
                  <a:pt x="1355374" y="525426"/>
                </a:lnTo>
                <a:lnTo>
                  <a:pt x="1364270" y="530467"/>
                </a:lnTo>
                <a:lnTo>
                  <a:pt x="1344107" y="499629"/>
                </a:lnTo>
                <a:lnTo>
                  <a:pt x="1332839" y="478873"/>
                </a:lnTo>
                <a:lnTo>
                  <a:pt x="1327206" y="461082"/>
                </a:lnTo>
                <a:lnTo>
                  <a:pt x="1324240" y="442105"/>
                </a:lnTo>
                <a:lnTo>
                  <a:pt x="1324240" y="429059"/>
                </a:lnTo>
                <a:lnTo>
                  <a:pt x="1329577" y="415419"/>
                </a:lnTo>
                <a:lnTo>
                  <a:pt x="1319793" y="402965"/>
                </a:lnTo>
                <a:lnTo>
                  <a:pt x="1241512" y="316976"/>
                </a:lnTo>
                <a:lnTo>
                  <a:pt x="1190215" y="242847"/>
                </a:lnTo>
                <a:lnTo>
                  <a:pt x="1152261" y="180578"/>
                </a:lnTo>
                <a:lnTo>
                  <a:pt x="1123796" y="113862"/>
                </a:lnTo>
                <a:lnTo>
                  <a:pt x="1110453" y="89844"/>
                </a:lnTo>
                <a:lnTo>
                  <a:pt x="1084063" y="17791"/>
                </a:lnTo>
                <a:lnTo>
                  <a:pt x="1072499" y="1483"/>
                </a:lnTo>
                <a:lnTo>
                  <a:pt x="1042847" y="6227"/>
                </a:lnTo>
                <a:lnTo>
                  <a:pt x="1004596" y="593"/>
                </a:lnTo>
                <a:lnTo>
                  <a:pt x="994515" y="0"/>
                </a:lnTo>
                <a:lnTo>
                  <a:pt x="990957" y="1779"/>
                </a:lnTo>
                <a:lnTo>
                  <a:pt x="987398" y="7709"/>
                </a:lnTo>
                <a:lnTo>
                  <a:pt x="982654" y="10971"/>
                </a:lnTo>
                <a:lnTo>
                  <a:pt x="979985" y="21349"/>
                </a:lnTo>
                <a:lnTo>
                  <a:pt x="982357" y="37361"/>
                </a:lnTo>
                <a:lnTo>
                  <a:pt x="989177" y="55448"/>
                </a:lnTo>
                <a:lnTo>
                  <a:pt x="990660" y="72350"/>
                </a:lnTo>
                <a:lnTo>
                  <a:pt x="987695" y="88362"/>
                </a:lnTo>
                <a:lnTo>
                  <a:pt x="980282" y="96961"/>
                </a:lnTo>
                <a:lnTo>
                  <a:pt x="971386" y="97850"/>
                </a:lnTo>
                <a:lnTo>
                  <a:pt x="965159" y="95478"/>
                </a:lnTo>
                <a:lnTo>
                  <a:pt x="962195" y="90141"/>
                </a:lnTo>
                <a:lnTo>
                  <a:pt x="958933" y="78577"/>
                </a:lnTo>
                <a:lnTo>
                  <a:pt x="952706" y="69088"/>
                </a:lnTo>
                <a:lnTo>
                  <a:pt x="951223" y="62565"/>
                </a:lnTo>
                <a:lnTo>
                  <a:pt x="922758" y="65530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68F6927-5856-FEB5-E27B-0EE1ED702B0F}"/>
              </a:ext>
            </a:extLst>
          </p:cNvPr>
          <p:cNvSpPr/>
          <p:nvPr/>
        </p:nvSpPr>
        <p:spPr>
          <a:xfrm>
            <a:off x="7435392" y="5319889"/>
            <a:ext cx="1324379" cy="1110888"/>
          </a:xfrm>
          <a:custGeom>
            <a:avLst/>
            <a:gdLst>
              <a:gd name="connsiteX0" fmla="*/ 1241809 w 1500963"/>
              <a:gd name="connsiteY0" fmla="*/ 1257820 h 1259006"/>
              <a:gd name="connsiteX1" fmla="*/ 1249814 w 1500963"/>
              <a:gd name="connsiteY1" fmla="*/ 1253966 h 1259006"/>
              <a:gd name="connsiteX2" fmla="*/ 1249222 w 1500963"/>
              <a:gd name="connsiteY2" fmla="*/ 1249814 h 1259006"/>
              <a:gd name="connsiteX3" fmla="*/ 1243885 w 1500963"/>
              <a:gd name="connsiteY3" fmla="*/ 1250704 h 1259006"/>
              <a:gd name="connsiteX4" fmla="*/ 1236472 w 1500963"/>
              <a:gd name="connsiteY4" fmla="*/ 1256041 h 1259006"/>
              <a:gd name="connsiteX5" fmla="*/ 1237361 w 1500963"/>
              <a:gd name="connsiteY5" fmla="*/ 1259006 h 1259006"/>
              <a:gd name="connsiteX6" fmla="*/ 1241809 w 1500963"/>
              <a:gd name="connsiteY6" fmla="*/ 1257820 h 1259006"/>
              <a:gd name="connsiteX7" fmla="*/ 1280356 w 1500963"/>
              <a:gd name="connsiteY7" fmla="*/ 1238250 h 1259006"/>
              <a:gd name="connsiteX8" fmla="*/ 1286286 w 1500963"/>
              <a:gd name="connsiteY8" fmla="*/ 1234099 h 1259006"/>
              <a:gd name="connsiteX9" fmla="*/ 1285397 w 1500963"/>
              <a:gd name="connsiteY9" fmla="*/ 1228465 h 1259006"/>
              <a:gd name="connsiteX10" fmla="*/ 1278281 w 1500963"/>
              <a:gd name="connsiteY10" fmla="*/ 1220163 h 1259006"/>
              <a:gd name="connsiteX11" fmla="*/ 1277094 w 1500963"/>
              <a:gd name="connsiteY11" fmla="*/ 1232913 h 1259006"/>
              <a:gd name="connsiteX12" fmla="*/ 1268792 w 1500963"/>
              <a:gd name="connsiteY12" fmla="*/ 1242995 h 1259006"/>
              <a:gd name="connsiteX13" fmla="*/ 1280356 w 1500963"/>
              <a:gd name="connsiteY13" fmla="*/ 1238250 h 1259006"/>
              <a:gd name="connsiteX14" fmla="*/ 1321572 w 1500963"/>
              <a:gd name="connsiteY14" fmla="*/ 1218977 h 1259006"/>
              <a:gd name="connsiteX15" fmla="*/ 1323648 w 1500963"/>
              <a:gd name="connsiteY15" fmla="*/ 1214826 h 1259006"/>
              <a:gd name="connsiteX16" fmla="*/ 1322461 w 1500963"/>
              <a:gd name="connsiteY16" fmla="*/ 1211267 h 1259006"/>
              <a:gd name="connsiteX17" fmla="*/ 1302298 w 1500963"/>
              <a:gd name="connsiteY17" fmla="*/ 1202075 h 1259006"/>
              <a:gd name="connsiteX18" fmla="*/ 1302594 w 1500963"/>
              <a:gd name="connsiteY18" fmla="*/ 1205634 h 1259006"/>
              <a:gd name="connsiteX19" fmla="*/ 1312677 w 1500963"/>
              <a:gd name="connsiteY19" fmla="*/ 1217198 h 1259006"/>
              <a:gd name="connsiteX20" fmla="*/ 1313566 w 1500963"/>
              <a:gd name="connsiteY20" fmla="*/ 1223128 h 1259006"/>
              <a:gd name="connsiteX21" fmla="*/ 1316235 w 1500963"/>
              <a:gd name="connsiteY21" fmla="*/ 1224018 h 1259006"/>
              <a:gd name="connsiteX22" fmla="*/ 1321572 w 1500963"/>
              <a:gd name="connsiteY22" fmla="*/ 1218977 h 1259006"/>
              <a:gd name="connsiteX23" fmla="*/ 1372869 w 1500963"/>
              <a:gd name="connsiteY23" fmla="*/ 1194070 h 1259006"/>
              <a:gd name="connsiteX24" fmla="*/ 1382654 w 1500963"/>
              <a:gd name="connsiteY24" fmla="*/ 1189622 h 1259006"/>
              <a:gd name="connsiteX25" fmla="*/ 1392439 w 1500963"/>
              <a:gd name="connsiteY25" fmla="*/ 1181023 h 1259006"/>
              <a:gd name="connsiteX26" fmla="*/ 1364863 w 1500963"/>
              <a:gd name="connsiteY26" fmla="*/ 1192290 h 1259006"/>
              <a:gd name="connsiteX27" fmla="*/ 1355968 w 1500963"/>
              <a:gd name="connsiteY27" fmla="*/ 1199110 h 1259006"/>
              <a:gd name="connsiteX28" fmla="*/ 1365160 w 1500963"/>
              <a:gd name="connsiteY28" fmla="*/ 1200593 h 1259006"/>
              <a:gd name="connsiteX29" fmla="*/ 1372869 w 1500963"/>
              <a:gd name="connsiteY29" fmla="*/ 1194070 h 1259006"/>
              <a:gd name="connsiteX30" fmla="*/ 1409637 w 1500963"/>
              <a:gd name="connsiteY30" fmla="*/ 1167680 h 1259006"/>
              <a:gd name="connsiteX31" fmla="*/ 1416753 w 1500963"/>
              <a:gd name="connsiteY31" fmla="*/ 1162342 h 1259006"/>
              <a:gd name="connsiteX32" fmla="*/ 1416753 w 1500963"/>
              <a:gd name="connsiteY32" fmla="*/ 1159377 h 1259006"/>
              <a:gd name="connsiteX33" fmla="*/ 1413788 w 1500963"/>
              <a:gd name="connsiteY33" fmla="*/ 1157895 h 1259006"/>
              <a:gd name="connsiteX34" fmla="*/ 1407561 w 1500963"/>
              <a:gd name="connsiteY34" fmla="*/ 1165308 h 1259006"/>
              <a:gd name="connsiteX35" fmla="*/ 1406375 w 1500963"/>
              <a:gd name="connsiteY35" fmla="*/ 1168569 h 1259006"/>
              <a:gd name="connsiteX36" fmla="*/ 1409637 w 1500963"/>
              <a:gd name="connsiteY36" fmla="*/ 1167680 h 1259006"/>
              <a:gd name="connsiteX37" fmla="*/ 1441364 w 1500963"/>
              <a:gd name="connsiteY37" fmla="*/ 1140104 h 1259006"/>
              <a:gd name="connsiteX38" fmla="*/ 1444626 w 1500963"/>
              <a:gd name="connsiteY38" fmla="*/ 1132098 h 1259006"/>
              <a:gd name="connsiteX39" fmla="*/ 1442550 w 1500963"/>
              <a:gd name="connsiteY39" fmla="*/ 1131801 h 1259006"/>
              <a:gd name="connsiteX40" fmla="*/ 1436620 w 1500963"/>
              <a:gd name="connsiteY40" fmla="*/ 1141883 h 1259006"/>
              <a:gd name="connsiteX41" fmla="*/ 1441364 w 1500963"/>
              <a:gd name="connsiteY41" fmla="*/ 1140104 h 1259006"/>
              <a:gd name="connsiteX42" fmla="*/ 1479911 w 1500963"/>
              <a:gd name="connsiteY42" fmla="*/ 1081394 h 1259006"/>
              <a:gd name="connsiteX43" fmla="*/ 1495330 w 1500963"/>
              <a:gd name="connsiteY43" fmla="*/ 1034840 h 1259006"/>
              <a:gd name="connsiteX44" fmla="*/ 1491179 w 1500963"/>
              <a:gd name="connsiteY44" fmla="*/ 1037213 h 1259006"/>
              <a:gd name="connsiteX45" fmla="*/ 1479911 w 1500963"/>
              <a:gd name="connsiteY45" fmla="*/ 1049073 h 1259006"/>
              <a:gd name="connsiteX46" fmla="*/ 1481393 w 1500963"/>
              <a:gd name="connsiteY46" fmla="*/ 1061823 h 1259006"/>
              <a:gd name="connsiteX47" fmla="*/ 1474574 w 1500963"/>
              <a:gd name="connsiteY47" fmla="*/ 1074870 h 1259006"/>
              <a:gd name="connsiteX48" fmla="*/ 1465975 w 1500963"/>
              <a:gd name="connsiteY48" fmla="*/ 1083173 h 1259006"/>
              <a:gd name="connsiteX49" fmla="*/ 1463010 w 1500963"/>
              <a:gd name="connsiteY49" fmla="*/ 1093847 h 1259006"/>
              <a:gd name="connsiteX50" fmla="*/ 1452335 w 1500963"/>
              <a:gd name="connsiteY50" fmla="*/ 1117272 h 1259006"/>
              <a:gd name="connsiteX51" fmla="*/ 1449963 w 1500963"/>
              <a:gd name="connsiteY51" fmla="*/ 1127650 h 1259006"/>
              <a:gd name="connsiteX52" fmla="*/ 1479911 w 1500963"/>
              <a:gd name="connsiteY52" fmla="*/ 1081394 h 1259006"/>
              <a:gd name="connsiteX53" fmla="*/ 1131209 w 1500963"/>
              <a:gd name="connsiteY53" fmla="*/ 883618 h 1259006"/>
              <a:gd name="connsiteX54" fmla="*/ 1116679 w 1500963"/>
              <a:gd name="connsiteY54" fmla="*/ 885100 h 1259006"/>
              <a:gd name="connsiteX55" fmla="*/ 1111935 w 1500963"/>
              <a:gd name="connsiteY55" fmla="*/ 882728 h 1259006"/>
              <a:gd name="connsiteX56" fmla="*/ 1097998 w 1500963"/>
              <a:gd name="connsiteY56" fmla="*/ 870867 h 1259006"/>
              <a:gd name="connsiteX57" fmla="*/ 1103336 w 1500963"/>
              <a:gd name="connsiteY57" fmla="*/ 883618 h 1259006"/>
              <a:gd name="connsiteX58" fmla="*/ 1111638 w 1500963"/>
              <a:gd name="connsiteY58" fmla="*/ 888955 h 1259006"/>
              <a:gd name="connsiteX59" fmla="*/ 1125575 w 1500963"/>
              <a:gd name="connsiteY59" fmla="*/ 890141 h 1259006"/>
              <a:gd name="connsiteX60" fmla="*/ 1131209 w 1500963"/>
              <a:gd name="connsiteY60" fmla="*/ 883618 h 1259006"/>
              <a:gd name="connsiteX61" fmla="*/ 1119644 w 1500963"/>
              <a:gd name="connsiteY61" fmla="*/ 865530 h 1259006"/>
              <a:gd name="connsiteX62" fmla="*/ 1108970 w 1500963"/>
              <a:gd name="connsiteY62" fmla="*/ 844181 h 1259006"/>
              <a:gd name="connsiteX63" fmla="*/ 1099185 w 1500963"/>
              <a:gd name="connsiteY63" fmla="*/ 838843 h 1259006"/>
              <a:gd name="connsiteX64" fmla="*/ 1108970 w 1500963"/>
              <a:gd name="connsiteY64" fmla="*/ 859599 h 1259006"/>
              <a:gd name="connsiteX65" fmla="*/ 1121423 w 1500963"/>
              <a:gd name="connsiteY65" fmla="*/ 877390 h 1259006"/>
              <a:gd name="connsiteX66" fmla="*/ 1119644 w 1500963"/>
              <a:gd name="connsiteY66" fmla="*/ 865530 h 1259006"/>
              <a:gd name="connsiteX67" fmla="*/ 1436323 w 1500963"/>
              <a:gd name="connsiteY67" fmla="*/ 643736 h 1259006"/>
              <a:gd name="connsiteX68" fmla="*/ 1390956 w 1500963"/>
              <a:gd name="connsiteY68" fmla="*/ 570200 h 1259006"/>
              <a:gd name="connsiteX69" fmla="*/ 1379393 w 1500963"/>
              <a:gd name="connsiteY69" fmla="*/ 548554 h 1259006"/>
              <a:gd name="connsiteX70" fmla="*/ 1369904 w 1500963"/>
              <a:gd name="connsiteY70" fmla="*/ 539066 h 1259006"/>
              <a:gd name="connsiteX71" fmla="*/ 1388585 w 1500963"/>
              <a:gd name="connsiteY71" fmla="*/ 578206 h 1259006"/>
              <a:gd name="connsiteX72" fmla="*/ 1419126 w 1500963"/>
              <a:gd name="connsiteY72" fmla="*/ 627428 h 1259006"/>
              <a:gd name="connsiteX73" fmla="*/ 1441957 w 1500963"/>
              <a:gd name="connsiteY73" fmla="*/ 657969 h 1259006"/>
              <a:gd name="connsiteX74" fmla="*/ 1436323 w 1500963"/>
              <a:gd name="connsiteY74" fmla="*/ 643736 h 1259006"/>
              <a:gd name="connsiteX75" fmla="*/ 512973 w 1500963"/>
              <a:gd name="connsiteY75" fmla="*/ 338917 h 1259006"/>
              <a:gd name="connsiteX76" fmla="*/ 540549 w 1500963"/>
              <a:gd name="connsiteY76" fmla="*/ 315493 h 1259006"/>
              <a:gd name="connsiteX77" fmla="*/ 527798 w 1500963"/>
              <a:gd name="connsiteY77" fmla="*/ 320830 h 1259006"/>
              <a:gd name="connsiteX78" fmla="*/ 517421 w 1500963"/>
              <a:gd name="connsiteY78" fmla="*/ 330912 h 1259006"/>
              <a:gd name="connsiteX79" fmla="*/ 496961 w 1500963"/>
              <a:gd name="connsiteY79" fmla="*/ 345145 h 1259006"/>
              <a:gd name="connsiteX80" fmla="*/ 488065 w 1500963"/>
              <a:gd name="connsiteY80" fmla="*/ 344551 h 1259006"/>
              <a:gd name="connsiteX81" fmla="*/ 476205 w 1500963"/>
              <a:gd name="connsiteY81" fmla="*/ 347517 h 1259006"/>
              <a:gd name="connsiteX82" fmla="*/ 496368 w 1500963"/>
              <a:gd name="connsiteY82" fmla="*/ 349592 h 1259006"/>
              <a:gd name="connsiteX83" fmla="*/ 512973 w 1500963"/>
              <a:gd name="connsiteY83" fmla="*/ 338917 h 1259006"/>
              <a:gd name="connsiteX84" fmla="*/ 922758 w 1500963"/>
              <a:gd name="connsiteY84" fmla="*/ 65530 h 1259006"/>
              <a:gd name="connsiteX85" fmla="*/ 894885 w 1500963"/>
              <a:gd name="connsiteY85" fmla="*/ 69385 h 1259006"/>
              <a:gd name="connsiteX86" fmla="*/ 838547 w 1500963"/>
              <a:gd name="connsiteY86" fmla="*/ 77094 h 1259006"/>
              <a:gd name="connsiteX87" fmla="*/ 810378 w 1500963"/>
              <a:gd name="connsiteY87" fmla="*/ 80949 h 1259006"/>
              <a:gd name="connsiteX88" fmla="*/ 782209 w 1500963"/>
              <a:gd name="connsiteY88" fmla="*/ 84804 h 1259006"/>
              <a:gd name="connsiteX89" fmla="*/ 754040 w 1500963"/>
              <a:gd name="connsiteY89" fmla="*/ 88362 h 1259006"/>
              <a:gd name="connsiteX90" fmla="*/ 725871 w 1500963"/>
              <a:gd name="connsiteY90" fmla="*/ 91920 h 1259006"/>
              <a:gd name="connsiteX91" fmla="*/ 697702 w 1500963"/>
              <a:gd name="connsiteY91" fmla="*/ 95478 h 1259006"/>
              <a:gd name="connsiteX92" fmla="*/ 669533 w 1500963"/>
              <a:gd name="connsiteY92" fmla="*/ 98740 h 1259006"/>
              <a:gd name="connsiteX93" fmla="*/ 641364 w 1500963"/>
              <a:gd name="connsiteY93" fmla="*/ 102298 h 1259006"/>
              <a:gd name="connsiteX94" fmla="*/ 613195 w 1500963"/>
              <a:gd name="connsiteY94" fmla="*/ 105560 h 1259006"/>
              <a:gd name="connsiteX95" fmla="*/ 585026 w 1500963"/>
              <a:gd name="connsiteY95" fmla="*/ 108821 h 1259006"/>
              <a:gd name="connsiteX96" fmla="*/ 556857 w 1500963"/>
              <a:gd name="connsiteY96" fmla="*/ 112083 h 1259006"/>
              <a:gd name="connsiteX97" fmla="*/ 500519 w 1500963"/>
              <a:gd name="connsiteY97" fmla="*/ 118310 h 1259006"/>
              <a:gd name="connsiteX98" fmla="*/ 483914 w 1500963"/>
              <a:gd name="connsiteY98" fmla="*/ 120089 h 1259006"/>
              <a:gd name="connsiteX99" fmla="*/ 482135 w 1500963"/>
              <a:gd name="connsiteY99" fmla="*/ 112379 h 1259006"/>
              <a:gd name="connsiteX100" fmla="*/ 463158 w 1500963"/>
              <a:gd name="connsiteY100" fmla="*/ 81838 h 1259006"/>
              <a:gd name="connsiteX101" fmla="*/ 453669 w 1500963"/>
              <a:gd name="connsiteY101" fmla="*/ 67012 h 1259006"/>
              <a:gd name="connsiteX102" fmla="*/ 397332 w 1500963"/>
              <a:gd name="connsiteY102" fmla="*/ 77094 h 1259006"/>
              <a:gd name="connsiteX103" fmla="*/ 340697 w 1500963"/>
              <a:gd name="connsiteY103" fmla="*/ 86879 h 1259006"/>
              <a:gd name="connsiteX104" fmla="*/ 284062 w 1500963"/>
              <a:gd name="connsiteY104" fmla="*/ 96368 h 1259006"/>
              <a:gd name="connsiteX105" fmla="*/ 227428 w 1500963"/>
              <a:gd name="connsiteY105" fmla="*/ 105560 h 1259006"/>
              <a:gd name="connsiteX106" fmla="*/ 170793 w 1500963"/>
              <a:gd name="connsiteY106" fmla="*/ 114752 h 1259006"/>
              <a:gd name="connsiteX107" fmla="*/ 114159 w 1500963"/>
              <a:gd name="connsiteY107" fmla="*/ 123647 h 1259006"/>
              <a:gd name="connsiteX108" fmla="*/ 57228 w 1500963"/>
              <a:gd name="connsiteY108" fmla="*/ 132246 h 1259006"/>
              <a:gd name="connsiteX109" fmla="*/ 593 w 1500963"/>
              <a:gd name="connsiteY109" fmla="*/ 140548 h 1259006"/>
              <a:gd name="connsiteX110" fmla="*/ 0 w 1500963"/>
              <a:gd name="connsiteY110" fmla="*/ 155374 h 1259006"/>
              <a:gd name="connsiteX111" fmla="*/ 2965 w 1500963"/>
              <a:gd name="connsiteY111" fmla="*/ 169310 h 1259006"/>
              <a:gd name="connsiteX112" fmla="*/ 10675 w 1500963"/>
              <a:gd name="connsiteY112" fmla="*/ 181468 h 1259006"/>
              <a:gd name="connsiteX113" fmla="*/ 39140 w 1500963"/>
              <a:gd name="connsiteY113" fmla="*/ 202817 h 1259006"/>
              <a:gd name="connsiteX114" fmla="*/ 42402 w 1500963"/>
              <a:gd name="connsiteY114" fmla="*/ 208747 h 1259006"/>
              <a:gd name="connsiteX115" fmla="*/ 40326 w 1500963"/>
              <a:gd name="connsiteY115" fmla="*/ 228910 h 1259006"/>
              <a:gd name="connsiteX116" fmla="*/ 42995 w 1500963"/>
              <a:gd name="connsiteY116" fmla="*/ 242550 h 1259006"/>
              <a:gd name="connsiteX117" fmla="*/ 41216 w 1500963"/>
              <a:gd name="connsiteY117" fmla="*/ 249963 h 1259006"/>
              <a:gd name="connsiteX118" fmla="*/ 35582 w 1500963"/>
              <a:gd name="connsiteY118" fmla="*/ 257079 h 1259006"/>
              <a:gd name="connsiteX119" fmla="*/ 34989 w 1500963"/>
              <a:gd name="connsiteY119" fmla="*/ 264196 h 1259006"/>
              <a:gd name="connsiteX120" fmla="*/ 41809 w 1500963"/>
              <a:gd name="connsiteY120" fmla="*/ 259748 h 1259006"/>
              <a:gd name="connsiteX121" fmla="*/ 43292 w 1500963"/>
              <a:gd name="connsiteY121" fmla="*/ 265678 h 1259006"/>
              <a:gd name="connsiteX122" fmla="*/ 34396 w 1500963"/>
              <a:gd name="connsiteY122" fmla="*/ 278428 h 1259006"/>
              <a:gd name="connsiteX123" fmla="*/ 39140 w 1500963"/>
              <a:gd name="connsiteY123" fmla="*/ 280801 h 1259006"/>
              <a:gd name="connsiteX124" fmla="*/ 72350 w 1500963"/>
              <a:gd name="connsiteY124" fmla="*/ 266568 h 1259006"/>
              <a:gd name="connsiteX125" fmla="*/ 76205 w 1500963"/>
              <a:gd name="connsiteY125" fmla="*/ 254114 h 1259006"/>
              <a:gd name="connsiteX126" fmla="*/ 86583 w 1500963"/>
              <a:gd name="connsiteY126" fmla="*/ 240771 h 1259006"/>
              <a:gd name="connsiteX127" fmla="*/ 86879 w 1500963"/>
              <a:gd name="connsiteY127" fmla="*/ 223276 h 1259006"/>
              <a:gd name="connsiteX128" fmla="*/ 96071 w 1500963"/>
              <a:gd name="connsiteY128" fmla="*/ 221794 h 1259006"/>
              <a:gd name="connsiteX129" fmla="*/ 105263 w 1500963"/>
              <a:gd name="connsiteY129" fmla="*/ 228317 h 1259006"/>
              <a:gd name="connsiteX130" fmla="*/ 110601 w 1500963"/>
              <a:gd name="connsiteY130" fmla="*/ 216457 h 1259006"/>
              <a:gd name="connsiteX131" fmla="*/ 116531 w 1500963"/>
              <a:gd name="connsiteY131" fmla="*/ 212009 h 1259006"/>
              <a:gd name="connsiteX132" fmla="*/ 123944 w 1500963"/>
              <a:gd name="connsiteY132" fmla="*/ 225055 h 1259006"/>
              <a:gd name="connsiteX133" fmla="*/ 122165 w 1500963"/>
              <a:gd name="connsiteY133" fmla="*/ 239881 h 1259006"/>
              <a:gd name="connsiteX134" fmla="*/ 98740 w 1500963"/>
              <a:gd name="connsiteY134" fmla="*/ 250556 h 1259006"/>
              <a:gd name="connsiteX135" fmla="*/ 92216 w 1500963"/>
              <a:gd name="connsiteY135" fmla="*/ 256190 h 1259006"/>
              <a:gd name="connsiteX136" fmla="*/ 86583 w 1500963"/>
              <a:gd name="connsiteY136" fmla="*/ 264196 h 1259006"/>
              <a:gd name="connsiteX137" fmla="*/ 126909 w 1500963"/>
              <a:gd name="connsiteY137" fmla="*/ 251445 h 1259006"/>
              <a:gd name="connsiteX138" fmla="*/ 177020 w 1500963"/>
              <a:gd name="connsiteY138" fmla="*/ 237213 h 1259006"/>
              <a:gd name="connsiteX139" fmla="*/ 189474 w 1500963"/>
              <a:gd name="connsiteY139" fmla="*/ 230986 h 1259006"/>
              <a:gd name="connsiteX140" fmla="*/ 202817 w 1500963"/>
              <a:gd name="connsiteY140" fmla="*/ 220015 h 1259006"/>
              <a:gd name="connsiteX141" fmla="*/ 215271 w 1500963"/>
              <a:gd name="connsiteY141" fmla="*/ 212009 h 1259006"/>
              <a:gd name="connsiteX142" fmla="*/ 228614 w 1500963"/>
              <a:gd name="connsiteY142" fmla="*/ 212602 h 1259006"/>
              <a:gd name="connsiteX143" fmla="*/ 248777 w 1500963"/>
              <a:gd name="connsiteY143" fmla="*/ 206968 h 1259006"/>
              <a:gd name="connsiteX144" fmla="*/ 265678 w 1500963"/>
              <a:gd name="connsiteY144" fmla="*/ 210230 h 1259006"/>
              <a:gd name="connsiteX145" fmla="*/ 271312 w 1500963"/>
              <a:gd name="connsiteY145" fmla="*/ 214085 h 1259006"/>
              <a:gd name="connsiteX146" fmla="*/ 274870 w 1500963"/>
              <a:gd name="connsiteY146" fmla="*/ 220904 h 1259006"/>
              <a:gd name="connsiteX147" fmla="*/ 253818 w 1500963"/>
              <a:gd name="connsiteY147" fmla="*/ 219422 h 1259006"/>
              <a:gd name="connsiteX148" fmla="*/ 216754 w 1500963"/>
              <a:gd name="connsiteY148" fmla="*/ 231579 h 1259006"/>
              <a:gd name="connsiteX149" fmla="*/ 267754 w 1500963"/>
              <a:gd name="connsiteY149" fmla="*/ 237213 h 1259006"/>
              <a:gd name="connsiteX150" fmla="*/ 327354 w 1500963"/>
              <a:gd name="connsiteY150" fmla="*/ 252039 h 1259006"/>
              <a:gd name="connsiteX151" fmla="*/ 340104 w 1500963"/>
              <a:gd name="connsiteY151" fmla="*/ 258562 h 1259006"/>
              <a:gd name="connsiteX152" fmla="*/ 346331 w 1500963"/>
              <a:gd name="connsiteY152" fmla="*/ 258562 h 1259006"/>
              <a:gd name="connsiteX153" fmla="*/ 347517 w 1500963"/>
              <a:gd name="connsiteY153" fmla="*/ 251149 h 1259006"/>
              <a:gd name="connsiteX154" fmla="*/ 346627 w 1500963"/>
              <a:gd name="connsiteY154" fmla="*/ 242253 h 1259006"/>
              <a:gd name="connsiteX155" fmla="*/ 357005 w 1500963"/>
              <a:gd name="connsiteY155" fmla="*/ 233358 h 1259006"/>
              <a:gd name="connsiteX156" fmla="*/ 369459 w 1500963"/>
              <a:gd name="connsiteY156" fmla="*/ 229800 h 1259006"/>
              <a:gd name="connsiteX157" fmla="*/ 364418 w 1500963"/>
              <a:gd name="connsiteY157" fmla="*/ 241068 h 1259006"/>
              <a:gd name="connsiteX158" fmla="*/ 361750 w 1500963"/>
              <a:gd name="connsiteY158" fmla="*/ 251149 h 1259006"/>
              <a:gd name="connsiteX159" fmla="*/ 372424 w 1500963"/>
              <a:gd name="connsiteY159" fmla="*/ 257969 h 1259006"/>
              <a:gd name="connsiteX160" fmla="*/ 370942 w 1500963"/>
              <a:gd name="connsiteY160" fmla="*/ 264788 h 1259006"/>
              <a:gd name="connsiteX161" fmla="*/ 361453 w 1500963"/>
              <a:gd name="connsiteY161" fmla="*/ 265382 h 1259006"/>
              <a:gd name="connsiteX162" fmla="*/ 395849 w 1500963"/>
              <a:gd name="connsiteY162" fmla="*/ 289993 h 1259006"/>
              <a:gd name="connsiteX163" fmla="*/ 425501 w 1500963"/>
              <a:gd name="connsiteY163" fmla="*/ 305708 h 1259006"/>
              <a:gd name="connsiteX164" fmla="*/ 436175 w 1500963"/>
              <a:gd name="connsiteY164" fmla="*/ 319940 h 1259006"/>
              <a:gd name="connsiteX165" fmla="*/ 435879 w 1500963"/>
              <a:gd name="connsiteY165" fmla="*/ 328243 h 1259006"/>
              <a:gd name="connsiteX166" fmla="*/ 432617 w 1500963"/>
              <a:gd name="connsiteY166" fmla="*/ 332394 h 1259006"/>
              <a:gd name="connsiteX167" fmla="*/ 423128 w 1500963"/>
              <a:gd name="connsiteY167" fmla="*/ 324685 h 1259006"/>
              <a:gd name="connsiteX168" fmla="*/ 416012 w 1500963"/>
              <a:gd name="connsiteY168" fmla="*/ 314010 h 1259006"/>
              <a:gd name="connsiteX169" fmla="*/ 418088 w 1500963"/>
              <a:gd name="connsiteY169" fmla="*/ 329132 h 1259006"/>
              <a:gd name="connsiteX170" fmla="*/ 426983 w 1500963"/>
              <a:gd name="connsiteY170" fmla="*/ 342772 h 1259006"/>
              <a:gd name="connsiteX171" fmla="*/ 437361 w 1500963"/>
              <a:gd name="connsiteY171" fmla="*/ 343958 h 1259006"/>
              <a:gd name="connsiteX172" fmla="*/ 460193 w 1500963"/>
              <a:gd name="connsiteY172" fmla="*/ 334470 h 1259006"/>
              <a:gd name="connsiteX173" fmla="*/ 487472 w 1500963"/>
              <a:gd name="connsiteY173" fmla="*/ 327057 h 1259006"/>
              <a:gd name="connsiteX174" fmla="*/ 497257 w 1500963"/>
              <a:gd name="connsiteY174" fmla="*/ 320237 h 1259006"/>
              <a:gd name="connsiteX175" fmla="*/ 510600 w 1500963"/>
              <a:gd name="connsiteY175" fmla="*/ 311342 h 1259006"/>
              <a:gd name="connsiteX176" fmla="*/ 526316 w 1500963"/>
              <a:gd name="connsiteY176" fmla="*/ 309563 h 1259006"/>
              <a:gd name="connsiteX177" fmla="*/ 566642 w 1500963"/>
              <a:gd name="connsiteY177" fmla="*/ 276353 h 1259006"/>
              <a:gd name="connsiteX178" fmla="*/ 583247 w 1500963"/>
              <a:gd name="connsiteY178" fmla="*/ 270719 h 1259006"/>
              <a:gd name="connsiteX179" fmla="*/ 595997 w 1500963"/>
              <a:gd name="connsiteY179" fmla="*/ 268940 h 1259006"/>
              <a:gd name="connsiteX180" fmla="*/ 599555 w 1500963"/>
              <a:gd name="connsiteY180" fmla="*/ 263603 h 1259006"/>
              <a:gd name="connsiteX181" fmla="*/ 594811 w 1500963"/>
              <a:gd name="connsiteY181" fmla="*/ 253521 h 1259006"/>
              <a:gd name="connsiteX182" fmla="*/ 596887 w 1500963"/>
              <a:gd name="connsiteY182" fmla="*/ 243439 h 1259006"/>
              <a:gd name="connsiteX183" fmla="*/ 603706 w 1500963"/>
              <a:gd name="connsiteY183" fmla="*/ 234544 h 1259006"/>
              <a:gd name="connsiteX184" fmla="*/ 649073 w 1500963"/>
              <a:gd name="connsiteY184" fmla="*/ 217939 h 1259006"/>
              <a:gd name="connsiteX185" fmla="*/ 716383 w 1500963"/>
              <a:gd name="connsiteY185" fmla="*/ 242253 h 1259006"/>
              <a:gd name="connsiteX186" fmla="*/ 803262 w 1500963"/>
              <a:gd name="connsiteY186" fmla="*/ 324388 h 1259006"/>
              <a:gd name="connsiteX187" fmla="*/ 909118 w 1500963"/>
              <a:gd name="connsiteY187" fmla="*/ 386953 h 1259006"/>
              <a:gd name="connsiteX188" fmla="*/ 935508 w 1500963"/>
              <a:gd name="connsiteY188" fmla="*/ 415715 h 1259006"/>
              <a:gd name="connsiteX189" fmla="*/ 939363 w 1500963"/>
              <a:gd name="connsiteY189" fmla="*/ 430541 h 1259006"/>
              <a:gd name="connsiteX190" fmla="*/ 939659 w 1500963"/>
              <a:gd name="connsiteY190" fmla="*/ 439436 h 1259006"/>
              <a:gd name="connsiteX191" fmla="*/ 947665 w 1500963"/>
              <a:gd name="connsiteY191" fmla="*/ 496961 h 1259006"/>
              <a:gd name="connsiteX192" fmla="*/ 940252 w 1500963"/>
              <a:gd name="connsiteY192" fmla="*/ 550630 h 1259006"/>
              <a:gd name="connsiteX193" fmla="*/ 936397 w 1500963"/>
              <a:gd name="connsiteY193" fmla="*/ 632765 h 1259006"/>
              <a:gd name="connsiteX194" fmla="*/ 945293 w 1500963"/>
              <a:gd name="connsiteY194" fmla="*/ 645515 h 1259006"/>
              <a:gd name="connsiteX195" fmla="*/ 952409 w 1500963"/>
              <a:gd name="connsiteY195" fmla="*/ 652928 h 1259006"/>
              <a:gd name="connsiteX196" fmla="*/ 959229 w 1500963"/>
              <a:gd name="connsiteY196" fmla="*/ 656783 h 1259006"/>
              <a:gd name="connsiteX197" fmla="*/ 963380 w 1500963"/>
              <a:gd name="connsiteY197" fmla="*/ 650852 h 1259006"/>
              <a:gd name="connsiteX198" fmla="*/ 973759 w 1500963"/>
              <a:gd name="connsiteY198" fmla="*/ 651742 h 1259006"/>
              <a:gd name="connsiteX199" fmla="*/ 979096 w 1500963"/>
              <a:gd name="connsiteY199" fmla="*/ 644922 h 1259006"/>
              <a:gd name="connsiteX200" fmla="*/ 980578 w 1500963"/>
              <a:gd name="connsiteY200" fmla="*/ 638102 h 1259006"/>
              <a:gd name="connsiteX201" fmla="*/ 979985 w 1500963"/>
              <a:gd name="connsiteY201" fmla="*/ 618235 h 1259006"/>
              <a:gd name="connsiteX202" fmla="*/ 972572 w 1500963"/>
              <a:gd name="connsiteY202" fmla="*/ 614677 h 1259006"/>
              <a:gd name="connsiteX203" fmla="*/ 962787 w 1500963"/>
              <a:gd name="connsiteY203" fmla="*/ 602817 h 1259006"/>
              <a:gd name="connsiteX204" fmla="*/ 969311 w 1500963"/>
              <a:gd name="connsiteY204" fmla="*/ 598073 h 1259006"/>
              <a:gd name="connsiteX205" fmla="*/ 980282 w 1500963"/>
              <a:gd name="connsiteY205" fmla="*/ 600741 h 1259006"/>
              <a:gd name="connsiteX206" fmla="*/ 993625 w 1500963"/>
              <a:gd name="connsiteY206" fmla="*/ 614677 h 1259006"/>
              <a:gd name="connsiteX207" fmla="*/ 998073 w 1500963"/>
              <a:gd name="connsiteY207" fmla="*/ 615864 h 1259006"/>
              <a:gd name="connsiteX208" fmla="*/ 1006375 w 1500963"/>
              <a:gd name="connsiteY208" fmla="*/ 606968 h 1259006"/>
              <a:gd name="connsiteX209" fmla="*/ 1014974 w 1500963"/>
              <a:gd name="connsiteY209" fmla="*/ 613492 h 1259006"/>
              <a:gd name="connsiteX210" fmla="*/ 1017050 w 1500963"/>
              <a:gd name="connsiteY210" fmla="*/ 618829 h 1259006"/>
              <a:gd name="connsiteX211" fmla="*/ 1013788 w 1500963"/>
              <a:gd name="connsiteY211" fmla="*/ 633061 h 1259006"/>
              <a:gd name="connsiteX212" fmla="*/ 1000741 w 1500963"/>
              <a:gd name="connsiteY212" fmla="*/ 655004 h 1259006"/>
              <a:gd name="connsiteX213" fmla="*/ 985323 w 1500963"/>
              <a:gd name="connsiteY213" fmla="*/ 690289 h 1259006"/>
              <a:gd name="connsiteX214" fmla="*/ 976427 w 1500963"/>
              <a:gd name="connsiteY214" fmla="*/ 694144 h 1259006"/>
              <a:gd name="connsiteX215" fmla="*/ 971979 w 1500963"/>
              <a:gd name="connsiteY215" fmla="*/ 698295 h 1259006"/>
              <a:gd name="connsiteX216" fmla="*/ 984433 w 1500963"/>
              <a:gd name="connsiteY216" fmla="*/ 706301 h 1259006"/>
              <a:gd name="connsiteX217" fmla="*/ 992142 w 1500963"/>
              <a:gd name="connsiteY217" fmla="*/ 714603 h 1259006"/>
              <a:gd name="connsiteX218" fmla="*/ 1036027 w 1500963"/>
              <a:gd name="connsiteY218" fmla="*/ 776872 h 1259006"/>
              <a:gd name="connsiteX219" fmla="*/ 1055893 w 1500963"/>
              <a:gd name="connsiteY219" fmla="*/ 798517 h 1259006"/>
              <a:gd name="connsiteX220" fmla="*/ 1069533 w 1500963"/>
              <a:gd name="connsiteY220" fmla="*/ 809192 h 1259006"/>
              <a:gd name="connsiteX221" fmla="*/ 1079021 w 1500963"/>
              <a:gd name="connsiteY221" fmla="*/ 811861 h 1259006"/>
              <a:gd name="connsiteX222" fmla="*/ 1090586 w 1500963"/>
              <a:gd name="connsiteY222" fmla="*/ 811268 h 1259006"/>
              <a:gd name="connsiteX223" fmla="*/ 1091772 w 1500963"/>
              <a:gd name="connsiteY223" fmla="*/ 803855 h 1259006"/>
              <a:gd name="connsiteX224" fmla="*/ 1087324 w 1500963"/>
              <a:gd name="connsiteY224" fmla="*/ 791697 h 1259006"/>
              <a:gd name="connsiteX225" fmla="*/ 1101853 w 1500963"/>
              <a:gd name="connsiteY225" fmla="*/ 783099 h 1259006"/>
              <a:gd name="connsiteX226" fmla="*/ 1116976 w 1500963"/>
              <a:gd name="connsiteY226" fmla="*/ 780430 h 1259006"/>
              <a:gd name="connsiteX227" fmla="*/ 1109563 w 1500963"/>
              <a:gd name="connsiteY227" fmla="*/ 796442 h 1259006"/>
              <a:gd name="connsiteX228" fmla="*/ 1114011 w 1500963"/>
              <a:gd name="connsiteY228" fmla="*/ 834692 h 1259006"/>
              <a:gd name="connsiteX229" fmla="*/ 1126168 w 1500963"/>
              <a:gd name="connsiteY229" fmla="*/ 864047 h 1259006"/>
              <a:gd name="connsiteX230" fmla="*/ 1132691 w 1500963"/>
              <a:gd name="connsiteY230" fmla="*/ 865233 h 1259006"/>
              <a:gd name="connsiteX231" fmla="*/ 1138918 w 1500963"/>
              <a:gd name="connsiteY231" fmla="*/ 861379 h 1259006"/>
              <a:gd name="connsiteX232" fmla="*/ 1145145 w 1500963"/>
              <a:gd name="connsiteY232" fmla="*/ 843588 h 1259006"/>
              <a:gd name="connsiteX233" fmla="*/ 1151075 w 1500963"/>
              <a:gd name="connsiteY233" fmla="*/ 835285 h 1259006"/>
              <a:gd name="connsiteX234" fmla="*/ 1159971 w 1500963"/>
              <a:gd name="connsiteY234" fmla="*/ 828762 h 1259006"/>
              <a:gd name="connsiteX235" fmla="*/ 1151075 w 1500963"/>
              <a:gd name="connsiteY235" fmla="*/ 849518 h 1259006"/>
              <a:gd name="connsiteX236" fmla="*/ 1143069 w 1500963"/>
              <a:gd name="connsiteY236" fmla="*/ 873536 h 1259006"/>
              <a:gd name="connsiteX237" fmla="*/ 1148999 w 1500963"/>
              <a:gd name="connsiteY237" fmla="*/ 877094 h 1259006"/>
              <a:gd name="connsiteX238" fmla="*/ 1162046 w 1500963"/>
              <a:gd name="connsiteY238" fmla="*/ 881245 h 1259006"/>
              <a:gd name="connsiteX239" fmla="*/ 1181913 w 1500963"/>
              <a:gd name="connsiteY239" fmla="*/ 937287 h 1259006"/>
              <a:gd name="connsiteX240" fmla="*/ 1205041 w 1500963"/>
              <a:gd name="connsiteY240" fmla="*/ 966345 h 1259006"/>
              <a:gd name="connsiteX241" fmla="*/ 1235285 w 1500963"/>
              <a:gd name="connsiteY241" fmla="*/ 979096 h 1259006"/>
              <a:gd name="connsiteX242" fmla="*/ 1274426 w 1500963"/>
              <a:gd name="connsiteY242" fmla="*/ 983247 h 1259006"/>
              <a:gd name="connsiteX243" fmla="*/ 1281542 w 1500963"/>
              <a:gd name="connsiteY243" fmla="*/ 1002520 h 1259006"/>
              <a:gd name="connsiteX244" fmla="*/ 1308228 w 1500963"/>
              <a:gd name="connsiteY244" fmla="*/ 1027724 h 1259006"/>
              <a:gd name="connsiteX245" fmla="*/ 1336694 w 1500963"/>
              <a:gd name="connsiteY245" fmla="*/ 1066568 h 1259006"/>
              <a:gd name="connsiteX246" fmla="*/ 1348258 w 1500963"/>
              <a:gd name="connsiteY246" fmla="*/ 1070126 h 1259006"/>
              <a:gd name="connsiteX247" fmla="*/ 1363084 w 1500963"/>
              <a:gd name="connsiteY247" fmla="*/ 1072498 h 1259006"/>
              <a:gd name="connsiteX248" fmla="*/ 1372276 w 1500963"/>
              <a:gd name="connsiteY248" fmla="*/ 1080504 h 1259006"/>
              <a:gd name="connsiteX249" fmla="*/ 1369014 w 1500963"/>
              <a:gd name="connsiteY249" fmla="*/ 1089399 h 1259006"/>
              <a:gd name="connsiteX250" fmla="*/ 1341439 w 1500963"/>
              <a:gd name="connsiteY250" fmla="*/ 1075760 h 1259006"/>
              <a:gd name="connsiteX251" fmla="*/ 1334619 w 1500963"/>
              <a:gd name="connsiteY251" fmla="*/ 1079021 h 1259006"/>
              <a:gd name="connsiteX252" fmla="*/ 1331950 w 1500963"/>
              <a:gd name="connsiteY252" fmla="*/ 1088213 h 1259006"/>
              <a:gd name="connsiteX253" fmla="*/ 1331653 w 1500963"/>
              <a:gd name="connsiteY253" fmla="*/ 1096812 h 1259006"/>
              <a:gd name="connsiteX254" fmla="*/ 1345293 w 1500963"/>
              <a:gd name="connsiteY254" fmla="*/ 1112528 h 1259006"/>
              <a:gd name="connsiteX255" fmla="*/ 1363677 w 1500963"/>
              <a:gd name="connsiteY255" fmla="*/ 1109563 h 1259006"/>
              <a:gd name="connsiteX256" fmla="*/ 1389770 w 1500963"/>
              <a:gd name="connsiteY256" fmla="*/ 1094737 h 1259006"/>
              <a:gd name="connsiteX257" fmla="*/ 1413492 w 1500963"/>
              <a:gd name="connsiteY257" fmla="*/ 1093551 h 1259006"/>
              <a:gd name="connsiteX258" fmla="*/ 1443736 w 1500963"/>
              <a:gd name="connsiteY258" fmla="*/ 1071015 h 1259006"/>
              <a:gd name="connsiteX259" fmla="*/ 1457376 w 1500963"/>
              <a:gd name="connsiteY259" fmla="*/ 1068347 h 1259006"/>
              <a:gd name="connsiteX260" fmla="*/ 1475167 w 1500963"/>
              <a:gd name="connsiteY260" fmla="*/ 1043143 h 1259006"/>
              <a:gd name="connsiteX261" fmla="*/ 1479022 w 1500963"/>
              <a:gd name="connsiteY261" fmla="*/ 1022387 h 1259006"/>
              <a:gd name="connsiteX262" fmla="*/ 1476946 w 1500963"/>
              <a:gd name="connsiteY262" fmla="*/ 982654 h 1259006"/>
              <a:gd name="connsiteX263" fmla="*/ 1487324 w 1500963"/>
              <a:gd name="connsiteY263" fmla="*/ 954485 h 1259006"/>
              <a:gd name="connsiteX264" fmla="*/ 1493255 w 1500963"/>
              <a:gd name="connsiteY264" fmla="*/ 924536 h 1259006"/>
              <a:gd name="connsiteX265" fmla="*/ 1496516 w 1500963"/>
              <a:gd name="connsiteY265" fmla="*/ 924833 h 1259006"/>
              <a:gd name="connsiteX266" fmla="*/ 1498889 w 1500963"/>
              <a:gd name="connsiteY266" fmla="*/ 930763 h 1259006"/>
              <a:gd name="connsiteX267" fmla="*/ 1500964 w 1500963"/>
              <a:gd name="connsiteY267" fmla="*/ 932246 h 1259006"/>
              <a:gd name="connsiteX268" fmla="*/ 1492661 w 1500963"/>
              <a:gd name="connsiteY268" fmla="*/ 871757 h 1259006"/>
              <a:gd name="connsiteX269" fmla="*/ 1488806 w 1500963"/>
              <a:gd name="connsiteY269" fmla="*/ 781023 h 1259006"/>
              <a:gd name="connsiteX270" fmla="*/ 1478132 w 1500963"/>
              <a:gd name="connsiteY270" fmla="*/ 733284 h 1259006"/>
              <a:gd name="connsiteX271" fmla="*/ 1464196 w 1500963"/>
              <a:gd name="connsiteY271" fmla="*/ 697406 h 1259006"/>
              <a:gd name="connsiteX272" fmla="*/ 1454114 w 1500963"/>
              <a:gd name="connsiteY272" fmla="*/ 681097 h 1259006"/>
              <a:gd name="connsiteX273" fmla="*/ 1431283 w 1500963"/>
              <a:gd name="connsiteY273" fmla="*/ 660341 h 1259006"/>
              <a:gd name="connsiteX274" fmla="*/ 1318606 w 1500963"/>
              <a:gd name="connsiteY274" fmla="*/ 481838 h 1259006"/>
              <a:gd name="connsiteX275" fmla="*/ 1308822 w 1500963"/>
              <a:gd name="connsiteY275" fmla="*/ 464937 h 1259006"/>
              <a:gd name="connsiteX276" fmla="*/ 1293699 w 1500963"/>
              <a:gd name="connsiteY276" fmla="*/ 445367 h 1259006"/>
              <a:gd name="connsiteX277" fmla="*/ 1280060 w 1500963"/>
              <a:gd name="connsiteY277" fmla="*/ 410674 h 1259006"/>
              <a:gd name="connsiteX278" fmla="*/ 1271757 w 1500963"/>
              <a:gd name="connsiteY278" fmla="*/ 396738 h 1259006"/>
              <a:gd name="connsiteX279" fmla="*/ 1263751 w 1500963"/>
              <a:gd name="connsiteY279" fmla="*/ 373017 h 1259006"/>
              <a:gd name="connsiteX280" fmla="*/ 1269089 w 1500963"/>
              <a:gd name="connsiteY280" fmla="*/ 371534 h 1259006"/>
              <a:gd name="connsiteX281" fmla="*/ 1276798 w 1500963"/>
              <a:gd name="connsiteY281" fmla="*/ 375389 h 1259006"/>
              <a:gd name="connsiteX282" fmla="*/ 1277094 w 1500963"/>
              <a:gd name="connsiteY282" fmla="*/ 385767 h 1259006"/>
              <a:gd name="connsiteX283" fmla="*/ 1281542 w 1500963"/>
              <a:gd name="connsiteY283" fmla="*/ 395256 h 1259006"/>
              <a:gd name="connsiteX284" fmla="*/ 1294292 w 1500963"/>
              <a:gd name="connsiteY284" fmla="*/ 399110 h 1259006"/>
              <a:gd name="connsiteX285" fmla="*/ 1297257 w 1500963"/>
              <a:gd name="connsiteY285" fmla="*/ 403261 h 1259006"/>
              <a:gd name="connsiteX286" fmla="*/ 1292513 w 1500963"/>
              <a:gd name="connsiteY286" fmla="*/ 417494 h 1259006"/>
              <a:gd name="connsiteX287" fmla="*/ 1293996 w 1500963"/>
              <a:gd name="connsiteY287" fmla="*/ 428465 h 1259006"/>
              <a:gd name="connsiteX288" fmla="*/ 1305264 w 1500963"/>
              <a:gd name="connsiteY288" fmla="*/ 450704 h 1259006"/>
              <a:gd name="connsiteX289" fmla="*/ 1309118 w 1500963"/>
              <a:gd name="connsiteY289" fmla="*/ 443588 h 1259006"/>
              <a:gd name="connsiteX290" fmla="*/ 1308228 w 1500963"/>
              <a:gd name="connsiteY290" fmla="*/ 427576 h 1259006"/>
              <a:gd name="connsiteX291" fmla="*/ 1309414 w 1500963"/>
              <a:gd name="connsiteY291" fmla="*/ 413343 h 1259006"/>
              <a:gd name="connsiteX292" fmla="*/ 1313862 w 1500963"/>
              <a:gd name="connsiteY292" fmla="*/ 411267 h 1259006"/>
              <a:gd name="connsiteX293" fmla="*/ 1318903 w 1500963"/>
              <a:gd name="connsiteY293" fmla="*/ 452780 h 1259006"/>
              <a:gd name="connsiteX294" fmla="*/ 1326613 w 1500963"/>
              <a:gd name="connsiteY294" fmla="*/ 480949 h 1259006"/>
              <a:gd name="connsiteX295" fmla="*/ 1355374 w 1500963"/>
              <a:gd name="connsiteY295" fmla="*/ 525426 h 1259006"/>
              <a:gd name="connsiteX296" fmla="*/ 1364270 w 1500963"/>
              <a:gd name="connsiteY296" fmla="*/ 530467 h 1259006"/>
              <a:gd name="connsiteX297" fmla="*/ 1344107 w 1500963"/>
              <a:gd name="connsiteY297" fmla="*/ 499629 h 1259006"/>
              <a:gd name="connsiteX298" fmla="*/ 1332839 w 1500963"/>
              <a:gd name="connsiteY298" fmla="*/ 478873 h 1259006"/>
              <a:gd name="connsiteX299" fmla="*/ 1327206 w 1500963"/>
              <a:gd name="connsiteY299" fmla="*/ 461082 h 1259006"/>
              <a:gd name="connsiteX300" fmla="*/ 1324240 w 1500963"/>
              <a:gd name="connsiteY300" fmla="*/ 442105 h 1259006"/>
              <a:gd name="connsiteX301" fmla="*/ 1324240 w 1500963"/>
              <a:gd name="connsiteY301" fmla="*/ 429059 h 1259006"/>
              <a:gd name="connsiteX302" fmla="*/ 1329577 w 1500963"/>
              <a:gd name="connsiteY302" fmla="*/ 415419 h 1259006"/>
              <a:gd name="connsiteX303" fmla="*/ 1319793 w 1500963"/>
              <a:gd name="connsiteY303" fmla="*/ 402965 h 1259006"/>
              <a:gd name="connsiteX304" fmla="*/ 1241512 w 1500963"/>
              <a:gd name="connsiteY304" fmla="*/ 316976 h 1259006"/>
              <a:gd name="connsiteX305" fmla="*/ 1190215 w 1500963"/>
              <a:gd name="connsiteY305" fmla="*/ 242847 h 1259006"/>
              <a:gd name="connsiteX306" fmla="*/ 1152261 w 1500963"/>
              <a:gd name="connsiteY306" fmla="*/ 180578 h 1259006"/>
              <a:gd name="connsiteX307" fmla="*/ 1123796 w 1500963"/>
              <a:gd name="connsiteY307" fmla="*/ 113862 h 1259006"/>
              <a:gd name="connsiteX308" fmla="*/ 1110453 w 1500963"/>
              <a:gd name="connsiteY308" fmla="*/ 89844 h 1259006"/>
              <a:gd name="connsiteX309" fmla="*/ 1084063 w 1500963"/>
              <a:gd name="connsiteY309" fmla="*/ 17791 h 1259006"/>
              <a:gd name="connsiteX310" fmla="*/ 1072499 w 1500963"/>
              <a:gd name="connsiteY310" fmla="*/ 1483 h 1259006"/>
              <a:gd name="connsiteX311" fmla="*/ 1042847 w 1500963"/>
              <a:gd name="connsiteY311" fmla="*/ 6227 h 1259006"/>
              <a:gd name="connsiteX312" fmla="*/ 1004596 w 1500963"/>
              <a:gd name="connsiteY312" fmla="*/ 593 h 1259006"/>
              <a:gd name="connsiteX313" fmla="*/ 994515 w 1500963"/>
              <a:gd name="connsiteY313" fmla="*/ 0 h 1259006"/>
              <a:gd name="connsiteX314" fmla="*/ 990957 w 1500963"/>
              <a:gd name="connsiteY314" fmla="*/ 1779 h 1259006"/>
              <a:gd name="connsiteX315" fmla="*/ 987398 w 1500963"/>
              <a:gd name="connsiteY315" fmla="*/ 7709 h 1259006"/>
              <a:gd name="connsiteX316" fmla="*/ 982654 w 1500963"/>
              <a:gd name="connsiteY316" fmla="*/ 10971 h 1259006"/>
              <a:gd name="connsiteX317" fmla="*/ 979985 w 1500963"/>
              <a:gd name="connsiteY317" fmla="*/ 21349 h 1259006"/>
              <a:gd name="connsiteX318" fmla="*/ 982357 w 1500963"/>
              <a:gd name="connsiteY318" fmla="*/ 37361 h 1259006"/>
              <a:gd name="connsiteX319" fmla="*/ 989177 w 1500963"/>
              <a:gd name="connsiteY319" fmla="*/ 55448 h 1259006"/>
              <a:gd name="connsiteX320" fmla="*/ 990660 w 1500963"/>
              <a:gd name="connsiteY320" fmla="*/ 72350 h 1259006"/>
              <a:gd name="connsiteX321" fmla="*/ 987695 w 1500963"/>
              <a:gd name="connsiteY321" fmla="*/ 88362 h 1259006"/>
              <a:gd name="connsiteX322" fmla="*/ 980282 w 1500963"/>
              <a:gd name="connsiteY322" fmla="*/ 96961 h 1259006"/>
              <a:gd name="connsiteX323" fmla="*/ 971386 w 1500963"/>
              <a:gd name="connsiteY323" fmla="*/ 97850 h 1259006"/>
              <a:gd name="connsiteX324" fmla="*/ 965159 w 1500963"/>
              <a:gd name="connsiteY324" fmla="*/ 95478 h 1259006"/>
              <a:gd name="connsiteX325" fmla="*/ 962195 w 1500963"/>
              <a:gd name="connsiteY325" fmla="*/ 90141 h 1259006"/>
              <a:gd name="connsiteX326" fmla="*/ 958933 w 1500963"/>
              <a:gd name="connsiteY326" fmla="*/ 78577 h 1259006"/>
              <a:gd name="connsiteX327" fmla="*/ 952706 w 1500963"/>
              <a:gd name="connsiteY327" fmla="*/ 69088 h 1259006"/>
              <a:gd name="connsiteX328" fmla="*/ 951223 w 1500963"/>
              <a:gd name="connsiteY328" fmla="*/ 62565 h 1259006"/>
              <a:gd name="connsiteX329" fmla="*/ 922758 w 1500963"/>
              <a:gd name="connsiteY329" fmla="*/ 65530 h 1259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</a:cxnLst>
            <a:rect l="l" t="t" r="r" b="b"/>
            <a:pathLst>
              <a:path w="1500963" h="1259006">
                <a:moveTo>
                  <a:pt x="1241809" y="1257820"/>
                </a:moveTo>
                <a:lnTo>
                  <a:pt x="1249814" y="1253966"/>
                </a:lnTo>
                <a:lnTo>
                  <a:pt x="1249222" y="1249814"/>
                </a:lnTo>
                <a:lnTo>
                  <a:pt x="1243885" y="1250704"/>
                </a:lnTo>
                <a:lnTo>
                  <a:pt x="1236472" y="1256041"/>
                </a:lnTo>
                <a:lnTo>
                  <a:pt x="1237361" y="1259006"/>
                </a:lnTo>
                <a:lnTo>
                  <a:pt x="1241809" y="1257820"/>
                </a:lnTo>
                <a:close/>
                <a:moveTo>
                  <a:pt x="1280356" y="1238250"/>
                </a:moveTo>
                <a:lnTo>
                  <a:pt x="1286286" y="1234099"/>
                </a:lnTo>
                <a:lnTo>
                  <a:pt x="1285397" y="1228465"/>
                </a:lnTo>
                <a:lnTo>
                  <a:pt x="1278281" y="1220163"/>
                </a:lnTo>
                <a:lnTo>
                  <a:pt x="1277094" y="1232913"/>
                </a:lnTo>
                <a:lnTo>
                  <a:pt x="1268792" y="1242995"/>
                </a:lnTo>
                <a:lnTo>
                  <a:pt x="1280356" y="1238250"/>
                </a:lnTo>
                <a:close/>
                <a:moveTo>
                  <a:pt x="1321572" y="1218977"/>
                </a:moveTo>
                <a:lnTo>
                  <a:pt x="1323648" y="1214826"/>
                </a:lnTo>
                <a:lnTo>
                  <a:pt x="1322461" y="1211267"/>
                </a:lnTo>
                <a:lnTo>
                  <a:pt x="1302298" y="1202075"/>
                </a:lnTo>
                <a:lnTo>
                  <a:pt x="1302594" y="1205634"/>
                </a:lnTo>
                <a:lnTo>
                  <a:pt x="1312677" y="1217198"/>
                </a:lnTo>
                <a:lnTo>
                  <a:pt x="1313566" y="1223128"/>
                </a:lnTo>
                <a:lnTo>
                  <a:pt x="1316235" y="1224018"/>
                </a:lnTo>
                <a:lnTo>
                  <a:pt x="1321572" y="1218977"/>
                </a:lnTo>
                <a:close/>
                <a:moveTo>
                  <a:pt x="1372869" y="1194070"/>
                </a:moveTo>
                <a:lnTo>
                  <a:pt x="1382654" y="1189622"/>
                </a:lnTo>
                <a:lnTo>
                  <a:pt x="1392439" y="1181023"/>
                </a:lnTo>
                <a:lnTo>
                  <a:pt x="1364863" y="1192290"/>
                </a:lnTo>
                <a:lnTo>
                  <a:pt x="1355968" y="1199110"/>
                </a:lnTo>
                <a:lnTo>
                  <a:pt x="1365160" y="1200593"/>
                </a:lnTo>
                <a:lnTo>
                  <a:pt x="1372869" y="1194070"/>
                </a:lnTo>
                <a:close/>
                <a:moveTo>
                  <a:pt x="1409637" y="1167680"/>
                </a:moveTo>
                <a:lnTo>
                  <a:pt x="1416753" y="1162342"/>
                </a:lnTo>
                <a:lnTo>
                  <a:pt x="1416753" y="1159377"/>
                </a:lnTo>
                <a:lnTo>
                  <a:pt x="1413788" y="1157895"/>
                </a:lnTo>
                <a:lnTo>
                  <a:pt x="1407561" y="1165308"/>
                </a:lnTo>
                <a:lnTo>
                  <a:pt x="1406375" y="1168569"/>
                </a:lnTo>
                <a:lnTo>
                  <a:pt x="1409637" y="1167680"/>
                </a:lnTo>
                <a:close/>
                <a:moveTo>
                  <a:pt x="1441364" y="1140104"/>
                </a:moveTo>
                <a:lnTo>
                  <a:pt x="1444626" y="1132098"/>
                </a:lnTo>
                <a:lnTo>
                  <a:pt x="1442550" y="1131801"/>
                </a:lnTo>
                <a:lnTo>
                  <a:pt x="1436620" y="1141883"/>
                </a:lnTo>
                <a:lnTo>
                  <a:pt x="1441364" y="1140104"/>
                </a:lnTo>
                <a:close/>
                <a:moveTo>
                  <a:pt x="1479911" y="1081394"/>
                </a:moveTo>
                <a:lnTo>
                  <a:pt x="1495330" y="1034840"/>
                </a:lnTo>
                <a:lnTo>
                  <a:pt x="1491179" y="1037213"/>
                </a:lnTo>
                <a:lnTo>
                  <a:pt x="1479911" y="1049073"/>
                </a:lnTo>
                <a:lnTo>
                  <a:pt x="1481393" y="1061823"/>
                </a:lnTo>
                <a:lnTo>
                  <a:pt x="1474574" y="1074870"/>
                </a:lnTo>
                <a:lnTo>
                  <a:pt x="1465975" y="1083173"/>
                </a:lnTo>
                <a:lnTo>
                  <a:pt x="1463010" y="1093847"/>
                </a:lnTo>
                <a:lnTo>
                  <a:pt x="1452335" y="1117272"/>
                </a:lnTo>
                <a:lnTo>
                  <a:pt x="1449963" y="1127650"/>
                </a:lnTo>
                <a:lnTo>
                  <a:pt x="1479911" y="1081394"/>
                </a:lnTo>
                <a:close/>
                <a:moveTo>
                  <a:pt x="1131209" y="883618"/>
                </a:moveTo>
                <a:lnTo>
                  <a:pt x="1116679" y="885100"/>
                </a:lnTo>
                <a:lnTo>
                  <a:pt x="1111935" y="882728"/>
                </a:lnTo>
                <a:lnTo>
                  <a:pt x="1097998" y="870867"/>
                </a:lnTo>
                <a:lnTo>
                  <a:pt x="1103336" y="883618"/>
                </a:lnTo>
                <a:lnTo>
                  <a:pt x="1111638" y="888955"/>
                </a:lnTo>
                <a:lnTo>
                  <a:pt x="1125575" y="890141"/>
                </a:lnTo>
                <a:lnTo>
                  <a:pt x="1131209" y="883618"/>
                </a:lnTo>
                <a:close/>
                <a:moveTo>
                  <a:pt x="1119644" y="865530"/>
                </a:moveTo>
                <a:lnTo>
                  <a:pt x="1108970" y="844181"/>
                </a:lnTo>
                <a:lnTo>
                  <a:pt x="1099185" y="838843"/>
                </a:lnTo>
                <a:lnTo>
                  <a:pt x="1108970" y="859599"/>
                </a:lnTo>
                <a:lnTo>
                  <a:pt x="1121423" y="877390"/>
                </a:lnTo>
                <a:lnTo>
                  <a:pt x="1119644" y="865530"/>
                </a:lnTo>
                <a:close/>
                <a:moveTo>
                  <a:pt x="1436323" y="643736"/>
                </a:moveTo>
                <a:lnTo>
                  <a:pt x="1390956" y="570200"/>
                </a:lnTo>
                <a:lnTo>
                  <a:pt x="1379393" y="548554"/>
                </a:lnTo>
                <a:lnTo>
                  <a:pt x="1369904" y="539066"/>
                </a:lnTo>
                <a:lnTo>
                  <a:pt x="1388585" y="578206"/>
                </a:lnTo>
                <a:lnTo>
                  <a:pt x="1419126" y="627428"/>
                </a:lnTo>
                <a:lnTo>
                  <a:pt x="1441957" y="657969"/>
                </a:lnTo>
                <a:lnTo>
                  <a:pt x="1436323" y="643736"/>
                </a:lnTo>
                <a:close/>
                <a:moveTo>
                  <a:pt x="512973" y="338917"/>
                </a:moveTo>
                <a:lnTo>
                  <a:pt x="540549" y="315493"/>
                </a:lnTo>
                <a:lnTo>
                  <a:pt x="527798" y="320830"/>
                </a:lnTo>
                <a:lnTo>
                  <a:pt x="517421" y="330912"/>
                </a:lnTo>
                <a:lnTo>
                  <a:pt x="496961" y="345145"/>
                </a:lnTo>
                <a:lnTo>
                  <a:pt x="488065" y="344551"/>
                </a:lnTo>
                <a:lnTo>
                  <a:pt x="476205" y="347517"/>
                </a:lnTo>
                <a:lnTo>
                  <a:pt x="496368" y="349592"/>
                </a:lnTo>
                <a:lnTo>
                  <a:pt x="512973" y="338917"/>
                </a:lnTo>
                <a:close/>
                <a:moveTo>
                  <a:pt x="922758" y="65530"/>
                </a:moveTo>
                <a:lnTo>
                  <a:pt x="894885" y="69385"/>
                </a:lnTo>
                <a:lnTo>
                  <a:pt x="838547" y="77094"/>
                </a:lnTo>
                <a:lnTo>
                  <a:pt x="810378" y="80949"/>
                </a:lnTo>
                <a:lnTo>
                  <a:pt x="782209" y="84804"/>
                </a:lnTo>
                <a:lnTo>
                  <a:pt x="754040" y="88362"/>
                </a:lnTo>
                <a:lnTo>
                  <a:pt x="725871" y="91920"/>
                </a:lnTo>
                <a:lnTo>
                  <a:pt x="697702" y="95478"/>
                </a:lnTo>
                <a:lnTo>
                  <a:pt x="669533" y="98740"/>
                </a:lnTo>
                <a:lnTo>
                  <a:pt x="641364" y="102298"/>
                </a:lnTo>
                <a:lnTo>
                  <a:pt x="613195" y="105560"/>
                </a:lnTo>
                <a:lnTo>
                  <a:pt x="585026" y="108821"/>
                </a:lnTo>
                <a:lnTo>
                  <a:pt x="556857" y="112083"/>
                </a:lnTo>
                <a:lnTo>
                  <a:pt x="500519" y="118310"/>
                </a:lnTo>
                <a:lnTo>
                  <a:pt x="483914" y="120089"/>
                </a:lnTo>
                <a:lnTo>
                  <a:pt x="482135" y="112379"/>
                </a:lnTo>
                <a:lnTo>
                  <a:pt x="463158" y="81838"/>
                </a:lnTo>
                <a:lnTo>
                  <a:pt x="453669" y="67012"/>
                </a:lnTo>
                <a:lnTo>
                  <a:pt x="397332" y="77094"/>
                </a:lnTo>
                <a:lnTo>
                  <a:pt x="340697" y="86879"/>
                </a:lnTo>
                <a:lnTo>
                  <a:pt x="284062" y="96368"/>
                </a:lnTo>
                <a:lnTo>
                  <a:pt x="227428" y="105560"/>
                </a:lnTo>
                <a:lnTo>
                  <a:pt x="170793" y="114752"/>
                </a:lnTo>
                <a:lnTo>
                  <a:pt x="114159" y="123647"/>
                </a:lnTo>
                <a:lnTo>
                  <a:pt x="57228" y="132246"/>
                </a:lnTo>
                <a:lnTo>
                  <a:pt x="593" y="140548"/>
                </a:lnTo>
                <a:lnTo>
                  <a:pt x="0" y="155374"/>
                </a:lnTo>
                <a:lnTo>
                  <a:pt x="2965" y="169310"/>
                </a:lnTo>
                <a:lnTo>
                  <a:pt x="10675" y="181468"/>
                </a:lnTo>
                <a:lnTo>
                  <a:pt x="39140" y="202817"/>
                </a:lnTo>
                <a:lnTo>
                  <a:pt x="42402" y="208747"/>
                </a:lnTo>
                <a:lnTo>
                  <a:pt x="40326" y="228910"/>
                </a:lnTo>
                <a:lnTo>
                  <a:pt x="42995" y="242550"/>
                </a:lnTo>
                <a:lnTo>
                  <a:pt x="41216" y="249963"/>
                </a:lnTo>
                <a:lnTo>
                  <a:pt x="35582" y="257079"/>
                </a:lnTo>
                <a:lnTo>
                  <a:pt x="34989" y="264196"/>
                </a:lnTo>
                <a:lnTo>
                  <a:pt x="41809" y="259748"/>
                </a:lnTo>
                <a:lnTo>
                  <a:pt x="43292" y="265678"/>
                </a:lnTo>
                <a:lnTo>
                  <a:pt x="34396" y="278428"/>
                </a:lnTo>
                <a:lnTo>
                  <a:pt x="39140" y="280801"/>
                </a:lnTo>
                <a:lnTo>
                  <a:pt x="72350" y="266568"/>
                </a:lnTo>
                <a:lnTo>
                  <a:pt x="76205" y="254114"/>
                </a:lnTo>
                <a:lnTo>
                  <a:pt x="86583" y="240771"/>
                </a:lnTo>
                <a:lnTo>
                  <a:pt x="86879" y="223276"/>
                </a:lnTo>
                <a:lnTo>
                  <a:pt x="96071" y="221794"/>
                </a:lnTo>
                <a:lnTo>
                  <a:pt x="105263" y="228317"/>
                </a:lnTo>
                <a:lnTo>
                  <a:pt x="110601" y="216457"/>
                </a:lnTo>
                <a:lnTo>
                  <a:pt x="116531" y="212009"/>
                </a:lnTo>
                <a:lnTo>
                  <a:pt x="123944" y="225055"/>
                </a:lnTo>
                <a:lnTo>
                  <a:pt x="122165" y="239881"/>
                </a:lnTo>
                <a:lnTo>
                  <a:pt x="98740" y="250556"/>
                </a:lnTo>
                <a:lnTo>
                  <a:pt x="92216" y="256190"/>
                </a:lnTo>
                <a:lnTo>
                  <a:pt x="86583" y="264196"/>
                </a:lnTo>
                <a:lnTo>
                  <a:pt x="126909" y="251445"/>
                </a:lnTo>
                <a:lnTo>
                  <a:pt x="177020" y="237213"/>
                </a:lnTo>
                <a:lnTo>
                  <a:pt x="189474" y="230986"/>
                </a:lnTo>
                <a:lnTo>
                  <a:pt x="202817" y="220015"/>
                </a:lnTo>
                <a:lnTo>
                  <a:pt x="215271" y="212009"/>
                </a:lnTo>
                <a:lnTo>
                  <a:pt x="228614" y="212602"/>
                </a:lnTo>
                <a:lnTo>
                  <a:pt x="248777" y="206968"/>
                </a:lnTo>
                <a:lnTo>
                  <a:pt x="265678" y="210230"/>
                </a:lnTo>
                <a:lnTo>
                  <a:pt x="271312" y="214085"/>
                </a:lnTo>
                <a:lnTo>
                  <a:pt x="274870" y="220904"/>
                </a:lnTo>
                <a:lnTo>
                  <a:pt x="253818" y="219422"/>
                </a:lnTo>
                <a:lnTo>
                  <a:pt x="216754" y="231579"/>
                </a:lnTo>
                <a:lnTo>
                  <a:pt x="267754" y="237213"/>
                </a:lnTo>
                <a:lnTo>
                  <a:pt x="327354" y="252039"/>
                </a:lnTo>
                <a:lnTo>
                  <a:pt x="340104" y="258562"/>
                </a:lnTo>
                <a:lnTo>
                  <a:pt x="346331" y="258562"/>
                </a:lnTo>
                <a:lnTo>
                  <a:pt x="347517" y="251149"/>
                </a:lnTo>
                <a:lnTo>
                  <a:pt x="346627" y="242253"/>
                </a:lnTo>
                <a:lnTo>
                  <a:pt x="357005" y="233358"/>
                </a:lnTo>
                <a:lnTo>
                  <a:pt x="369459" y="229800"/>
                </a:lnTo>
                <a:lnTo>
                  <a:pt x="364418" y="241068"/>
                </a:lnTo>
                <a:lnTo>
                  <a:pt x="361750" y="251149"/>
                </a:lnTo>
                <a:lnTo>
                  <a:pt x="372424" y="257969"/>
                </a:lnTo>
                <a:lnTo>
                  <a:pt x="370942" y="264788"/>
                </a:lnTo>
                <a:lnTo>
                  <a:pt x="361453" y="265382"/>
                </a:lnTo>
                <a:lnTo>
                  <a:pt x="395849" y="289993"/>
                </a:lnTo>
                <a:lnTo>
                  <a:pt x="425501" y="305708"/>
                </a:lnTo>
                <a:lnTo>
                  <a:pt x="436175" y="319940"/>
                </a:lnTo>
                <a:lnTo>
                  <a:pt x="435879" y="328243"/>
                </a:lnTo>
                <a:lnTo>
                  <a:pt x="432617" y="332394"/>
                </a:lnTo>
                <a:lnTo>
                  <a:pt x="423128" y="324685"/>
                </a:lnTo>
                <a:lnTo>
                  <a:pt x="416012" y="314010"/>
                </a:lnTo>
                <a:lnTo>
                  <a:pt x="418088" y="329132"/>
                </a:lnTo>
                <a:lnTo>
                  <a:pt x="426983" y="342772"/>
                </a:lnTo>
                <a:lnTo>
                  <a:pt x="437361" y="343958"/>
                </a:lnTo>
                <a:lnTo>
                  <a:pt x="460193" y="334470"/>
                </a:lnTo>
                <a:lnTo>
                  <a:pt x="487472" y="327057"/>
                </a:lnTo>
                <a:lnTo>
                  <a:pt x="497257" y="320237"/>
                </a:lnTo>
                <a:lnTo>
                  <a:pt x="510600" y="311342"/>
                </a:lnTo>
                <a:lnTo>
                  <a:pt x="526316" y="309563"/>
                </a:lnTo>
                <a:lnTo>
                  <a:pt x="566642" y="276353"/>
                </a:lnTo>
                <a:lnTo>
                  <a:pt x="583247" y="270719"/>
                </a:lnTo>
                <a:lnTo>
                  <a:pt x="595997" y="268940"/>
                </a:lnTo>
                <a:lnTo>
                  <a:pt x="599555" y="263603"/>
                </a:lnTo>
                <a:lnTo>
                  <a:pt x="594811" y="253521"/>
                </a:lnTo>
                <a:lnTo>
                  <a:pt x="596887" y="243439"/>
                </a:lnTo>
                <a:lnTo>
                  <a:pt x="603706" y="234544"/>
                </a:lnTo>
                <a:lnTo>
                  <a:pt x="649073" y="217939"/>
                </a:lnTo>
                <a:lnTo>
                  <a:pt x="716383" y="242253"/>
                </a:lnTo>
                <a:lnTo>
                  <a:pt x="803262" y="324388"/>
                </a:lnTo>
                <a:lnTo>
                  <a:pt x="909118" y="386953"/>
                </a:lnTo>
                <a:lnTo>
                  <a:pt x="935508" y="415715"/>
                </a:lnTo>
                <a:lnTo>
                  <a:pt x="939363" y="430541"/>
                </a:lnTo>
                <a:lnTo>
                  <a:pt x="939659" y="439436"/>
                </a:lnTo>
                <a:lnTo>
                  <a:pt x="947665" y="496961"/>
                </a:lnTo>
                <a:lnTo>
                  <a:pt x="940252" y="550630"/>
                </a:lnTo>
                <a:lnTo>
                  <a:pt x="936397" y="632765"/>
                </a:lnTo>
                <a:lnTo>
                  <a:pt x="945293" y="645515"/>
                </a:lnTo>
                <a:lnTo>
                  <a:pt x="952409" y="652928"/>
                </a:lnTo>
                <a:lnTo>
                  <a:pt x="959229" y="656783"/>
                </a:lnTo>
                <a:lnTo>
                  <a:pt x="963380" y="650852"/>
                </a:lnTo>
                <a:lnTo>
                  <a:pt x="973759" y="651742"/>
                </a:lnTo>
                <a:lnTo>
                  <a:pt x="979096" y="644922"/>
                </a:lnTo>
                <a:lnTo>
                  <a:pt x="980578" y="638102"/>
                </a:lnTo>
                <a:lnTo>
                  <a:pt x="979985" y="618235"/>
                </a:lnTo>
                <a:lnTo>
                  <a:pt x="972572" y="614677"/>
                </a:lnTo>
                <a:lnTo>
                  <a:pt x="962787" y="602817"/>
                </a:lnTo>
                <a:lnTo>
                  <a:pt x="969311" y="598073"/>
                </a:lnTo>
                <a:lnTo>
                  <a:pt x="980282" y="600741"/>
                </a:lnTo>
                <a:lnTo>
                  <a:pt x="993625" y="614677"/>
                </a:lnTo>
                <a:lnTo>
                  <a:pt x="998073" y="615864"/>
                </a:lnTo>
                <a:lnTo>
                  <a:pt x="1006375" y="606968"/>
                </a:lnTo>
                <a:lnTo>
                  <a:pt x="1014974" y="613492"/>
                </a:lnTo>
                <a:lnTo>
                  <a:pt x="1017050" y="618829"/>
                </a:lnTo>
                <a:lnTo>
                  <a:pt x="1013788" y="633061"/>
                </a:lnTo>
                <a:lnTo>
                  <a:pt x="1000741" y="655004"/>
                </a:lnTo>
                <a:lnTo>
                  <a:pt x="985323" y="690289"/>
                </a:lnTo>
                <a:lnTo>
                  <a:pt x="976427" y="694144"/>
                </a:lnTo>
                <a:lnTo>
                  <a:pt x="971979" y="698295"/>
                </a:lnTo>
                <a:lnTo>
                  <a:pt x="984433" y="706301"/>
                </a:lnTo>
                <a:lnTo>
                  <a:pt x="992142" y="714603"/>
                </a:lnTo>
                <a:lnTo>
                  <a:pt x="1036027" y="776872"/>
                </a:lnTo>
                <a:lnTo>
                  <a:pt x="1055893" y="798517"/>
                </a:lnTo>
                <a:lnTo>
                  <a:pt x="1069533" y="809192"/>
                </a:lnTo>
                <a:lnTo>
                  <a:pt x="1079021" y="811861"/>
                </a:lnTo>
                <a:lnTo>
                  <a:pt x="1090586" y="811268"/>
                </a:lnTo>
                <a:lnTo>
                  <a:pt x="1091772" y="803855"/>
                </a:lnTo>
                <a:lnTo>
                  <a:pt x="1087324" y="791697"/>
                </a:lnTo>
                <a:lnTo>
                  <a:pt x="1101853" y="783099"/>
                </a:lnTo>
                <a:lnTo>
                  <a:pt x="1116976" y="780430"/>
                </a:lnTo>
                <a:lnTo>
                  <a:pt x="1109563" y="796442"/>
                </a:lnTo>
                <a:lnTo>
                  <a:pt x="1114011" y="834692"/>
                </a:lnTo>
                <a:lnTo>
                  <a:pt x="1126168" y="864047"/>
                </a:lnTo>
                <a:lnTo>
                  <a:pt x="1132691" y="865233"/>
                </a:lnTo>
                <a:lnTo>
                  <a:pt x="1138918" y="861379"/>
                </a:lnTo>
                <a:lnTo>
                  <a:pt x="1145145" y="843588"/>
                </a:lnTo>
                <a:lnTo>
                  <a:pt x="1151075" y="835285"/>
                </a:lnTo>
                <a:lnTo>
                  <a:pt x="1159971" y="828762"/>
                </a:lnTo>
                <a:lnTo>
                  <a:pt x="1151075" y="849518"/>
                </a:lnTo>
                <a:lnTo>
                  <a:pt x="1143069" y="873536"/>
                </a:lnTo>
                <a:lnTo>
                  <a:pt x="1148999" y="877094"/>
                </a:lnTo>
                <a:lnTo>
                  <a:pt x="1162046" y="881245"/>
                </a:lnTo>
                <a:lnTo>
                  <a:pt x="1181913" y="937287"/>
                </a:lnTo>
                <a:lnTo>
                  <a:pt x="1205041" y="966345"/>
                </a:lnTo>
                <a:lnTo>
                  <a:pt x="1235285" y="979096"/>
                </a:lnTo>
                <a:lnTo>
                  <a:pt x="1274426" y="983247"/>
                </a:lnTo>
                <a:lnTo>
                  <a:pt x="1281542" y="1002520"/>
                </a:lnTo>
                <a:lnTo>
                  <a:pt x="1308228" y="1027724"/>
                </a:lnTo>
                <a:lnTo>
                  <a:pt x="1336694" y="1066568"/>
                </a:lnTo>
                <a:lnTo>
                  <a:pt x="1348258" y="1070126"/>
                </a:lnTo>
                <a:lnTo>
                  <a:pt x="1363084" y="1072498"/>
                </a:lnTo>
                <a:lnTo>
                  <a:pt x="1372276" y="1080504"/>
                </a:lnTo>
                <a:lnTo>
                  <a:pt x="1369014" y="1089399"/>
                </a:lnTo>
                <a:lnTo>
                  <a:pt x="1341439" y="1075760"/>
                </a:lnTo>
                <a:lnTo>
                  <a:pt x="1334619" y="1079021"/>
                </a:lnTo>
                <a:lnTo>
                  <a:pt x="1331950" y="1088213"/>
                </a:lnTo>
                <a:lnTo>
                  <a:pt x="1331653" y="1096812"/>
                </a:lnTo>
                <a:lnTo>
                  <a:pt x="1345293" y="1112528"/>
                </a:lnTo>
                <a:lnTo>
                  <a:pt x="1363677" y="1109563"/>
                </a:lnTo>
                <a:lnTo>
                  <a:pt x="1389770" y="1094737"/>
                </a:lnTo>
                <a:lnTo>
                  <a:pt x="1413492" y="1093551"/>
                </a:lnTo>
                <a:lnTo>
                  <a:pt x="1443736" y="1071015"/>
                </a:lnTo>
                <a:lnTo>
                  <a:pt x="1457376" y="1068347"/>
                </a:lnTo>
                <a:lnTo>
                  <a:pt x="1475167" y="1043143"/>
                </a:lnTo>
                <a:lnTo>
                  <a:pt x="1479022" y="1022387"/>
                </a:lnTo>
                <a:lnTo>
                  <a:pt x="1476946" y="982654"/>
                </a:lnTo>
                <a:lnTo>
                  <a:pt x="1487324" y="954485"/>
                </a:lnTo>
                <a:lnTo>
                  <a:pt x="1493255" y="924536"/>
                </a:lnTo>
                <a:lnTo>
                  <a:pt x="1496516" y="924833"/>
                </a:lnTo>
                <a:lnTo>
                  <a:pt x="1498889" y="930763"/>
                </a:lnTo>
                <a:lnTo>
                  <a:pt x="1500964" y="932246"/>
                </a:lnTo>
                <a:lnTo>
                  <a:pt x="1492661" y="871757"/>
                </a:lnTo>
                <a:lnTo>
                  <a:pt x="1488806" y="781023"/>
                </a:lnTo>
                <a:lnTo>
                  <a:pt x="1478132" y="733284"/>
                </a:lnTo>
                <a:lnTo>
                  <a:pt x="1464196" y="697406"/>
                </a:lnTo>
                <a:lnTo>
                  <a:pt x="1454114" y="681097"/>
                </a:lnTo>
                <a:lnTo>
                  <a:pt x="1431283" y="660341"/>
                </a:lnTo>
                <a:lnTo>
                  <a:pt x="1318606" y="481838"/>
                </a:lnTo>
                <a:lnTo>
                  <a:pt x="1308822" y="464937"/>
                </a:lnTo>
                <a:lnTo>
                  <a:pt x="1293699" y="445367"/>
                </a:lnTo>
                <a:lnTo>
                  <a:pt x="1280060" y="410674"/>
                </a:lnTo>
                <a:lnTo>
                  <a:pt x="1271757" y="396738"/>
                </a:lnTo>
                <a:lnTo>
                  <a:pt x="1263751" y="373017"/>
                </a:lnTo>
                <a:lnTo>
                  <a:pt x="1269089" y="371534"/>
                </a:lnTo>
                <a:lnTo>
                  <a:pt x="1276798" y="375389"/>
                </a:lnTo>
                <a:lnTo>
                  <a:pt x="1277094" y="385767"/>
                </a:lnTo>
                <a:lnTo>
                  <a:pt x="1281542" y="395256"/>
                </a:lnTo>
                <a:lnTo>
                  <a:pt x="1294292" y="399110"/>
                </a:lnTo>
                <a:lnTo>
                  <a:pt x="1297257" y="403261"/>
                </a:lnTo>
                <a:lnTo>
                  <a:pt x="1292513" y="417494"/>
                </a:lnTo>
                <a:lnTo>
                  <a:pt x="1293996" y="428465"/>
                </a:lnTo>
                <a:lnTo>
                  <a:pt x="1305264" y="450704"/>
                </a:lnTo>
                <a:lnTo>
                  <a:pt x="1309118" y="443588"/>
                </a:lnTo>
                <a:lnTo>
                  <a:pt x="1308228" y="427576"/>
                </a:lnTo>
                <a:lnTo>
                  <a:pt x="1309414" y="413343"/>
                </a:lnTo>
                <a:lnTo>
                  <a:pt x="1313862" y="411267"/>
                </a:lnTo>
                <a:lnTo>
                  <a:pt x="1318903" y="452780"/>
                </a:lnTo>
                <a:lnTo>
                  <a:pt x="1326613" y="480949"/>
                </a:lnTo>
                <a:lnTo>
                  <a:pt x="1355374" y="525426"/>
                </a:lnTo>
                <a:lnTo>
                  <a:pt x="1364270" y="530467"/>
                </a:lnTo>
                <a:lnTo>
                  <a:pt x="1344107" y="499629"/>
                </a:lnTo>
                <a:lnTo>
                  <a:pt x="1332839" y="478873"/>
                </a:lnTo>
                <a:lnTo>
                  <a:pt x="1327206" y="461082"/>
                </a:lnTo>
                <a:lnTo>
                  <a:pt x="1324240" y="442105"/>
                </a:lnTo>
                <a:lnTo>
                  <a:pt x="1324240" y="429059"/>
                </a:lnTo>
                <a:lnTo>
                  <a:pt x="1329577" y="415419"/>
                </a:lnTo>
                <a:lnTo>
                  <a:pt x="1319793" y="402965"/>
                </a:lnTo>
                <a:lnTo>
                  <a:pt x="1241512" y="316976"/>
                </a:lnTo>
                <a:lnTo>
                  <a:pt x="1190215" y="242847"/>
                </a:lnTo>
                <a:lnTo>
                  <a:pt x="1152261" y="180578"/>
                </a:lnTo>
                <a:lnTo>
                  <a:pt x="1123796" y="113862"/>
                </a:lnTo>
                <a:lnTo>
                  <a:pt x="1110453" y="89844"/>
                </a:lnTo>
                <a:lnTo>
                  <a:pt x="1084063" y="17791"/>
                </a:lnTo>
                <a:lnTo>
                  <a:pt x="1072499" y="1483"/>
                </a:lnTo>
                <a:lnTo>
                  <a:pt x="1042847" y="6227"/>
                </a:lnTo>
                <a:lnTo>
                  <a:pt x="1004596" y="593"/>
                </a:lnTo>
                <a:lnTo>
                  <a:pt x="994515" y="0"/>
                </a:lnTo>
                <a:lnTo>
                  <a:pt x="990957" y="1779"/>
                </a:lnTo>
                <a:lnTo>
                  <a:pt x="987398" y="7709"/>
                </a:lnTo>
                <a:lnTo>
                  <a:pt x="982654" y="10971"/>
                </a:lnTo>
                <a:lnTo>
                  <a:pt x="979985" y="21349"/>
                </a:lnTo>
                <a:lnTo>
                  <a:pt x="982357" y="37361"/>
                </a:lnTo>
                <a:lnTo>
                  <a:pt x="989177" y="55448"/>
                </a:lnTo>
                <a:lnTo>
                  <a:pt x="990660" y="72350"/>
                </a:lnTo>
                <a:lnTo>
                  <a:pt x="987695" y="88362"/>
                </a:lnTo>
                <a:lnTo>
                  <a:pt x="980282" y="96961"/>
                </a:lnTo>
                <a:lnTo>
                  <a:pt x="971386" y="97850"/>
                </a:lnTo>
                <a:lnTo>
                  <a:pt x="965159" y="95478"/>
                </a:lnTo>
                <a:lnTo>
                  <a:pt x="962195" y="90141"/>
                </a:lnTo>
                <a:lnTo>
                  <a:pt x="958933" y="78577"/>
                </a:lnTo>
                <a:lnTo>
                  <a:pt x="952706" y="69088"/>
                </a:lnTo>
                <a:lnTo>
                  <a:pt x="951223" y="62565"/>
                </a:lnTo>
                <a:lnTo>
                  <a:pt x="922758" y="65530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11DF2F6-6A5B-C01F-F48E-0EAFB9A92E72}"/>
              </a:ext>
            </a:extLst>
          </p:cNvPr>
          <p:cNvSpPr/>
          <p:nvPr/>
        </p:nvSpPr>
        <p:spPr>
          <a:xfrm>
            <a:off x="7633447" y="4609036"/>
            <a:ext cx="799546" cy="816814"/>
          </a:xfrm>
          <a:custGeom>
            <a:avLst/>
            <a:gdLst>
              <a:gd name="connsiteX0" fmla="*/ 853966 w 906152"/>
              <a:gd name="connsiteY0" fmla="*/ 754633 h 925722"/>
              <a:gd name="connsiteX1" fmla="*/ 849222 w 906152"/>
              <a:gd name="connsiteY1" fmla="*/ 760860 h 925722"/>
              <a:gd name="connsiteX2" fmla="*/ 845367 w 906152"/>
              <a:gd name="connsiteY2" fmla="*/ 772127 h 925722"/>
              <a:gd name="connsiteX3" fmla="*/ 848925 w 906152"/>
              <a:gd name="connsiteY3" fmla="*/ 789029 h 925722"/>
              <a:gd name="connsiteX4" fmla="*/ 855449 w 906152"/>
              <a:gd name="connsiteY4" fmla="*/ 805634 h 925722"/>
              <a:gd name="connsiteX5" fmla="*/ 853966 w 906152"/>
              <a:gd name="connsiteY5" fmla="*/ 754633 h 925722"/>
              <a:gd name="connsiteX6" fmla="*/ 414529 w 906152"/>
              <a:gd name="connsiteY6" fmla="*/ 593 h 925722"/>
              <a:gd name="connsiteX7" fmla="*/ 415419 w 906152"/>
              <a:gd name="connsiteY7" fmla="*/ 0 h 925722"/>
              <a:gd name="connsiteX8" fmla="*/ 365604 w 906152"/>
              <a:gd name="connsiteY8" fmla="*/ 10675 h 925722"/>
              <a:gd name="connsiteX9" fmla="*/ 315789 w 906152"/>
              <a:gd name="connsiteY9" fmla="*/ 21349 h 925722"/>
              <a:gd name="connsiteX10" fmla="*/ 265975 w 906152"/>
              <a:gd name="connsiteY10" fmla="*/ 31727 h 925722"/>
              <a:gd name="connsiteX11" fmla="*/ 215864 w 906152"/>
              <a:gd name="connsiteY11" fmla="*/ 41809 h 925722"/>
              <a:gd name="connsiteX12" fmla="*/ 161897 w 906152"/>
              <a:gd name="connsiteY12" fmla="*/ 51297 h 925722"/>
              <a:gd name="connsiteX13" fmla="*/ 107932 w 906152"/>
              <a:gd name="connsiteY13" fmla="*/ 60489 h 925722"/>
              <a:gd name="connsiteX14" fmla="*/ 53966 w 906152"/>
              <a:gd name="connsiteY14" fmla="*/ 69681 h 925722"/>
              <a:gd name="connsiteX15" fmla="*/ 0 w 906152"/>
              <a:gd name="connsiteY15" fmla="*/ 78577 h 925722"/>
              <a:gd name="connsiteX16" fmla="*/ 8302 w 906152"/>
              <a:gd name="connsiteY16" fmla="*/ 103781 h 925722"/>
              <a:gd name="connsiteX17" fmla="*/ 16605 w 906152"/>
              <a:gd name="connsiteY17" fmla="*/ 128985 h 925722"/>
              <a:gd name="connsiteX18" fmla="*/ 33506 w 906152"/>
              <a:gd name="connsiteY18" fmla="*/ 179392 h 925722"/>
              <a:gd name="connsiteX19" fmla="*/ 42105 w 906152"/>
              <a:gd name="connsiteY19" fmla="*/ 204596 h 925722"/>
              <a:gd name="connsiteX20" fmla="*/ 59007 w 906152"/>
              <a:gd name="connsiteY20" fmla="*/ 255004 h 925722"/>
              <a:gd name="connsiteX21" fmla="*/ 67606 w 906152"/>
              <a:gd name="connsiteY21" fmla="*/ 280208 h 925722"/>
              <a:gd name="connsiteX22" fmla="*/ 75908 w 906152"/>
              <a:gd name="connsiteY22" fmla="*/ 305411 h 925722"/>
              <a:gd name="connsiteX23" fmla="*/ 84507 w 906152"/>
              <a:gd name="connsiteY23" fmla="*/ 330615 h 925722"/>
              <a:gd name="connsiteX24" fmla="*/ 93106 w 906152"/>
              <a:gd name="connsiteY24" fmla="*/ 355819 h 925722"/>
              <a:gd name="connsiteX25" fmla="*/ 101408 w 906152"/>
              <a:gd name="connsiteY25" fmla="*/ 381023 h 925722"/>
              <a:gd name="connsiteX26" fmla="*/ 110007 w 906152"/>
              <a:gd name="connsiteY26" fmla="*/ 406227 h 925722"/>
              <a:gd name="connsiteX27" fmla="*/ 118606 w 906152"/>
              <a:gd name="connsiteY27" fmla="*/ 431431 h 925722"/>
              <a:gd name="connsiteX28" fmla="*/ 127205 w 906152"/>
              <a:gd name="connsiteY28" fmla="*/ 456635 h 925722"/>
              <a:gd name="connsiteX29" fmla="*/ 135508 w 906152"/>
              <a:gd name="connsiteY29" fmla="*/ 481838 h 925722"/>
              <a:gd name="connsiteX30" fmla="*/ 141438 w 906152"/>
              <a:gd name="connsiteY30" fmla="*/ 492810 h 925722"/>
              <a:gd name="connsiteX31" fmla="*/ 147962 w 906152"/>
              <a:gd name="connsiteY31" fmla="*/ 511490 h 925722"/>
              <a:gd name="connsiteX32" fmla="*/ 180875 w 906152"/>
              <a:gd name="connsiteY32" fmla="*/ 563677 h 925722"/>
              <a:gd name="connsiteX33" fmla="*/ 191549 w 906152"/>
              <a:gd name="connsiteY33" fmla="*/ 586212 h 925722"/>
              <a:gd name="connsiteX34" fmla="*/ 190956 w 906152"/>
              <a:gd name="connsiteY34" fmla="*/ 596294 h 925722"/>
              <a:gd name="connsiteX35" fmla="*/ 195108 w 906152"/>
              <a:gd name="connsiteY35" fmla="*/ 604003 h 925722"/>
              <a:gd name="connsiteX36" fmla="*/ 204299 w 906152"/>
              <a:gd name="connsiteY36" fmla="*/ 609340 h 925722"/>
              <a:gd name="connsiteX37" fmla="*/ 204003 w 906152"/>
              <a:gd name="connsiteY37" fmla="*/ 617643 h 925722"/>
              <a:gd name="connsiteX38" fmla="*/ 194514 w 906152"/>
              <a:gd name="connsiteY38" fmla="*/ 628910 h 925722"/>
              <a:gd name="connsiteX39" fmla="*/ 189177 w 906152"/>
              <a:gd name="connsiteY39" fmla="*/ 641364 h 925722"/>
              <a:gd name="connsiteX40" fmla="*/ 186805 w 906152"/>
              <a:gd name="connsiteY40" fmla="*/ 661824 h 925722"/>
              <a:gd name="connsiteX41" fmla="*/ 181764 w 906152"/>
              <a:gd name="connsiteY41" fmla="*/ 698295 h 925722"/>
              <a:gd name="connsiteX42" fmla="*/ 185026 w 906152"/>
              <a:gd name="connsiteY42" fmla="*/ 719348 h 925722"/>
              <a:gd name="connsiteX43" fmla="*/ 199259 w 906152"/>
              <a:gd name="connsiteY43" fmla="*/ 746331 h 925722"/>
              <a:gd name="connsiteX44" fmla="*/ 199259 w 906152"/>
              <a:gd name="connsiteY44" fmla="*/ 746331 h 925722"/>
              <a:gd name="connsiteX45" fmla="*/ 203410 w 906152"/>
              <a:gd name="connsiteY45" fmla="*/ 758488 h 925722"/>
              <a:gd name="connsiteX46" fmla="*/ 205485 w 906152"/>
              <a:gd name="connsiteY46" fmla="*/ 815715 h 925722"/>
              <a:gd name="connsiteX47" fmla="*/ 215567 w 906152"/>
              <a:gd name="connsiteY47" fmla="*/ 851001 h 925722"/>
              <a:gd name="connsiteX48" fmla="*/ 229503 w 906152"/>
              <a:gd name="connsiteY48" fmla="*/ 872646 h 925722"/>
              <a:gd name="connsiteX49" fmla="*/ 238992 w 906152"/>
              <a:gd name="connsiteY49" fmla="*/ 887472 h 925722"/>
              <a:gd name="connsiteX50" fmla="*/ 257969 w 906152"/>
              <a:gd name="connsiteY50" fmla="*/ 918013 h 925722"/>
              <a:gd name="connsiteX51" fmla="*/ 259748 w 906152"/>
              <a:gd name="connsiteY51" fmla="*/ 925723 h 925722"/>
              <a:gd name="connsiteX52" fmla="*/ 276353 w 906152"/>
              <a:gd name="connsiteY52" fmla="*/ 923943 h 925722"/>
              <a:gd name="connsiteX53" fmla="*/ 332691 w 906152"/>
              <a:gd name="connsiteY53" fmla="*/ 917717 h 925722"/>
              <a:gd name="connsiteX54" fmla="*/ 360860 w 906152"/>
              <a:gd name="connsiteY54" fmla="*/ 914455 h 925722"/>
              <a:gd name="connsiteX55" fmla="*/ 389029 w 906152"/>
              <a:gd name="connsiteY55" fmla="*/ 911193 h 925722"/>
              <a:gd name="connsiteX56" fmla="*/ 417198 w 906152"/>
              <a:gd name="connsiteY56" fmla="*/ 907932 h 925722"/>
              <a:gd name="connsiteX57" fmla="*/ 445367 w 906152"/>
              <a:gd name="connsiteY57" fmla="*/ 904374 h 925722"/>
              <a:gd name="connsiteX58" fmla="*/ 473536 w 906152"/>
              <a:gd name="connsiteY58" fmla="*/ 901112 h 925722"/>
              <a:gd name="connsiteX59" fmla="*/ 501705 w 906152"/>
              <a:gd name="connsiteY59" fmla="*/ 897554 h 925722"/>
              <a:gd name="connsiteX60" fmla="*/ 529874 w 906152"/>
              <a:gd name="connsiteY60" fmla="*/ 893996 h 925722"/>
              <a:gd name="connsiteX61" fmla="*/ 558043 w 906152"/>
              <a:gd name="connsiteY61" fmla="*/ 890437 h 925722"/>
              <a:gd name="connsiteX62" fmla="*/ 586212 w 906152"/>
              <a:gd name="connsiteY62" fmla="*/ 886583 h 925722"/>
              <a:gd name="connsiteX63" fmla="*/ 614381 w 906152"/>
              <a:gd name="connsiteY63" fmla="*/ 882728 h 925722"/>
              <a:gd name="connsiteX64" fmla="*/ 670719 w 906152"/>
              <a:gd name="connsiteY64" fmla="*/ 875019 h 925722"/>
              <a:gd name="connsiteX65" fmla="*/ 698591 w 906152"/>
              <a:gd name="connsiteY65" fmla="*/ 871164 h 925722"/>
              <a:gd name="connsiteX66" fmla="*/ 726760 w 906152"/>
              <a:gd name="connsiteY66" fmla="*/ 867309 h 925722"/>
              <a:gd name="connsiteX67" fmla="*/ 728243 w 906152"/>
              <a:gd name="connsiteY67" fmla="*/ 873833 h 925722"/>
              <a:gd name="connsiteX68" fmla="*/ 734470 w 906152"/>
              <a:gd name="connsiteY68" fmla="*/ 883321 h 925722"/>
              <a:gd name="connsiteX69" fmla="*/ 737732 w 906152"/>
              <a:gd name="connsiteY69" fmla="*/ 894885 h 925722"/>
              <a:gd name="connsiteX70" fmla="*/ 740697 w 906152"/>
              <a:gd name="connsiteY70" fmla="*/ 900223 h 925722"/>
              <a:gd name="connsiteX71" fmla="*/ 746924 w 906152"/>
              <a:gd name="connsiteY71" fmla="*/ 902595 h 925722"/>
              <a:gd name="connsiteX72" fmla="*/ 755819 w 906152"/>
              <a:gd name="connsiteY72" fmla="*/ 901705 h 925722"/>
              <a:gd name="connsiteX73" fmla="*/ 763232 w 906152"/>
              <a:gd name="connsiteY73" fmla="*/ 893106 h 925722"/>
              <a:gd name="connsiteX74" fmla="*/ 766197 w 906152"/>
              <a:gd name="connsiteY74" fmla="*/ 877094 h 925722"/>
              <a:gd name="connsiteX75" fmla="*/ 764714 w 906152"/>
              <a:gd name="connsiteY75" fmla="*/ 860193 h 925722"/>
              <a:gd name="connsiteX76" fmla="*/ 757895 w 906152"/>
              <a:gd name="connsiteY76" fmla="*/ 842105 h 925722"/>
              <a:gd name="connsiteX77" fmla="*/ 755522 w 906152"/>
              <a:gd name="connsiteY77" fmla="*/ 826094 h 925722"/>
              <a:gd name="connsiteX78" fmla="*/ 758191 w 906152"/>
              <a:gd name="connsiteY78" fmla="*/ 815715 h 925722"/>
              <a:gd name="connsiteX79" fmla="*/ 762935 w 906152"/>
              <a:gd name="connsiteY79" fmla="*/ 812454 h 925722"/>
              <a:gd name="connsiteX80" fmla="*/ 766494 w 906152"/>
              <a:gd name="connsiteY80" fmla="*/ 806523 h 925722"/>
              <a:gd name="connsiteX81" fmla="*/ 770052 w 906152"/>
              <a:gd name="connsiteY81" fmla="*/ 804744 h 925722"/>
              <a:gd name="connsiteX82" fmla="*/ 780133 w 906152"/>
              <a:gd name="connsiteY82" fmla="*/ 805337 h 925722"/>
              <a:gd name="connsiteX83" fmla="*/ 818384 w 906152"/>
              <a:gd name="connsiteY83" fmla="*/ 810971 h 925722"/>
              <a:gd name="connsiteX84" fmla="*/ 848036 w 906152"/>
              <a:gd name="connsiteY84" fmla="*/ 806227 h 925722"/>
              <a:gd name="connsiteX85" fmla="*/ 843291 w 906152"/>
              <a:gd name="connsiteY85" fmla="*/ 792587 h 925722"/>
              <a:gd name="connsiteX86" fmla="*/ 839733 w 906152"/>
              <a:gd name="connsiteY86" fmla="*/ 778058 h 925722"/>
              <a:gd name="connsiteX87" fmla="*/ 841809 w 906152"/>
              <a:gd name="connsiteY87" fmla="*/ 769459 h 925722"/>
              <a:gd name="connsiteX88" fmla="*/ 843291 w 906152"/>
              <a:gd name="connsiteY88" fmla="*/ 748999 h 925722"/>
              <a:gd name="connsiteX89" fmla="*/ 843291 w 906152"/>
              <a:gd name="connsiteY89" fmla="*/ 732394 h 925722"/>
              <a:gd name="connsiteX90" fmla="*/ 840623 w 906152"/>
              <a:gd name="connsiteY90" fmla="*/ 724982 h 925722"/>
              <a:gd name="connsiteX91" fmla="*/ 841216 w 906152"/>
              <a:gd name="connsiteY91" fmla="*/ 709563 h 925722"/>
              <a:gd name="connsiteX92" fmla="*/ 846849 w 906152"/>
              <a:gd name="connsiteY92" fmla="*/ 712528 h 925722"/>
              <a:gd name="connsiteX93" fmla="*/ 855449 w 906152"/>
              <a:gd name="connsiteY93" fmla="*/ 712231 h 925722"/>
              <a:gd name="connsiteX94" fmla="*/ 864937 w 906152"/>
              <a:gd name="connsiteY94" fmla="*/ 690586 h 925722"/>
              <a:gd name="connsiteX95" fmla="*/ 856041 w 906152"/>
              <a:gd name="connsiteY95" fmla="*/ 681987 h 925722"/>
              <a:gd name="connsiteX96" fmla="*/ 847146 w 906152"/>
              <a:gd name="connsiteY96" fmla="*/ 680208 h 925722"/>
              <a:gd name="connsiteX97" fmla="*/ 845664 w 906152"/>
              <a:gd name="connsiteY97" fmla="*/ 676057 h 925722"/>
              <a:gd name="connsiteX98" fmla="*/ 859896 w 906152"/>
              <a:gd name="connsiteY98" fmla="*/ 669236 h 925722"/>
              <a:gd name="connsiteX99" fmla="*/ 863751 w 906152"/>
              <a:gd name="connsiteY99" fmla="*/ 654707 h 925722"/>
              <a:gd name="connsiteX100" fmla="*/ 869088 w 906152"/>
              <a:gd name="connsiteY100" fmla="*/ 645812 h 925722"/>
              <a:gd name="connsiteX101" fmla="*/ 874129 w 906152"/>
              <a:gd name="connsiteY101" fmla="*/ 632172 h 925722"/>
              <a:gd name="connsiteX102" fmla="*/ 870571 w 906152"/>
              <a:gd name="connsiteY102" fmla="*/ 631282 h 925722"/>
              <a:gd name="connsiteX103" fmla="*/ 866123 w 906152"/>
              <a:gd name="connsiteY103" fmla="*/ 634544 h 925722"/>
              <a:gd name="connsiteX104" fmla="*/ 859600 w 906152"/>
              <a:gd name="connsiteY104" fmla="*/ 633655 h 925722"/>
              <a:gd name="connsiteX105" fmla="*/ 861082 w 906152"/>
              <a:gd name="connsiteY105" fmla="*/ 625945 h 925722"/>
              <a:gd name="connsiteX106" fmla="*/ 872053 w 906152"/>
              <a:gd name="connsiteY106" fmla="*/ 615864 h 925722"/>
              <a:gd name="connsiteX107" fmla="*/ 871460 w 906152"/>
              <a:gd name="connsiteY107" fmla="*/ 608451 h 925722"/>
              <a:gd name="connsiteX108" fmla="*/ 867013 w 906152"/>
              <a:gd name="connsiteY108" fmla="*/ 605189 h 925722"/>
              <a:gd name="connsiteX109" fmla="*/ 863751 w 906152"/>
              <a:gd name="connsiteY109" fmla="*/ 598073 h 925722"/>
              <a:gd name="connsiteX110" fmla="*/ 868199 w 906152"/>
              <a:gd name="connsiteY110" fmla="*/ 588584 h 925722"/>
              <a:gd name="connsiteX111" fmla="*/ 878873 w 906152"/>
              <a:gd name="connsiteY111" fmla="*/ 584136 h 925722"/>
              <a:gd name="connsiteX112" fmla="*/ 883024 w 906152"/>
              <a:gd name="connsiteY112" fmla="*/ 575834 h 925722"/>
              <a:gd name="connsiteX113" fmla="*/ 882135 w 906152"/>
              <a:gd name="connsiteY113" fmla="*/ 570497 h 925722"/>
              <a:gd name="connsiteX114" fmla="*/ 875908 w 906152"/>
              <a:gd name="connsiteY114" fmla="*/ 566346 h 925722"/>
              <a:gd name="connsiteX115" fmla="*/ 871460 w 906152"/>
              <a:gd name="connsiteY115" fmla="*/ 559526 h 925722"/>
              <a:gd name="connsiteX116" fmla="*/ 875612 w 906152"/>
              <a:gd name="connsiteY116" fmla="*/ 555374 h 925722"/>
              <a:gd name="connsiteX117" fmla="*/ 882135 w 906152"/>
              <a:gd name="connsiteY117" fmla="*/ 554188 h 925722"/>
              <a:gd name="connsiteX118" fmla="*/ 900816 w 906152"/>
              <a:gd name="connsiteY118" fmla="*/ 538770 h 925722"/>
              <a:gd name="connsiteX119" fmla="*/ 906153 w 906152"/>
              <a:gd name="connsiteY119" fmla="*/ 519496 h 925722"/>
              <a:gd name="connsiteX120" fmla="*/ 868495 w 906152"/>
              <a:gd name="connsiteY120" fmla="*/ 511194 h 925722"/>
              <a:gd name="connsiteX121" fmla="*/ 855152 w 906152"/>
              <a:gd name="connsiteY121" fmla="*/ 499036 h 925722"/>
              <a:gd name="connsiteX122" fmla="*/ 851890 w 906152"/>
              <a:gd name="connsiteY122" fmla="*/ 480356 h 925722"/>
              <a:gd name="connsiteX123" fmla="*/ 841216 w 906152"/>
              <a:gd name="connsiteY123" fmla="*/ 460489 h 925722"/>
              <a:gd name="connsiteX124" fmla="*/ 814232 w 906152"/>
              <a:gd name="connsiteY124" fmla="*/ 429355 h 925722"/>
              <a:gd name="connsiteX125" fmla="*/ 797628 w 906152"/>
              <a:gd name="connsiteY125" fmla="*/ 422535 h 925722"/>
              <a:gd name="connsiteX126" fmla="*/ 783395 w 906152"/>
              <a:gd name="connsiteY126" fmla="*/ 400296 h 925722"/>
              <a:gd name="connsiteX127" fmla="*/ 765901 w 906152"/>
              <a:gd name="connsiteY127" fmla="*/ 360563 h 925722"/>
              <a:gd name="connsiteX128" fmla="*/ 745737 w 906152"/>
              <a:gd name="connsiteY128" fmla="*/ 337139 h 925722"/>
              <a:gd name="connsiteX129" fmla="*/ 723202 w 906152"/>
              <a:gd name="connsiteY129" fmla="*/ 329726 h 925722"/>
              <a:gd name="connsiteX130" fmla="*/ 706894 w 906152"/>
              <a:gd name="connsiteY130" fmla="*/ 318755 h 925722"/>
              <a:gd name="connsiteX131" fmla="*/ 696812 w 906152"/>
              <a:gd name="connsiteY131" fmla="*/ 304522 h 925722"/>
              <a:gd name="connsiteX132" fmla="*/ 687621 w 906152"/>
              <a:gd name="connsiteY132" fmla="*/ 295626 h 925722"/>
              <a:gd name="connsiteX133" fmla="*/ 679318 w 906152"/>
              <a:gd name="connsiteY133" fmla="*/ 292365 h 925722"/>
              <a:gd name="connsiteX134" fmla="*/ 673684 w 906152"/>
              <a:gd name="connsiteY134" fmla="*/ 284952 h 925722"/>
              <a:gd name="connsiteX135" fmla="*/ 671016 w 906152"/>
              <a:gd name="connsiteY135" fmla="*/ 273388 h 925722"/>
              <a:gd name="connsiteX136" fmla="*/ 656486 w 906152"/>
              <a:gd name="connsiteY136" fmla="*/ 260638 h 925722"/>
              <a:gd name="connsiteX137" fmla="*/ 617050 w 906152"/>
              <a:gd name="connsiteY137" fmla="*/ 239585 h 925722"/>
              <a:gd name="connsiteX138" fmla="*/ 605782 w 906152"/>
              <a:gd name="connsiteY138" fmla="*/ 223870 h 925722"/>
              <a:gd name="connsiteX139" fmla="*/ 586508 w 906152"/>
              <a:gd name="connsiteY139" fmla="*/ 209340 h 925722"/>
              <a:gd name="connsiteX140" fmla="*/ 539955 w 906152"/>
              <a:gd name="connsiteY140" fmla="*/ 181171 h 925722"/>
              <a:gd name="connsiteX141" fmla="*/ 488658 w 906152"/>
              <a:gd name="connsiteY141" fmla="*/ 118606 h 925722"/>
              <a:gd name="connsiteX142" fmla="*/ 481245 w 906152"/>
              <a:gd name="connsiteY142" fmla="*/ 105263 h 925722"/>
              <a:gd name="connsiteX143" fmla="*/ 472053 w 906152"/>
              <a:gd name="connsiteY143" fmla="*/ 101112 h 925722"/>
              <a:gd name="connsiteX144" fmla="*/ 458413 w 906152"/>
              <a:gd name="connsiteY144" fmla="*/ 101705 h 925722"/>
              <a:gd name="connsiteX145" fmla="*/ 444478 w 906152"/>
              <a:gd name="connsiteY145" fmla="*/ 97554 h 925722"/>
              <a:gd name="connsiteX146" fmla="*/ 422239 w 906152"/>
              <a:gd name="connsiteY146" fmla="*/ 83617 h 925722"/>
              <a:gd name="connsiteX147" fmla="*/ 422239 w 906152"/>
              <a:gd name="connsiteY147" fmla="*/ 83617 h 925722"/>
              <a:gd name="connsiteX148" fmla="*/ 386953 w 906152"/>
              <a:gd name="connsiteY148" fmla="*/ 67902 h 925722"/>
              <a:gd name="connsiteX149" fmla="*/ 389918 w 906152"/>
              <a:gd name="connsiteY149" fmla="*/ 46850 h 925722"/>
              <a:gd name="connsiteX150" fmla="*/ 409488 w 906152"/>
              <a:gd name="connsiteY150" fmla="*/ 16012 h 925722"/>
              <a:gd name="connsiteX151" fmla="*/ 414529 w 906152"/>
              <a:gd name="connsiteY151" fmla="*/ 593 h 925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06152" h="925722">
                <a:moveTo>
                  <a:pt x="853966" y="754633"/>
                </a:moveTo>
                <a:lnTo>
                  <a:pt x="849222" y="760860"/>
                </a:lnTo>
                <a:lnTo>
                  <a:pt x="845367" y="772127"/>
                </a:lnTo>
                <a:lnTo>
                  <a:pt x="848925" y="789029"/>
                </a:lnTo>
                <a:lnTo>
                  <a:pt x="855449" y="805634"/>
                </a:lnTo>
                <a:lnTo>
                  <a:pt x="853966" y="754633"/>
                </a:lnTo>
                <a:close/>
                <a:moveTo>
                  <a:pt x="414529" y="593"/>
                </a:moveTo>
                <a:lnTo>
                  <a:pt x="415419" y="0"/>
                </a:lnTo>
                <a:lnTo>
                  <a:pt x="365604" y="10675"/>
                </a:lnTo>
                <a:lnTo>
                  <a:pt x="315789" y="21349"/>
                </a:lnTo>
                <a:lnTo>
                  <a:pt x="265975" y="31727"/>
                </a:lnTo>
                <a:lnTo>
                  <a:pt x="215864" y="41809"/>
                </a:lnTo>
                <a:lnTo>
                  <a:pt x="161897" y="51297"/>
                </a:lnTo>
                <a:lnTo>
                  <a:pt x="107932" y="60489"/>
                </a:lnTo>
                <a:lnTo>
                  <a:pt x="53966" y="69681"/>
                </a:lnTo>
                <a:lnTo>
                  <a:pt x="0" y="78577"/>
                </a:lnTo>
                <a:lnTo>
                  <a:pt x="8302" y="103781"/>
                </a:lnTo>
                <a:lnTo>
                  <a:pt x="16605" y="128985"/>
                </a:lnTo>
                <a:lnTo>
                  <a:pt x="33506" y="179392"/>
                </a:lnTo>
                <a:lnTo>
                  <a:pt x="42105" y="204596"/>
                </a:lnTo>
                <a:lnTo>
                  <a:pt x="59007" y="255004"/>
                </a:lnTo>
                <a:lnTo>
                  <a:pt x="67606" y="280208"/>
                </a:lnTo>
                <a:lnTo>
                  <a:pt x="75908" y="305411"/>
                </a:lnTo>
                <a:lnTo>
                  <a:pt x="84507" y="330615"/>
                </a:lnTo>
                <a:lnTo>
                  <a:pt x="93106" y="355819"/>
                </a:lnTo>
                <a:lnTo>
                  <a:pt x="101408" y="381023"/>
                </a:lnTo>
                <a:lnTo>
                  <a:pt x="110007" y="406227"/>
                </a:lnTo>
                <a:lnTo>
                  <a:pt x="118606" y="431431"/>
                </a:lnTo>
                <a:lnTo>
                  <a:pt x="127205" y="456635"/>
                </a:lnTo>
                <a:lnTo>
                  <a:pt x="135508" y="481838"/>
                </a:lnTo>
                <a:lnTo>
                  <a:pt x="141438" y="492810"/>
                </a:lnTo>
                <a:lnTo>
                  <a:pt x="147962" y="511490"/>
                </a:lnTo>
                <a:lnTo>
                  <a:pt x="180875" y="563677"/>
                </a:lnTo>
                <a:lnTo>
                  <a:pt x="191549" y="586212"/>
                </a:lnTo>
                <a:lnTo>
                  <a:pt x="190956" y="596294"/>
                </a:lnTo>
                <a:lnTo>
                  <a:pt x="195108" y="604003"/>
                </a:lnTo>
                <a:lnTo>
                  <a:pt x="204299" y="609340"/>
                </a:lnTo>
                <a:lnTo>
                  <a:pt x="204003" y="617643"/>
                </a:lnTo>
                <a:lnTo>
                  <a:pt x="194514" y="628910"/>
                </a:lnTo>
                <a:lnTo>
                  <a:pt x="189177" y="641364"/>
                </a:lnTo>
                <a:lnTo>
                  <a:pt x="186805" y="661824"/>
                </a:lnTo>
                <a:lnTo>
                  <a:pt x="181764" y="698295"/>
                </a:lnTo>
                <a:lnTo>
                  <a:pt x="185026" y="719348"/>
                </a:lnTo>
                <a:lnTo>
                  <a:pt x="199259" y="746331"/>
                </a:lnTo>
                <a:lnTo>
                  <a:pt x="199259" y="746331"/>
                </a:lnTo>
                <a:lnTo>
                  <a:pt x="203410" y="758488"/>
                </a:lnTo>
                <a:lnTo>
                  <a:pt x="205485" y="815715"/>
                </a:lnTo>
                <a:lnTo>
                  <a:pt x="215567" y="851001"/>
                </a:lnTo>
                <a:lnTo>
                  <a:pt x="229503" y="872646"/>
                </a:lnTo>
                <a:lnTo>
                  <a:pt x="238992" y="887472"/>
                </a:lnTo>
                <a:lnTo>
                  <a:pt x="257969" y="918013"/>
                </a:lnTo>
                <a:lnTo>
                  <a:pt x="259748" y="925723"/>
                </a:lnTo>
                <a:lnTo>
                  <a:pt x="276353" y="923943"/>
                </a:lnTo>
                <a:lnTo>
                  <a:pt x="332691" y="917717"/>
                </a:lnTo>
                <a:lnTo>
                  <a:pt x="360860" y="914455"/>
                </a:lnTo>
                <a:lnTo>
                  <a:pt x="389029" y="911193"/>
                </a:lnTo>
                <a:lnTo>
                  <a:pt x="417198" y="907932"/>
                </a:lnTo>
                <a:lnTo>
                  <a:pt x="445367" y="904374"/>
                </a:lnTo>
                <a:lnTo>
                  <a:pt x="473536" y="901112"/>
                </a:lnTo>
                <a:lnTo>
                  <a:pt x="501705" y="897554"/>
                </a:lnTo>
                <a:lnTo>
                  <a:pt x="529874" y="893996"/>
                </a:lnTo>
                <a:lnTo>
                  <a:pt x="558043" y="890437"/>
                </a:lnTo>
                <a:lnTo>
                  <a:pt x="586212" y="886583"/>
                </a:lnTo>
                <a:lnTo>
                  <a:pt x="614381" y="882728"/>
                </a:lnTo>
                <a:lnTo>
                  <a:pt x="670719" y="875019"/>
                </a:lnTo>
                <a:lnTo>
                  <a:pt x="698591" y="871164"/>
                </a:lnTo>
                <a:lnTo>
                  <a:pt x="726760" y="867309"/>
                </a:lnTo>
                <a:lnTo>
                  <a:pt x="728243" y="873833"/>
                </a:lnTo>
                <a:lnTo>
                  <a:pt x="734470" y="883321"/>
                </a:lnTo>
                <a:lnTo>
                  <a:pt x="737732" y="894885"/>
                </a:lnTo>
                <a:lnTo>
                  <a:pt x="740697" y="900223"/>
                </a:lnTo>
                <a:lnTo>
                  <a:pt x="746924" y="902595"/>
                </a:lnTo>
                <a:lnTo>
                  <a:pt x="755819" y="901705"/>
                </a:lnTo>
                <a:lnTo>
                  <a:pt x="763232" y="893106"/>
                </a:lnTo>
                <a:lnTo>
                  <a:pt x="766197" y="877094"/>
                </a:lnTo>
                <a:lnTo>
                  <a:pt x="764714" y="860193"/>
                </a:lnTo>
                <a:lnTo>
                  <a:pt x="757895" y="842105"/>
                </a:lnTo>
                <a:lnTo>
                  <a:pt x="755522" y="826094"/>
                </a:lnTo>
                <a:lnTo>
                  <a:pt x="758191" y="815715"/>
                </a:lnTo>
                <a:lnTo>
                  <a:pt x="762935" y="812454"/>
                </a:lnTo>
                <a:lnTo>
                  <a:pt x="766494" y="806523"/>
                </a:lnTo>
                <a:lnTo>
                  <a:pt x="770052" y="804744"/>
                </a:lnTo>
                <a:lnTo>
                  <a:pt x="780133" y="805337"/>
                </a:lnTo>
                <a:lnTo>
                  <a:pt x="818384" y="810971"/>
                </a:lnTo>
                <a:lnTo>
                  <a:pt x="848036" y="806227"/>
                </a:lnTo>
                <a:lnTo>
                  <a:pt x="843291" y="792587"/>
                </a:lnTo>
                <a:lnTo>
                  <a:pt x="839733" y="778058"/>
                </a:lnTo>
                <a:lnTo>
                  <a:pt x="841809" y="769459"/>
                </a:lnTo>
                <a:lnTo>
                  <a:pt x="843291" y="748999"/>
                </a:lnTo>
                <a:lnTo>
                  <a:pt x="843291" y="732394"/>
                </a:lnTo>
                <a:lnTo>
                  <a:pt x="840623" y="724982"/>
                </a:lnTo>
                <a:lnTo>
                  <a:pt x="841216" y="709563"/>
                </a:lnTo>
                <a:lnTo>
                  <a:pt x="846849" y="712528"/>
                </a:lnTo>
                <a:lnTo>
                  <a:pt x="855449" y="712231"/>
                </a:lnTo>
                <a:lnTo>
                  <a:pt x="864937" y="690586"/>
                </a:lnTo>
                <a:lnTo>
                  <a:pt x="856041" y="681987"/>
                </a:lnTo>
                <a:lnTo>
                  <a:pt x="847146" y="680208"/>
                </a:lnTo>
                <a:lnTo>
                  <a:pt x="845664" y="676057"/>
                </a:lnTo>
                <a:lnTo>
                  <a:pt x="859896" y="669236"/>
                </a:lnTo>
                <a:lnTo>
                  <a:pt x="863751" y="654707"/>
                </a:lnTo>
                <a:lnTo>
                  <a:pt x="869088" y="645812"/>
                </a:lnTo>
                <a:lnTo>
                  <a:pt x="874129" y="632172"/>
                </a:lnTo>
                <a:lnTo>
                  <a:pt x="870571" y="631282"/>
                </a:lnTo>
                <a:lnTo>
                  <a:pt x="866123" y="634544"/>
                </a:lnTo>
                <a:lnTo>
                  <a:pt x="859600" y="633655"/>
                </a:lnTo>
                <a:lnTo>
                  <a:pt x="861082" y="625945"/>
                </a:lnTo>
                <a:lnTo>
                  <a:pt x="872053" y="615864"/>
                </a:lnTo>
                <a:lnTo>
                  <a:pt x="871460" y="608451"/>
                </a:lnTo>
                <a:lnTo>
                  <a:pt x="867013" y="605189"/>
                </a:lnTo>
                <a:lnTo>
                  <a:pt x="863751" y="598073"/>
                </a:lnTo>
                <a:lnTo>
                  <a:pt x="868199" y="588584"/>
                </a:lnTo>
                <a:lnTo>
                  <a:pt x="878873" y="584136"/>
                </a:lnTo>
                <a:lnTo>
                  <a:pt x="883024" y="575834"/>
                </a:lnTo>
                <a:lnTo>
                  <a:pt x="882135" y="570497"/>
                </a:lnTo>
                <a:lnTo>
                  <a:pt x="875908" y="566346"/>
                </a:lnTo>
                <a:lnTo>
                  <a:pt x="871460" y="559526"/>
                </a:lnTo>
                <a:lnTo>
                  <a:pt x="875612" y="555374"/>
                </a:lnTo>
                <a:lnTo>
                  <a:pt x="882135" y="554188"/>
                </a:lnTo>
                <a:lnTo>
                  <a:pt x="900816" y="538770"/>
                </a:lnTo>
                <a:lnTo>
                  <a:pt x="906153" y="519496"/>
                </a:lnTo>
                <a:lnTo>
                  <a:pt x="868495" y="511194"/>
                </a:lnTo>
                <a:lnTo>
                  <a:pt x="855152" y="499036"/>
                </a:lnTo>
                <a:lnTo>
                  <a:pt x="851890" y="480356"/>
                </a:lnTo>
                <a:lnTo>
                  <a:pt x="841216" y="460489"/>
                </a:lnTo>
                <a:lnTo>
                  <a:pt x="814232" y="429355"/>
                </a:lnTo>
                <a:lnTo>
                  <a:pt x="797628" y="422535"/>
                </a:lnTo>
                <a:lnTo>
                  <a:pt x="783395" y="400296"/>
                </a:lnTo>
                <a:lnTo>
                  <a:pt x="765901" y="360563"/>
                </a:lnTo>
                <a:lnTo>
                  <a:pt x="745737" y="337139"/>
                </a:lnTo>
                <a:lnTo>
                  <a:pt x="723202" y="329726"/>
                </a:lnTo>
                <a:lnTo>
                  <a:pt x="706894" y="318755"/>
                </a:lnTo>
                <a:lnTo>
                  <a:pt x="696812" y="304522"/>
                </a:lnTo>
                <a:lnTo>
                  <a:pt x="687621" y="295626"/>
                </a:lnTo>
                <a:lnTo>
                  <a:pt x="679318" y="292365"/>
                </a:lnTo>
                <a:lnTo>
                  <a:pt x="673684" y="284952"/>
                </a:lnTo>
                <a:lnTo>
                  <a:pt x="671016" y="273388"/>
                </a:lnTo>
                <a:lnTo>
                  <a:pt x="656486" y="260638"/>
                </a:lnTo>
                <a:lnTo>
                  <a:pt x="617050" y="239585"/>
                </a:lnTo>
                <a:lnTo>
                  <a:pt x="605782" y="223870"/>
                </a:lnTo>
                <a:lnTo>
                  <a:pt x="586508" y="209340"/>
                </a:lnTo>
                <a:lnTo>
                  <a:pt x="539955" y="181171"/>
                </a:lnTo>
                <a:lnTo>
                  <a:pt x="488658" y="118606"/>
                </a:lnTo>
                <a:lnTo>
                  <a:pt x="481245" y="105263"/>
                </a:lnTo>
                <a:lnTo>
                  <a:pt x="472053" y="101112"/>
                </a:lnTo>
                <a:lnTo>
                  <a:pt x="458413" y="101705"/>
                </a:lnTo>
                <a:lnTo>
                  <a:pt x="444478" y="97554"/>
                </a:lnTo>
                <a:lnTo>
                  <a:pt x="422239" y="83617"/>
                </a:lnTo>
                <a:lnTo>
                  <a:pt x="422239" y="83617"/>
                </a:lnTo>
                <a:lnTo>
                  <a:pt x="386953" y="67902"/>
                </a:lnTo>
                <a:lnTo>
                  <a:pt x="389918" y="46850"/>
                </a:lnTo>
                <a:lnTo>
                  <a:pt x="409488" y="16012"/>
                </a:lnTo>
                <a:lnTo>
                  <a:pt x="414529" y="593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A90919F-50D2-1C96-2E8A-2BC5DA96A6DE}"/>
              </a:ext>
            </a:extLst>
          </p:cNvPr>
          <p:cNvSpPr/>
          <p:nvPr/>
        </p:nvSpPr>
        <p:spPr>
          <a:xfrm>
            <a:off x="7633447" y="4609036"/>
            <a:ext cx="799546" cy="816552"/>
          </a:xfrm>
          <a:custGeom>
            <a:avLst/>
            <a:gdLst>
              <a:gd name="connsiteX0" fmla="*/ 853966 w 906152"/>
              <a:gd name="connsiteY0" fmla="*/ 754633 h 925426"/>
              <a:gd name="connsiteX1" fmla="*/ 849222 w 906152"/>
              <a:gd name="connsiteY1" fmla="*/ 760860 h 925426"/>
              <a:gd name="connsiteX2" fmla="*/ 845367 w 906152"/>
              <a:gd name="connsiteY2" fmla="*/ 772127 h 925426"/>
              <a:gd name="connsiteX3" fmla="*/ 848925 w 906152"/>
              <a:gd name="connsiteY3" fmla="*/ 789029 h 925426"/>
              <a:gd name="connsiteX4" fmla="*/ 855449 w 906152"/>
              <a:gd name="connsiteY4" fmla="*/ 805634 h 925426"/>
              <a:gd name="connsiteX5" fmla="*/ 853966 w 906152"/>
              <a:gd name="connsiteY5" fmla="*/ 754633 h 925426"/>
              <a:gd name="connsiteX6" fmla="*/ 414529 w 906152"/>
              <a:gd name="connsiteY6" fmla="*/ 593 h 925426"/>
              <a:gd name="connsiteX7" fmla="*/ 415419 w 906152"/>
              <a:gd name="connsiteY7" fmla="*/ 0 h 925426"/>
              <a:gd name="connsiteX8" fmla="*/ 365604 w 906152"/>
              <a:gd name="connsiteY8" fmla="*/ 10675 h 925426"/>
              <a:gd name="connsiteX9" fmla="*/ 315789 w 906152"/>
              <a:gd name="connsiteY9" fmla="*/ 21349 h 925426"/>
              <a:gd name="connsiteX10" fmla="*/ 265975 w 906152"/>
              <a:gd name="connsiteY10" fmla="*/ 31727 h 925426"/>
              <a:gd name="connsiteX11" fmla="*/ 215864 w 906152"/>
              <a:gd name="connsiteY11" fmla="*/ 41809 h 925426"/>
              <a:gd name="connsiteX12" fmla="*/ 161897 w 906152"/>
              <a:gd name="connsiteY12" fmla="*/ 51297 h 925426"/>
              <a:gd name="connsiteX13" fmla="*/ 107932 w 906152"/>
              <a:gd name="connsiteY13" fmla="*/ 60489 h 925426"/>
              <a:gd name="connsiteX14" fmla="*/ 53966 w 906152"/>
              <a:gd name="connsiteY14" fmla="*/ 69681 h 925426"/>
              <a:gd name="connsiteX15" fmla="*/ 0 w 906152"/>
              <a:gd name="connsiteY15" fmla="*/ 78577 h 925426"/>
              <a:gd name="connsiteX16" fmla="*/ 8302 w 906152"/>
              <a:gd name="connsiteY16" fmla="*/ 103781 h 925426"/>
              <a:gd name="connsiteX17" fmla="*/ 16605 w 906152"/>
              <a:gd name="connsiteY17" fmla="*/ 128985 h 925426"/>
              <a:gd name="connsiteX18" fmla="*/ 33506 w 906152"/>
              <a:gd name="connsiteY18" fmla="*/ 179392 h 925426"/>
              <a:gd name="connsiteX19" fmla="*/ 42105 w 906152"/>
              <a:gd name="connsiteY19" fmla="*/ 204596 h 925426"/>
              <a:gd name="connsiteX20" fmla="*/ 59007 w 906152"/>
              <a:gd name="connsiteY20" fmla="*/ 255004 h 925426"/>
              <a:gd name="connsiteX21" fmla="*/ 67606 w 906152"/>
              <a:gd name="connsiteY21" fmla="*/ 280208 h 925426"/>
              <a:gd name="connsiteX22" fmla="*/ 75908 w 906152"/>
              <a:gd name="connsiteY22" fmla="*/ 305411 h 925426"/>
              <a:gd name="connsiteX23" fmla="*/ 84507 w 906152"/>
              <a:gd name="connsiteY23" fmla="*/ 330615 h 925426"/>
              <a:gd name="connsiteX24" fmla="*/ 93106 w 906152"/>
              <a:gd name="connsiteY24" fmla="*/ 355819 h 925426"/>
              <a:gd name="connsiteX25" fmla="*/ 101408 w 906152"/>
              <a:gd name="connsiteY25" fmla="*/ 381023 h 925426"/>
              <a:gd name="connsiteX26" fmla="*/ 110007 w 906152"/>
              <a:gd name="connsiteY26" fmla="*/ 406227 h 925426"/>
              <a:gd name="connsiteX27" fmla="*/ 118606 w 906152"/>
              <a:gd name="connsiteY27" fmla="*/ 431431 h 925426"/>
              <a:gd name="connsiteX28" fmla="*/ 127205 w 906152"/>
              <a:gd name="connsiteY28" fmla="*/ 456635 h 925426"/>
              <a:gd name="connsiteX29" fmla="*/ 135508 w 906152"/>
              <a:gd name="connsiteY29" fmla="*/ 481838 h 925426"/>
              <a:gd name="connsiteX30" fmla="*/ 141438 w 906152"/>
              <a:gd name="connsiteY30" fmla="*/ 492810 h 925426"/>
              <a:gd name="connsiteX31" fmla="*/ 147962 w 906152"/>
              <a:gd name="connsiteY31" fmla="*/ 511490 h 925426"/>
              <a:gd name="connsiteX32" fmla="*/ 180875 w 906152"/>
              <a:gd name="connsiteY32" fmla="*/ 563677 h 925426"/>
              <a:gd name="connsiteX33" fmla="*/ 191549 w 906152"/>
              <a:gd name="connsiteY33" fmla="*/ 586212 h 925426"/>
              <a:gd name="connsiteX34" fmla="*/ 190956 w 906152"/>
              <a:gd name="connsiteY34" fmla="*/ 596294 h 925426"/>
              <a:gd name="connsiteX35" fmla="*/ 195108 w 906152"/>
              <a:gd name="connsiteY35" fmla="*/ 604003 h 925426"/>
              <a:gd name="connsiteX36" fmla="*/ 204299 w 906152"/>
              <a:gd name="connsiteY36" fmla="*/ 609340 h 925426"/>
              <a:gd name="connsiteX37" fmla="*/ 204003 w 906152"/>
              <a:gd name="connsiteY37" fmla="*/ 617643 h 925426"/>
              <a:gd name="connsiteX38" fmla="*/ 194514 w 906152"/>
              <a:gd name="connsiteY38" fmla="*/ 628910 h 925426"/>
              <a:gd name="connsiteX39" fmla="*/ 189177 w 906152"/>
              <a:gd name="connsiteY39" fmla="*/ 641067 h 925426"/>
              <a:gd name="connsiteX40" fmla="*/ 186805 w 906152"/>
              <a:gd name="connsiteY40" fmla="*/ 661527 h 925426"/>
              <a:gd name="connsiteX41" fmla="*/ 181764 w 906152"/>
              <a:gd name="connsiteY41" fmla="*/ 697998 h 925426"/>
              <a:gd name="connsiteX42" fmla="*/ 185026 w 906152"/>
              <a:gd name="connsiteY42" fmla="*/ 719051 h 925426"/>
              <a:gd name="connsiteX43" fmla="*/ 199259 w 906152"/>
              <a:gd name="connsiteY43" fmla="*/ 746034 h 925426"/>
              <a:gd name="connsiteX44" fmla="*/ 199259 w 906152"/>
              <a:gd name="connsiteY44" fmla="*/ 746034 h 925426"/>
              <a:gd name="connsiteX45" fmla="*/ 203410 w 906152"/>
              <a:gd name="connsiteY45" fmla="*/ 758191 h 925426"/>
              <a:gd name="connsiteX46" fmla="*/ 205485 w 906152"/>
              <a:gd name="connsiteY46" fmla="*/ 815419 h 925426"/>
              <a:gd name="connsiteX47" fmla="*/ 215567 w 906152"/>
              <a:gd name="connsiteY47" fmla="*/ 850704 h 925426"/>
              <a:gd name="connsiteX48" fmla="*/ 229503 w 906152"/>
              <a:gd name="connsiteY48" fmla="*/ 872350 h 925426"/>
              <a:gd name="connsiteX49" fmla="*/ 238992 w 906152"/>
              <a:gd name="connsiteY49" fmla="*/ 887176 h 925426"/>
              <a:gd name="connsiteX50" fmla="*/ 257969 w 906152"/>
              <a:gd name="connsiteY50" fmla="*/ 917717 h 925426"/>
              <a:gd name="connsiteX51" fmla="*/ 259748 w 906152"/>
              <a:gd name="connsiteY51" fmla="*/ 925426 h 925426"/>
              <a:gd name="connsiteX52" fmla="*/ 276353 w 906152"/>
              <a:gd name="connsiteY52" fmla="*/ 923647 h 925426"/>
              <a:gd name="connsiteX53" fmla="*/ 332691 w 906152"/>
              <a:gd name="connsiteY53" fmla="*/ 917421 h 925426"/>
              <a:gd name="connsiteX54" fmla="*/ 360860 w 906152"/>
              <a:gd name="connsiteY54" fmla="*/ 914159 h 925426"/>
              <a:gd name="connsiteX55" fmla="*/ 389029 w 906152"/>
              <a:gd name="connsiteY55" fmla="*/ 910897 h 925426"/>
              <a:gd name="connsiteX56" fmla="*/ 417198 w 906152"/>
              <a:gd name="connsiteY56" fmla="*/ 907635 h 925426"/>
              <a:gd name="connsiteX57" fmla="*/ 445367 w 906152"/>
              <a:gd name="connsiteY57" fmla="*/ 904077 h 925426"/>
              <a:gd name="connsiteX58" fmla="*/ 473536 w 906152"/>
              <a:gd name="connsiteY58" fmla="*/ 900815 h 925426"/>
              <a:gd name="connsiteX59" fmla="*/ 501705 w 906152"/>
              <a:gd name="connsiteY59" fmla="*/ 897257 h 925426"/>
              <a:gd name="connsiteX60" fmla="*/ 529874 w 906152"/>
              <a:gd name="connsiteY60" fmla="*/ 893699 h 925426"/>
              <a:gd name="connsiteX61" fmla="*/ 558043 w 906152"/>
              <a:gd name="connsiteY61" fmla="*/ 890141 h 925426"/>
              <a:gd name="connsiteX62" fmla="*/ 586212 w 906152"/>
              <a:gd name="connsiteY62" fmla="*/ 886286 h 925426"/>
              <a:gd name="connsiteX63" fmla="*/ 614381 w 906152"/>
              <a:gd name="connsiteY63" fmla="*/ 882431 h 925426"/>
              <a:gd name="connsiteX64" fmla="*/ 670719 w 906152"/>
              <a:gd name="connsiteY64" fmla="*/ 874722 h 925426"/>
              <a:gd name="connsiteX65" fmla="*/ 698591 w 906152"/>
              <a:gd name="connsiteY65" fmla="*/ 870867 h 925426"/>
              <a:gd name="connsiteX66" fmla="*/ 726760 w 906152"/>
              <a:gd name="connsiteY66" fmla="*/ 867012 h 925426"/>
              <a:gd name="connsiteX67" fmla="*/ 728243 w 906152"/>
              <a:gd name="connsiteY67" fmla="*/ 873536 h 925426"/>
              <a:gd name="connsiteX68" fmla="*/ 734470 w 906152"/>
              <a:gd name="connsiteY68" fmla="*/ 883025 h 925426"/>
              <a:gd name="connsiteX69" fmla="*/ 737732 w 906152"/>
              <a:gd name="connsiteY69" fmla="*/ 894589 h 925426"/>
              <a:gd name="connsiteX70" fmla="*/ 740697 w 906152"/>
              <a:gd name="connsiteY70" fmla="*/ 899926 h 925426"/>
              <a:gd name="connsiteX71" fmla="*/ 746924 w 906152"/>
              <a:gd name="connsiteY71" fmla="*/ 902298 h 925426"/>
              <a:gd name="connsiteX72" fmla="*/ 755819 w 906152"/>
              <a:gd name="connsiteY72" fmla="*/ 901408 h 925426"/>
              <a:gd name="connsiteX73" fmla="*/ 763232 w 906152"/>
              <a:gd name="connsiteY73" fmla="*/ 892810 h 925426"/>
              <a:gd name="connsiteX74" fmla="*/ 766197 w 906152"/>
              <a:gd name="connsiteY74" fmla="*/ 876798 h 925426"/>
              <a:gd name="connsiteX75" fmla="*/ 764714 w 906152"/>
              <a:gd name="connsiteY75" fmla="*/ 859896 h 925426"/>
              <a:gd name="connsiteX76" fmla="*/ 757895 w 906152"/>
              <a:gd name="connsiteY76" fmla="*/ 841809 h 925426"/>
              <a:gd name="connsiteX77" fmla="*/ 755522 w 906152"/>
              <a:gd name="connsiteY77" fmla="*/ 825797 h 925426"/>
              <a:gd name="connsiteX78" fmla="*/ 758191 w 906152"/>
              <a:gd name="connsiteY78" fmla="*/ 815419 h 925426"/>
              <a:gd name="connsiteX79" fmla="*/ 762935 w 906152"/>
              <a:gd name="connsiteY79" fmla="*/ 812157 h 925426"/>
              <a:gd name="connsiteX80" fmla="*/ 766494 w 906152"/>
              <a:gd name="connsiteY80" fmla="*/ 806227 h 925426"/>
              <a:gd name="connsiteX81" fmla="*/ 770052 w 906152"/>
              <a:gd name="connsiteY81" fmla="*/ 804448 h 925426"/>
              <a:gd name="connsiteX82" fmla="*/ 780133 w 906152"/>
              <a:gd name="connsiteY82" fmla="*/ 805041 h 925426"/>
              <a:gd name="connsiteX83" fmla="*/ 818384 w 906152"/>
              <a:gd name="connsiteY83" fmla="*/ 810675 h 925426"/>
              <a:gd name="connsiteX84" fmla="*/ 848036 w 906152"/>
              <a:gd name="connsiteY84" fmla="*/ 805930 h 925426"/>
              <a:gd name="connsiteX85" fmla="*/ 843291 w 906152"/>
              <a:gd name="connsiteY85" fmla="*/ 792291 h 925426"/>
              <a:gd name="connsiteX86" fmla="*/ 839733 w 906152"/>
              <a:gd name="connsiteY86" fmla="*/ 777761 h 925426"/>
              <a:gd name="connsiteX87" fmla="*/ 841809 w 906152"/>
              <a:gd name="connsiteY87" fmla="*/ 769163 h 925426"/>
              <a:gd name="connsiteX88" fmla="*/ 843291 w 906152"/>
              <a:gd name="connsiteY88" fmla="*/ 748703 h 925426"/>
              <a:gd name="connsiteX89" fmla="*/ 843291 w 906152"/>
              <a:gd name="connsiteY89" fmla="*/ 732098 h 925426"/>
              <a:gd name="connsiteX90" fmla="*/ 840623 w 906152"/>
              <a:gd name="connsiteY90" fmla="*/ 724685 h 925426"/>
              <a:gd name="connsiteX91" fmla="*/ 841216 w 906152"/>
              <a:gd name="connsiteY91" fmla="*/ 709266 h 925426"/>
              <a:gd name="connsiteX92" fmla="*/ 846849 w 906152"/>
              <a:gd name="connsiteY92" fmla="*/ 712231 h 925426"/>
              <a:gd name="connsiteX93" fmla="*/ 855449 w 906152"/>
              <a:gd name="connsiteY93" fmla="*/ 711935 h 925426"/>
              <a:gd name="connsiteX94" fmla="*/ 864937 w 906152"/>
              <a:gd name="connsiteY94" fmla="*/ 690289 h 925426"/>
              <a:gd name="connsiteX95" fmla="*/ 856041 w 906152"/>
              <a:gd name="connsiteY95" fmla="*/ 681690 h 925426"/>
              <a:gd name="connsiteX96" fmla="*/ 847146 w 906152"/>
              <a:gd name="connsiteY96" fmla="*/ 679911 h 925426"/>
              <a:gd name="connsiteX97" fmla="*/ 845664 w 906152"/>
              <a:gd name="connsiteY97" fmla="*/ 675760 h 925426"/>
              <a:gd name="connsiteX98" fmla="*/ 859896 w 906152"/>
              <a:gd name="connsiteY98" fmla="*/ 668940 h 925426"/>
              <a:gd name="connsiteX99" fmla="*/ 863751 w 906152"/>
              <a:gd name="connsiteY99" fmla="*/ 654411 h 925426"/>
              <a:gd name="connsiteX100" fmla="*/ 869088 w 906152"/>
              <a:gd name="connsiteY100" fmla="*/ 645515 h 925426"/>
              <a:gd name="connsiteX101" fmla="*/ 874129 w 906152"/>
              <a:gd name="connsiteY101" fmla="*/ 631876 h 925426"/>
              <a:gd name="connsiteX102" fmla="*/ 870571 w 906152"/>
              <a:gd name="connsiteY102" fmla="*/ 630986 h 925426"/>
              <a:gd name="connsiteX103" fmla="*/ 866123 w 906152"/>
              <a:gd name="connsiteY103" fmla="*/ 634248 h 925426"/>
              <a:gd name="connsiteX104" fmla="*/ 859600 w 906152"/>
              <a:gd name="connsiteY104" fmla="*/ 633358 h 925426"/>
              <a:gd name="connsiteX105" fmla="*/ 861082 w 906152"/>
              <a:gd name="connsiteY105" fmla="*/ 625649 h 925426"/>
              <a:gd name="connsiteX106" fmla="*/ 872053 w 906152"/>
              <a:gd name="connsiteY106" fmla="*/ 615567 h 925426"/>
              <a:gd name="connsiteX107" fmla="*/ 871460 w 906152"/>
              <a:gd name="connsiteY107" fmla="*/ 608154 h 925426"/>
              <a:gd name="connsiteX108" fmla="*/ 867013 w 906152"/>
              <a:gd name="connsiteY108" fmla="*/ 604893 h 925426"/>
              <a:gd name="connsiteX109" fmla="*/ 863751 w 906152"/>
              <a:gd name="connsiteY109" fmla="*/ 597776 h 925426"/>
              <a:gd name="connsiteX110" fmla="*/ 868199 w 906152"/>
              <a:gd name="connsiteY110" fmla="*/ 588288 h 925426"/>
              <a:gd name="connsiteX111" fmla="*/ 878873 w 906152"/>
              <a:gd name="connsiteY111" fmla="*/ 583840 h 925426"/>
              <a:gd name="connsiteX112" fmla="*/ 883024 w 906152"/>
              <a:gd name="connsiteY112" fmla="*/ 575538 h 925426"/>
              <a:gd name="connsiteX113" fmla="*/ 882135 w 906152"/>
              <a:gd name="connsiteY113" fmla="*/ 570200 h 925426"/>
              <a:gd name="connsiteX114" fmla="*/ 875908 w 906152"/>
              <a:gd name="connsiteY114" fmla="*/ 566049 h 925426"/>
              <a:gd name="connsiteX115" fmla="*/ 871460 w 906152"/>
              <a:gd name="connsiteY115" fmla="*/ 558933 h 925426"/>
              <a:gd name="connsiteX116" fmla="*/ 875612 w 906152"/>
              <a:gd name="connsiteY116" fmla="*/ 555374 h 925426"/>
              <a:gd name="connsiteX117" fmla="*/ 882135 w 906152"/>
              <a:gd name="connsiteY117" fmla="*/ 554188 h 925426"/>
              <a:gd name="connsiteX118" fmla="*/ 900816 w 906152"/>
              <a:gd name="connsiteY118" fmla="*/ 538770 h 925426"/>
              <a:gd name="connsiteX119" fmla="*/ 906153 w 906152"/>
              <a:gd name="connsiteY119" fmla="*/ 519793 h 925426"/>
              <a:gd name="connsiteX120" fmla="*/ 868495 w 906152"/>
              <a:gd name="connsiteY120" fmla="*/ 511490 h 925426"/>
              <a:gd name="connsiteX121" fmla="*/ 855152 w 906152"/>
              <a:gd name="connsiteY121" fmla="*/ 499333 h 925426"/>
              <a:gd name="connsiteX122" fmla="*/ 851890 w 906152"/>
              <a:gd name="connsiteY122" fmla="*/ 480652 h 925426"/>
              <a:gd name="connsiteX123" fmla="*/ 841216 w 906152"/>
              <a:gd name="connsiteY123" fmla="*/ 460786 h 925426"/>
              <a:gd name="connsiteX124" fmla="*/ 814232 w 906152"/>
              <a:gd name="connsiteY124" fmla="*/ 429652 h 925426"/>
              <a:gd name="connsiteX125" fmla="*/ 797628 w 906152"/>
              <a:gd name="connsiteY125" fmla="*/ 422832 h 925426"/>
              <a:gd name="connsiteX126" fmla="*/ 783395 w 906152"/>
              <a:gd name="connsiteY126" fmla="*/ 400593 h 925426"/>
              <a:gd name="connsiteX127" fmla="*/ 765901 w 906152"/>
              <a:gd name="connsiteY127" fmla="*/ 360860 h 925426"/>
              <a:gd name="connsiteX128" fmla="*/ 745737 w 906152"/>
              <a:gd name="connsiteY128" fmla="*/ 337435 h 925426"/>
              <a:gd name="connsiteX129" fmla="*/ 723202 w 906152"/>
              <a:gd name="connsiteY129" fmla="*/ 330022 h 925426"/>
              <a:gd name="connsiteX130" fmla="*/ 706894 w 906152"/>
              <a:gd name="connsiteY130" fmla="*/ 319051 h 925426"/>
              <a:gd name="connsiteX131" fmla="*/ 696812 w 906152"/>
              <a:gd name="connsiteY131" fmla="*/ 304819 h 925426"/>
              <a:gd name="connsiteX132" fmla="*/ 687621 w 906152"/>
              <a:gd name="connsiteY132" fmla="*/ 295923 h 925426"/>
              <a:gd name="connsiteX133" fmla="*/ 679318 w 906152"/>
              <a:gd name="connsiteY133" fmla="*/ 292661 h 925426"/>
              <a:gd name="connsiteX134" fmla="*/ 673684 w 906152"/>
              <a:gd name="connsiteY134" fmla="*/ 285248 h 925426"/>
              <a:gd name="connsiteX135" fmla="*/ 671016 w 906152"/>
              <a:gd name="connsiteY135" fmla="*/ 273684 h 925426"/>
              <a:gd name="connsiteX136" fmla="*/ 656486 w 906152"/>
              <a:gd name="connsiteY136" fmla="*/ 260934 h 925426"/>
              <a:gd name="connsiteX137" fmla="*/ 617050 w 906152"/>
              <a:gd name="connsiteY137" fmla="*/ 239881 h 925426"/>
              <a:gd name="connsiteX138" fmla="*/ 605782 w 906152"/>
              <a:gd name="connsiteY138" fmla="*/ 224166 h 925426"/>
              <a:gd name="connsiteX139" fmla="*/ 586508 w 906152"/>
              <a:gd name="connsiteY139" fmla="*/ 209637 h 925426"/>
              <a:gd name="connsiteX140" fmla="*/ 539955 w 906152"/>
              <a:gd name="connsiteY140" fmla="*/ 181468 h 925426"/>
              <a:gd name="connsiteX141" fmla="*/ 488658 w 906152"/>
              <a:gd name="connsiteY141" fmla="*/ 118903 h 925426"/>
              <a:gd name="connsiteX142" fmla="*/ 481245 w 906152"/>
              <a:gd name="connsiteY142" fmla="*/ 105560 h 925426"/>
              <a:gd name="connsiteX143" fmla="*/ 472053 w 906152"/>
              <a:gd name="connsiteY143" fmla="*/ 101409 h 925426"/>
              <a:gd name="connsiteX144" fmla="*/ 458413 w 906152"/>
              <a:gd name="connsiteY144" fmla="*/ 102002 h 925426"/>
              <a:gd name="connsiteX145" fmla="*/ 444478 w 906152"/>
              <a:gd name="connsiteY145" fmla="*/ 97554 h 925426"/>
              <a:gd name="connsiteX146" fmla="*/ 422239 w 906152"/>
              <a:gd name="connsiteY146" fmla="*/ 83617 h 925426"/>
              <a:gd name="connsiteX147" fmla="*/ 422239 w 906152"/>
              <a:gd name="connsiteY147" fmla="*/ 83617 h 925426"/>
              <a:gd name="connsiteX148" fmla="*/ 386953 w 906152"/>
              <a:gd name="connsiteY148" fmla="*/ 67902 h 925426"/>
              <a:gd name="connsiteX149" fmla="*/ 389918 w 906152"/>
              <a:gd name="connsiteY149" fmla="*/ 46850 h 925426"/>
              <a:gd name="connsiteX150" fmla="*/ 409488 w 906152"/>
              <a:gd name="connsiteY150" fmla="*/ 16012 h 925426"/>
              <a:gd name="connsiteX151" fmla="*/ 414529 w 906152"/>
              <a:gd name="connsiteY151" fmla="*/ 593 h 92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906152" h="925426">
                <a:moveTo>
                  <a:pt x="853966" y="754633"/>
                </a:moveTo>
                <a:lnTo>
                  <a:pt x="849222" y="760860"/>
                </a:lnTo>
                <a:lnTo>
                  <a:pt x="845367" y="772127"/>
                </a:lnTo>
                <a:lnTo>
                  <a:pt x="848925" y="789029"/>
                </a:lnTo>
                <a:lnTo>
                  <a:pt x="855449" y="805634"/>
                </a:lnTo>
                <a:lnTo>
                  <a:pt x="853966" y="754633"/>
                </a:lnTo>
                <a:close/>
                <a:moveTo>
                  <a:pt x="414529" y="593"/>
                </a:moveTo>
                <a:lnTo>
                  <a:pt x="415419" y="0"/>
                </a:lnTo>
                <a:lnTo>
                  <a:pt x="365604" y="10675"/>
                </a:lnTo>
                <a:lnTo>
                  <a:pt x="315789" y="21349"/>
                </a:lnTo>
                <a:lnTo>
                  <a:pt x="265975" y="31727"/>
                </a:lnTo>
                <a:lnTo>
                  <a:pt x="215864" y="41809"/>
                </a:lnTo>
                <a:lnTo>
                  <a:pt x="161897" y="51297"/>
                </a:lnTo>
                <a:lnTo>
                  <a:pt x="107932" y="60489"/>
                </a:lnTo>
                <a:lnTo>
                  <a:pt x="53966" y="69681"/>
                </a:lnTo>
                <a:lnTo>
                  <a:pt x="0" y="78577"/>
                </a:lnTo>
                <a:lnTo>
                  <a:pt x="8302" y="103781"/>
                </a:lnTo>
                <a:lnTo>
                  <a:pt x="16605" y="128985"/>
                </a:lnTo>
                <a:lnTo>
                  <a:pt x="33506" y="179392"/>
                </a:lnTo>
                <a:lnTo>
                  <a:pt x="42105" y="204596"/>
                </a:lnTo>
                <a:lnTo>
                  <a:pt x="59007" y="255004"/>
                </a:lnTo>
                <a:lnTo>
                  <a:pt x="67606" y="280208"/>
                </a:lnTo>
                <a:lnTo>
                  <a:pt x="75908" y="305411"/>
                </a:lnTo>
                <a:lnTo>
                  <a:pt x="84507" y="330615"/>
                </a:lnTo>
                <a:lnTo>
                  <a:pt x="93106" y="355819"/>
                </a:lnTo>
                <a:lnTo>
                  <a:pt x="101408" y="381023"/>
                </a:lnTo>
                <a:lnTo>
                  <a:pt x="110007" y="406227"/>
                </a:lnTo>
                <a:lnTo>
                  <a:pt x="118606" y="431431"/>
                </a:lnTo>
                <a:lnTo>
                  <a:pt x="127205" y="456635"/>
                </a:lnTo>
                <a:lnTo>
                  <a:pt x="135508" y="481838"/>
                </a:lnTo>
                <a:lnTo>
                  <a:pt x="141438" y="492810"/>
                </a:lnTo>
                <a:lnTo>
                  <a:pt x="147962" y="511490"/>
                </a:lnTo>
                <a:lnTo>
                  <a:pt x="180875" y="563677"/>
                </a:lnTo>
                <a:lnTo>
                  <a:pt x="191549" y="586212"/>
                </a:lnTo>
                <a:lnTo>
                  <a:pt x="190956" y="596294"/>
                </a:lnTo>
                <a:lnTo>
                  <a:pt x="195108" y="604003"/>
                </a:lnTo>
                <a:lnTo>
                  <a:pt x="204299" y="609340"/>
                </a:lnTo>
                <a:lnTo>
                  <a:pt x="204003" y="617643"/>
                </a:lnTo>
                <a:lnTo>
                  <a:pt x="194514" y="628910"/>
                </a:lnTo>
                <a:lnTo>
                  <a:pt x="189177" y="641067"/>
                </a:lnTo>
                <a:lnTo>
                  <a:pt x="186805" y="661527"/>
                </a:lnTo>
                <a:lnTo>
                  <a:pt x="181764" y="697998"/>
                </a:lnTo>
                <a:lnTo>
                  <a:pt x="185026" y="719051"/>
                </a:lnTo>
                <a:lnTo>
                  <a:pt x="199259" y="746034"/>
                </a:lnTo>
                <a:lnTo>
                  <a:pt x="199259" y="746034"/>
                </a:lnTo>
                <a:lnTo>
                  <a:pt x="203410" y="758191"/>
                </a:lnTo>
                <a:lnTo>
                  <a:pt x="205485" y="815419"/>
                </a:lnTo>
                <a:lnTo>
                  <a:pt x="215567" y="850704"/>
                </a:lnTo>
                <a:lnTo>
                  <a:pt x="229503" y="872350"/>
                </a:lnTo>
                <a:lnTo>
                  <a:pt x="238992" y="887176"/>
                </a:lnTo>
                <a:lnTo>
                  <a:pt x="257969" y="917717"/>
                </a:lnTo>
                <a:lnTo>
                  <a:pt x="259748" y="925426"/>
                </a:lnTo>
                <a:lnTo>
                  <a:pt x="276353" y="923647"/>
                </a:lnTo>
                <a:lnTo>
                  <a:pt x="332691" y="917421"/>
                </a:lnTo>
                <a:lnTo>
                  <a:pt x="360860" y="914159"/>
                </a:lnTo>
                <a:lnTo>
                  <a:pt x="389029" y="910897"/>
                </a:lnTo>
                <a:lnTo>
                  <a:pt x="417198" y="907635"/>
                </a:lnTo>
                <a:lnTo>
                  <a:pt x="445367" y="904077"/>
                </a:lnTo>
                <a:lnTo>
                  <a:pt x="473536" y="900815"/>
                </a:lnTo>
                <a:lnTo>
                  <a:pt x="501705" y="897257"/>
                </a:lnTo>
                <a:lnTo>
                  <a:pt x="529874" y="893699"/>
                </a:lnTo>
                <a:lnTo>
                  <a:pt x="558043" y="890141"/>
                </a:lnTo>
                <a:lnTo>
                  <a:pt x="586212" y="886286"/>
                </a:lnTo>
                <a:lnTo>
                  <a:pt x="614381" y="882431"/>
                </a:lnTo>
                <a:lnTo>
                  <a:pt x="670719" y="874722"/>
                </a:lnTo>
                <a:lnTo>
                  <a:pt x="698591" y="870867"/>
                </a:lnTo>
                <a:lnTo>
                  <a:pt x="726760" y="867012"/>
                </a:lnTo>
                <a:lnTo>
                  <a:pt x="728243" y="873536"/>
                </a:lnTo>
                <a:lnTo>
                  <a:pt x="734470" y="883025"/>
                </a:lnTo>
                <a:lnTo>
                  <a:pt x="737732" y="894589"/>
                </a:lnTo>
                <a:lnTo>
                  <a:pt x="740697" y="899926"/>
                </a:lnTo>
                <a:lnTo>
                  <a:pt x="746924" y="902298"/>
                </a:lnTo>
                <a:lnTo>
                  <a:pt x="755819" y="901408"/>
                </a:lnTo>
                <a:lnTo>
                  <a:pt x="763232" y="892810"/>
                </a:lnTo>
                <a:lnTo>
                  <a:pt x="766197" y="876798"/>
                </a:lnTo>
                <a:lnTo>
                  <a:pt x="764714" y="859896"/>
                </a:lnTo>
                <a:lnTo>
                  <a:pt x="757895" y="841809"/>
                </a:lnTo>
                <a:lnTo>
                  <a:pt x="755522" y="825797"/>
                </a:lnTo>
                <a:lnTo>
                  <a:pt x="758191" y="815419"/>
                </a:lnTo>
                <a:lnTo>
                  <a:pt x="762935" y="812157"/>
                </a:lnTo>
                <a:lnTo>
                  <a:pt x="766494" y="806227"/>
                </a:lnTo>
                <a:lnTo>
                  <a:pt x="770052" y="804448"/>
                </a:lnTo>
                <a:lnTo>
                  <a:pt x="780133" y="805041"/>
                </a:lnTo>
                <a:lnTo>
                  <a:pt x="818384" y="810675"/>
                </a:lnTo>
                <a:lnTo>
                  <a:pt x="848036" y="805930"/>
                </a:lnTo>
                <a:lnTo>
                  <a:pt x="843291" y="792291"/>
                </a:lnTo>
                <a:lnTo>
                  <a:pt x="839733" y="777761"/>
                </a:lnTo>
                <a:lnTo>
                  <a:pt x="841809" y="769163"/>
                </a:lnTo>
                <a:lnTo>
                  <a:pt x="843291" y="748703"/>
                </a:lnTo>
                <a:lnTo>
                  <a:pt x="843291" y="732098"/>
                </a:lnTo>
                <a:lnTo>
                  <a:pt x="840623" y="724685"/>
                </a:lnTo>
                <a:lnTo>
                  <a:pt x="841216" y="709266"/>
                </a:lnTo>
                <a:lnTo>
                  <a:pt x="846849" y="712231"/>
                </a:lnTo>
                <a:lnTo>
                  <a:pt x="855449" y="711935"/>
                </a:lnTo>
                <a:lnTo>
                  <a:pt x="864937" y="690289"/>
                </a:lnTo>
                <a:lnTo>
                  <a:pt x="856041" y="681690"/>
                </a:lnTo>
                <a:lnTo>
                  <a:pt x="847146" y="679911"/>
                </a:lnTo>
                <a:lnTo>
                  <a:pt x="845664" y="675760"/>
                </a:lnTo>
                <a:lnTo>
                  <a:pt x="859896" y="668940"/>
                </a:lnTo>
                <a:lnTo>
                  <a:pt x="863751" y="654411"/>
                </a:lnTo>
                <a:lnTo>
                  <a:pt x="869088" y="645515"/>
                </a:lnTo>
                <a:lnTo>
                  <a:pt x="874129" y="631876"/>
                </a:lnTo>
                <a:lnTo>
                  <a:pt x="870571" y="630986"/>
                </a:lnTo>
                <a:lnTo>
                  <a:pt x="866123" y="634248"/>
                </a:lnTo>
                <a:lnTo>
                  <a:pt x="859600" y="633358"/>
                </a:lnTo>
                <a:lnTo>
                  <a:pt x="861082" y="625649"/>
                </a:lnTo>
                <a:lnTo>
                  <a:pt x="872053" y="615567"/>
                </a:lnTo>
                <a:lnTo>
                  <a:pt x="871460" y="608154"/>
                </a:lnTo>
                <a:lnTo>
                  <a:pt x="867013" y="604893"/>
                </a:lnTo>
                <a:lnTo>
                  <a:pt x="863751" y="597776"/>
                </a:lnTo>
                <a:lnTo>
                  <a:pt x="868199" y="588288"/>
                </a:lnTo>
                <a:lnTo>
                  <a:pt x="878873" y="583840"/>
                </a:lnTo>
                <a:lnTo>
                  <a:pt x="883024" y="575538"/>
                </a:lnTo>
                <a:lnTo>
                  <a:pt x="882135" y="570200"/>
                </a:lnTo>
                <a:lnTo>
                  <a:pt x="875908" y="566049"/>
                </a:lnTo>
                <a:lnTo>
                  <a:pt x="871460" y="558933"/>
                </a:lnTo>
                <a:lnTo>
                  <a:pt x="875612" y="555374"/>
                </a:lnTo>
                <a:lnTo>
                  <a:pt x="882135" y="554188"/>
                </a:lnTo>
                <a:lnTo>
                  <a:pt x="900816" y="538770"/>
                </a:lnTo>
                <a:lnTo>
                  <a:pt x="906153" y="519793"/>
                </a:lnTo>
                <a:lnTo>
                  <a:pt x="868495" y="511490"/>
                </a:lnTo>
                <a:lnTo>
                  <a:pt x="855152" y="499333"/>
                </a:lnTo>
                <a:lnTo>
                  <a:pt x="851890" y="480652"/>
                </a:lnTo>
                <a:lnTo>
                  <a:pt x="841216" y="460786"/>
                </a:lnTo>
                <a:lnTo>
                  <a:pt x="814232" y="429652"/>
                </a:lnTo>
                <a:lnTo>
                  <a:pt x="797628" y="422832"/>
                </a:lnTo>
                <a:lnTo>
                  <a:pt x="783395" y="400593"/>
                </a:lnTo>
                <a:lnTo>
                  <a:pt x="765901" y="360860"/>
                </a:lnTo>
                <a:lnTo>
                  <a:pt x="745737" y="337435"/>
                </a:lnTo>
                <a:lnTo>
                  <a:pt x="723202" y="330022"/>
                </a:lnTo>
                <a:lnTo>
                  <a:pt x="706894" y="319051"/>
                </a:lnTo>
                <a:lnTo>
                  <a:pt x="696812" y="304819"/>
                </a:lnTo>
                <a:lnTo>
                  <a:pt x="687621" y="295923"/>
                </a:lnTo>
                <a:lnTo>
                  <a:pt x="679318" y="292661"/>
                </a:lnTo>
                <a:lnTo>
                  <a:pt x="673684" y="285248"/>
                </a:lnTo>
                <a:lnTo>
                  <a:pt x="671016" y="273684"/>
                </a:lnTo>
                <a:lnTo>
                  <a:pt x="656486" y="260934"/>
                </a:lnTo>
                <a:lnTo>
                  <a:pt x="617050" y="239881"/>
                </a:lnTo>
                <a:lnTo>
                  <a:pt x="605782" y="224166"/>
                </a:lnTo>
                <a:lnTo>
                  <a:pt x="586508" y="209637"/>
                </a:lnTo>
                <a:lnTo>
                  <a:pt x="539955" y="181468"/>
                </a:lnTo>
                <a:lnTo>
                  <a:pt x="488658" y="118903"/>
                </a:lnTo>
                <a:lnTo>
                  <a:pt x="481245" y="105560"/>
                </a:lnTo>
                <a:lnTo>
                  <a:pt x="472053" y="101409"/>
                </a:lnTo>
                <a:lnTo>
                  <a:pt x="458413" y="102002"/>
                </a:lnTo>
                <a:lnTo>
                  <a:pt x="444478" y="97554"/>
                </a:lnTo>
                <a:lnTo>
                  <a:pt x="422239" y="83617"/>
                </a:lnTo>
                <a:lnTo>
                  <a:pt x="422239" y="83617"/>
                </a:lnTo>
                <a:lnTo>
                  <a:pt x="386953" y="67902"/>
                </a:lnTo>
                <a:lnTo>
                  <a:pt x="389918" y="46850"/>
                </a:lnTo>
                <a:lnTo>
                  <a:pt x="409488" y="16012"/>
                </a:lnTo>
                <a:lnTo>
                  <a:pt x="414529" y="593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23F61F7-EF02-F347-C13E-CA0F2AC1B6CC}"/>
              </a:ext>
            </a:extLst>
          </p:cNvPr>
          <p:cNvSpPr/>
          <p:nvPr/>
        </p:nvSpPr>
        <p:spPr>
          <a:xfrm>
            <a:off x="5946970" y="3256139"/>
            <a:ext cx="879082" cy="573758"/>
          </a:xfrm>
          <a:custGeom>
            <a:avLst/>
            <a:gdLst>
              <a:gd name="connsiteX0" fmla="*/ 907043 w 996293"/>
              <a:gd name="connsiteY0" fmla="*/ 193032 h 650259"/>
              <a:gd name="connsiteX1" fmla="*/ 905856 w 996293"/>
              <a:gd name="connsiteY1" fmla="*/ 191549 h 650259"/>
              <a:gd name="connsiteX2" fmla="*/ 899333 w 996293"/>
              <a:gd name="connsiteY2" fmla="*/ 173758 h 650259"/>
              <a:gd name="connsiteX3" fmla="*/ 882728 w 996293"/>
              <a:gd name="connsiteY3" fmla="*/ 161898 h 650259"/>
              <a:gd name="connsiteX4" fmla="*/ 856042 w 996293"/>
              <a:gd name="connsiteY4" fmla="*/ 155967 h 650259"/>
              <a:gd name="connsiteX5" fmla="*/ 837954 w 996293"/>
              <a:gd name="connsiteY5" fmla="*/ 143810 h 650259"/>
              <a:gd name="connsiteX6" fmla="*/ 828762 w 996293"/>
              <a:gd name="connsiteY6" fmla="*/ 125426 h 650259"/>
              <a:gd name="connsiteX7" fmla="*/ 821942 w 996293"/>
              <a:gd name="connsiteY7" fmla="*/ 104374 h 650259"/>
              <a:gd name="connsiteX8" fmla="*/ 817495 w 996293"/>
              <a:gd name="connsiteY8" fmla="*/ 80652 h 650259"/>
              <a:gd name="connsiteX9" fmla="*/ 817495 w 996293"/>
              <a:gd name="connsiteY9" fmla="*/ 60489 h 650259"/>
              <a:gd name="connsiteX10" fmla="*/ 821942 w 996293"/>
              <a:gd name="connsiteY10" fmla="*/ 43884 h 650259"/>
              <a:gd name="connsiteX11" fmla="*/ 819274 w 996293"/>
              <a:gd name="connsiteY11" fmla="*/ 33210 h 650259"/>
              <a:gd name="connsiteX12" fmla="*/ 809489 w 996293"/>
              <a:gd name="connsiteY12" fmla="*/ 28466 h 650259"/>
              <a:gd name="connsiteX13" fmla="*/ 802669 w 996293"/>
              <a:gd name="connsiteY13" fmla="*/ 21646 h 650259"/>
              <a:gd name="connsiteX14" fmla="*/ 798814 w 996293"/>
              <a:gd name="connsiteY14" fmla="*/ 12750 h 650259"/>
              <a:gd name="connsiteX15" fmla="*/ 796442 w 996293"/>
              <a:gd name="connsiteY15" fmla="*/ 0 h 650259"/>
              <a:gd name="connsiteX16" fmla="*/ 747517 w 996293"/>
              <a:gd name="connsiteY16" fmla="*/ 5337 h 650259"/>
              <a:gd name="connsiteX17" fmla="*/ 699185 w 996293"/>
              <a:gd name="connsiteY17" fmla="*/ 10378 h 650259"/>
              <a:gd name="connsiteX18" fmla="*/ 650853 w 996293"/>
              <a:gd name="connsiteY18" fmla="*/ 15122 h 650259"/>
              <a:gd name="connsiteX19" fmla="*/ 602521 w 996293"/>
              <a:gd name="connsiteY19" fmla="*/ 19570 h 650259"/>
              <a:gd name="connsiteX20" fmla="*/ 554188 w 996293"/>
              <a:gd name="connsiteY20" fmla="*/ 24018 h 650259"/>
              <a:gd name="connsiteX21" fmla="*/ 505857 w 996293"/>
              <a:gd name="connsiteY21" fmla="*/ 28169 h 650259"/>
              <a:gd name="connsiteX22" fmla="*/ 457524 w 996293"/>
              <a:gd name="connsiteY22" fmla="*/ 32320 h 650259"/>
              <a:gd name="connsiteX23" fmla="*/ 409192 w 996293"/>
              <a:gd name="connsiteY23" fmla="*/ 35878 h 650259"/>
              <a:gd name="connsiteX24" fmla="*/ 360860 w 996293"/>
              <a:gd name="connsiteY24" fmla="*/ 39437 h 650259"/>
              <a:gd name="connsiteX25" fmla="*/ 312528 w 996293"/>
              <a:gd name="connsiteY25" fmla="*/ 42698 h 650259"/>
              <a:gd name="connsiteX26" fmla="*/ 264196 w 996293"/>
              <a:gd name="connsiteY26" fmla="*/ 45960 h 650259"/>
              <a:gd name="connsiteX27" fmla="*/ 215567 w 996293"/>
              <a:gd name="connsiteY27" fmla="*/ 48925 h 650259"/>
              <a:gd name="connsiteX28" fmla="*/ 167235 w 996293"/>
              <a:gd name="connsiteY28" fmla="*/ 51594 h 650259"/>
              <a:gd name="connsiteX29" fmla="*/ 118606 w 996293"/>
              <a:gd name="connsiteY29" fmla="*/ 54262 h 650259"/>
              <a:gd name="connsiteX30" fmla="*/ 70275 w 996293"/>
              <a:gd name="connsiteY30" fmla="*/ 56635 h 650259"/>
              <a:gd name="connsiteX31" fmla="*/ 21646 w 996293"/>
              <a:gd name="connsiteY31" fmla="*/ 58710 h 650259"/>
              <a:gd name="connsiteX32" fmla="*/ 0 w 996293"/>
              <a:gd name="connsiteY32" fmla="*/ 60489 h 650259"/>
              <a:gd name="connsiteX33" fmla="*/ 3262 w 996293"/>
              <a:gd name="connsiteY33" fmla="*/ 73239 h 650259"/>
              <a:gd name="connsiteX34" fmla="*/ 9785 w 996293"/>
              <a:gd name="connsiteY34" fmla="*/ 85693 h 650259"/>
              <a:gd name="connsiteX35" fmla="*/ 10971 w 996293"/>
              <a:gd name="connsiteY35" fmla="*/ 92809 h 650259"/>
              <a:gd name="connsiteX36" fmla="*/ 10082 w 996293"/>
              <a:gd name="connsiteY36" fmla="*/ 98740 h 650259"/>
              <a:gd name="connsiteX37" fmla="*/ 6227 w 996293"/>
              <a:gd name="connsiteY37" fmla="*/ 104374 h 650259"/>
              <a:gd name="connsiteX38" fmla="*/ 7413 w 996293"/>
              <a:gd name="connsiteY38" fmla="*/ 112676 h 650259"/>
              <a:gd name="connsiteX39" fmla="*/ 8896 w 996293"/>
              <a:gd name="connsiteY39" fmla="*/ 114752 h 650259"/>
              <a:gd name="connsiteX40" fmla="*/ 18977 w 996293"/>
              <a:gd name="connsiteY40" fmla="*/ 119792 h 650259"/>
              <a:gd name="connsiteX41" fmla="*/ 22536 w 996293"/>
              <a:gd name="connsiteY41" fmla="*/ 126909 h 650259"/>
              <a:gd name="connsiteX42" fmla="*/ 24018 w 996293"/>
              <a:gd name="connsiteY42" fmla="*/ 135211 h 650259"/>
              <a:gd name="connsiteX43" fmla="*/ 24018 w 996293"/>
              <a:gd name="connsiteY43" fmla="*/ 141438 h 650259"/>
              <a:gd name="connsiteX44" fmla="*/ 18681 w 996293"/>
              <a:gd name="connsiteY44" fmla="*/ 153002 h 650259"/>
              <a:gd name="connsiteX45" fmla="*/ 17495 w 996293"/>
              <a:gd name="connsiteY45" fmla="*/ 168421 h 650259"/>
              <a:gd name="connsiteX46" fmla="*/ 10971 w 996293"/>
              <a:gd name="connsiteY46" fmla="*/ 191549 h 650259"/>
              <a:gd name="connsiteX47" fmla="*/ 3558 w 996293"/>
              <a:gd name="connsiteY47" fmla="*/ 205782 h 650259"/>
              <a:gd name="connsiteX48" fmla="*/ 2076 w 996293"/>
              <a:gd name="connsiteY48" fmla="*/ 212898 h 650259"/>
              <a:gd name="connsiteX49" fmla="*/ 3262 w 996293"/>
              <a:gd name="connsiteY49" fmla="*/ 218532 h 650259"/>
              <a:gd name="connsiteX50" fmla="*/ 16605 w 996293"/>
              <a:gd name="connsiteY50" fmla="*/ 232468 h 650259"/>
              <a:gd name="connsiteX51" fmla="*/ 17495 w 996293"/>
              <a:gd name="connsiteY51" fmla="*/ 238399 h 650259"/>
              <a:gd name="connsiteX52" fmla="*/ 21942 w 996293"/>
              <a:gd name="connsiteY52" fmla="*/ 245812 h 650259"/>
              <a:gd name="connsiteX53" fmla="*/ 26390 w 996293"/>
              <a:gd name="connsiteY53" fmla="*/ 262713 h 650259"/>
              <a:gd name="connsiteX54" fmla="*/ 31134 w 996293"/>
              <a:gd name="connsiteY54" fmla="*/ 263603 h 650259"/>
              <a:gd name="connsiteX55" fmla="*/ 42105 w 996293"/>
              <a:gd name="connsiteY55" fmla="*/ 281097 h 650259"/>
              <a:gd name="connsiteX56" fmla="*/ 47739 w 996293"/>
              <a:gd name="connsiteY56" fmla="*/ 313417 h 650259"/>
              <a:gd name="connsiteX57" fmla="*/ 58117 w 996293"/>
              <a:gd name="connsiteY57" fmla="*/ 339214 h 650259"/>
              <a:gd name="connsiteX58" fmla="*/ 73239 w 996293"/>
              <a:gd name="connsiteY58" fmla="*/ 358488 h 650259"/>
              <a:gd name="connsiteX59" fmla="*/ 81246 w 996293"/>
              <a:gd name="connsiteY59" fmla="*/ 372720 h 650259"/>
              <a:gd name="connsiteX60" fmla="*/ 81542 w 996293"/>
              <a:gd name="connsiteY60" fmla="*/ 381913 h 650259"/>
              <a:gd name="connsiteX61" fmla="*/ 85397 w 996293"/>
              <a:gd name="connsiteY61" fmla="*/ 391697 h 650259"/>
              <a:gd name="connsiteX62" fmla="*/ 92810 w 996293"/>
              <a:gd name="connsiteY62" fmla="*/ 401779 h 650259"/>
              <a:gd name="connsiteX63" fmla="*/ 96368 w 996293"/>
              <a:gd name="connsiteY63" fmla="*/ 419570 h 650259"/>
              <a:gd name="connsiteX64" fmla="*/ 96071 w 996293"/>
              <a:gd name="connsiteY64" fmla="*/ 445070 h 650259"/>
              <a:gd name="connsiteX65" fmla="*/ 99629 w 996293"/>
              <a:gd name="connsiteY65" fmla="*/ 458413 h 650259"/>
              <a:gd name="connsiteX66" fmla="*/ 107042 w 996293"/>
              <a:gd name="connsiteY66" fmla="*/ 459600 h 650259"/>
              <a:gd name="connsiteX67" fmla="*/ 110304 w 996293"/>
              <a:gd name="connsiteY67" fmla="*/ 462861 h 650259"/>
              <a:gd name="connsiteX68" fmla="*/ 109711 w 996293"/>
              <a:gd name="connsiteY68" fmla="*/ 468495 h 650259"/>
              <a:gd name="connsiteX69" fmla="*/ 112380 w 996293"/>
              <a:gd name="connsiteY69" fmla="*/ 472350 h 650259"/>
              <a:gd name="connsiteX70" fmla="*/ 118310 w 996293"/>
              <a:gd name="connsiteY70" fmla="*/ 474722 h 650259"/>
              <a:gd name="connsiteX71" fmla="*/ 120386 w 996293"/>
              <a:gd name="connsiteY71" fmla="*/ 481838 h 650259"/>
              <a:gd name="connsiteX72" fmla="*/ 118310 w 996293"/>
              <a:gd name="connsiteY72" fmla="*/ 493996 h 650259"/>
              <a:gd name="connsiteX73" fmla="*/ 120682 w 996293"/>
              <a:gd name="connsiteY73" fmla="*/ 501408 h 650259"/>
              <a:gd name="connsiteX74" fmla="*/ 127502 w 996293"/>
              <a:gd name="connsiteY74" fmla="*/ 504077 h 650259"/>
              <a:gd name="connsiteX75" fmla="*/ 129281 w 996293"/>
              <a:gd name="connsiteY75" fmla="*/ 510007 h 650259"/>
              <a:gd name="connsiteX76" fmla="*/ 125427 w 996293"/>
              <a:gd name="connsiteY76" fmla="*/ 518903 h 650259"/>
              <a:gd name="connsiteX77" fmla="*/ 126316 w 996293"/>
              <a:gd name="connsiteY77" fmla="*/ 525723 h 650259"/>
              <a:gd name="connsiteX78" fmla="*/ 132246 w 996293"/>
              <a:gd name="connsiteY78" fmla="*/ 530467 h 650259"/>
              <a:gd name="connsiteX79" fmla="*/ 136991 w 996293"/>
              <a:gd name="connsiteY79" fmla="*/ 552409 h 650259"/>
              <a:gd name="connsiteX80" fmla="*/ 140845 w 996293"/>
              <a:gd name="connsiteY80" fmla="*/ 591549 h 650259"/>
              <a:gd name="connsiteX81" fmla="*/ 141438 w 996293"/>
              <a:gd name="connsiteY81" fmla="*/ 614677 h 650259"/>
              <a:gd name="connsiteX82" fmla="*/ 138473 w 996293"/>
              <a:gd name="connsiteY82" fmla="*/ 621497 h 650259"/>
              <a:gd name="connsiteX83" fmla="*/ 144404 w 996293"/>
              <a:gd name="connsiteY83" fmla="*/ 635434 h 650259"/>
              <a:gd name="connsiteX84" fmla="*/ 154781 w 996293"/>
              <a:gd name="connsiteY84" fmla="*/ 650259 h 650259"/>
              <a:gd name="connsiteX85" fmla="*/ 193922 w 996293"/>
              <a:gd name="connsiteY85" fmla="*/ 647887 h 650259"/>
              <a:gd name="connsiteX86" fmla="*/ 233358 w 996293"/>
              <a:gd name="connsiteY86" fmla="*/ 645515 h 650259"/>
              <a:gd name="connsiteX87" fmla="*/ 272498 w 996293"/>
              <a:gd name="connsiteY87" fmla="*/ 642846 h 650259"/>
              <a:gd name="connsiteX88" fmla="*/ 351372 w 996293"/>
              <a:gd name="connsiteY88" fmla="*/ 637213 h 650259"/>
              <a:gd name="connsiteX89" fmla="*/ 390808 w 996293"/>
              <a:gd name="connsiteY89" fmla="*/ 634247 h 650259"/>
              <a:gd name="connsiteX90" fmla="*/ 430245 w 996293"/>
              <a:gd name="connsiteY90" fmla="*/ 630986 h 650259"/>
              <a:gd name="connsiteX91" fmla="*/ 469385 w 996293"/>
              <a:gd name="connsiteY91" fmla="*/ 627724 h 650259"/>
              <a:gd name="connsiteX92" fmla="*/ 547962 w 996293"/>
              <a:gd name="connsiteY92" fmla="*/ 620904 h 650259"/>
              <a:gd name="connsiteX93" fmla="*/ 587398 w 996293"/>
              <a:gd name="connsiteY93" fmla="*/ 617346 h 650259"/>
              <a:gd name="connsiteX94" fmla="*/ 626538 w 996293"/>
              <a:gd name="connsiteY94" fmla="*/ 613788 h 650259"/>
              <a:gd name="connsiteX95" fmla="*/ 665679 w 996293"/>
              <a:gd name="connsiteY95" fmla="*/ 609933 h 650259"/>
              <a:gd name="connsiteX96" fmla="*/ 704818 w 996293"/>
              <a:gd name="connsiteY96" fmla="*/ 606078 h 650259"/>
              <a:gd name="connsiteX97" fmla="*/ 744255 w 996293"/>
              <a:gd name="connsiteY97" fmla="*/ 601927 h 650259"/>
              <a:gd name="connsiteX98" fmla="*/ 783395 w 996293"/>
              <a:gd name="connsiteY98" fmla="*/ 597776 h 650259"/>
              <a:gd name="connsiteX99" fmla="*/ 792587 w 996293"/>
              <a:gd name="connsiteY99" fmla="*/ 612009 h 650259"/>
              <a:gd name="connsiteX100" fmla="*/ 801483 w 996293"/>
              <a:gd name="connsiteY100" fmla="*/ 615270 h 650259"/>
              <a:gd name="connsiteX101" fmla="*/ 803558 w 996293"/>
              <a:gd name="connsiteY101" fmla="*/ 620015 h 650259"/>
              <a:gd name="connsiteX102" fmla="*/ 815419 w 996293"/>
              <a:gd name="connsiteY102" fmla="*/ 626538 h 650259"/>
              <a:gd name="connsiteX103" fmla="*/ 818384 w 996293"/>
              <a:gd name="connsiteY103" fmla="*/ 633951 h 650259"/>
              <a:gd name="connsiteX104" fmla="*/ 833210 w 996293"/>
              <a:gd name="connsiteY104" fmla="*/ 643440 h 650259"/>
              <a:gd name="connsiteX105" fmla="*/ 840623 w 996293"/>
              <a:gd name="connsiteY105" fmla="*/ 638992 h 650259"/>
              <a:gd name="connsiteX106" fmla="*/ 841216 w 996293"/>
              <a:gd name="connsiteY106" fmla="*/ 628317 h 650259"/>
              <a:gd name="connsiteX107" fmla="*/ 837361 w 996293"/>
              <a:gd name="connsiteY107" fmla="*/ 610230 h 650259"/>
              <a:gd name="connsiteX108" fmla="*/ 844478 w 996293"/>
              <a:gd name="connsiteY108" fmla="*/ 595404 h 650259"/>
              <a:gd name="connsiteX109" fmla="*/ 862862 w 996293"/>
              <a:gd name="connsiteY109" fmla="*/ 583840 h 650259"/>
              <a:gd name="connsiteX110" fmla="*/ 878280 w 996293"/>
              <a:gd name="connsiteY110" fmla="*/ 561601 h 650259"/>
              <a:gd name="connsiteX111" fmla="*/ 890734 w 996293"/>
              <a:gd name="connsiteY111" fmla="*/ 528095 h 650259"/>
              <a:gd name="connsiteX112" fmla="*/ 895478 w 996293"/>
              <a:gd name="connsiteY112" fmla="*/ 504670 h 650259"/>
              <a:gd name="connsiteX113" fmla="*/ 892513 w 996293"/>
              <a:gd name="connsiteY113" fmla="*/ 491030 h 650259"/>
              <a:gd name="connsiteX114" fmla="*/ 885397 w 996293"/>
              <a:gd name="connsiteY114" fmla="*/ 478577 h 650259"/>
              <a:gd name="connsiteX115" fmla="*/ 874129 w 996293"/>
              <a:gd name="connsiteY115" fmla="*/ 467309 h 650259"/>
              <a:gd name="connsiteX116" fmla="*/ 870274 w 996293"/>
              <a:gd name="connsiteY116" fmla="*/ 452187 h 650259"/>
              <a:gd name="connsiteX117" fmla="*/ 873536 w 996293"/>
              <a:gd name="connsiteY117" fmla="*/ 433506 h 650259"/>
              <a:gd name="connsiteX118" fmla="*/ 888955 w 996293"/>
              <a:gd name="connsiteY118" fmla="*/ 420163 h 650259"/>
              <a:gd name="connsiteX119" fmla="*/ 916827 w 996293"/>
              <a:gd name="connsiteY119" fmla="*/ 412157 h 650259"/>
              <a:gd name="connsiteX120" fmla="*/ 941438 w 996293"/>
              <a:gd name="connsiteY120" fmla="*/ 400000 h 650259"/>
              <a:gd name="connsiteX121" fmla="*/ 963084 w 996293"/>
              <a:gd name="connsiteY121" fmla="*/ 383988 h 650259"/>
              <a:gd name="connsiteX122" fmla="*/ 974945 w 996293"/>
              <a:gd name="connsiteY122" fmla="*/ 367680 h 650259"/>
              <a:gd name="connsiteX123" fmla="*/ 977317 w 996293"/>
              <a:gd name="connsiteY123" fmla="*/ 351371 h 650259"/>
              <a:gd name="connsiteX124" fmla="*/ 982654 w 996293"/>
              <a:gd name="connsiteY124" fmla="*/ 338325 h 650259"/>
              <a:gd name="connsiteX125" fmla="*/ 990363 w 996293"/>
              <a:gd name="connsiteY125" fmla="*/ 328243 h 650259"/>
              <a:gd name="connsiteX126" fmla="*/ 994811 w 996293"/>
              <a:gd name="connsiteY126" fmla="*/ 313121 h 650259"/>
              <a:gd name="connsiteX127" fmla="*/ 996294 w 996293"/>
              <a:gd name="connsiteY127" fmla="*/ 292661 h 650259"/>
              <a:gd name="connsiteX128" fmla="*/ 994811 w 996293"/>
              <a:gd name="connsiteY128" fmla="*/ 277835 h 650259"/>
              <a:gd name="connsiteX129" fmla="*/ 990956 w 996293"/>
              <a:gd name="connsiteY129" fmla="*/ 268643 h 650259"/>
              <a:gd name="connsiteX130" fmla="*/ 978206 w 996293"/>
              <a:gd name="connsiteY130" fmla="*/ 259155 h 650259"/>
              <a:gd name="connsiteX131" fmla="*/ 959822 w 996293"/>
              <a:gd name="connsiteY131" fmla="*/ 248777 h 650259"/>
              <a:gd name="connsiteX132" fmla="*/ 948851 w 996293"/>
              <a:gd name="connsiteY132" fmla="*/ 238102 h 650259"/>
              <a:gd name="connsiteX133" fmla="*/ 945293 w 996293"/>
              <a:gd name="connsiteY133" fmla="*/ 227428 h 650259"/>
              <a:gd name="connsiteX134" fmla="*/ 934915 w 996293"/>
              <a:gd name="connsiteY134" fmla="*/ 216753 h 650259"/>
              <a:gd name="connsiteX135" fmla="*/ 917717 w 996293"/>
              <a:gd name="connsiteY135" fmla="*/ 206078 h 650259"/>
              <a:gd name="connsiteX136" fmla="*/ 907043 w 996293"/>
              <a:gd name="connsiteY136" fmla="*/ 193032 h 65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996293" h="650259">
                <a:moveTo>
                  <a:pt x="907043" y="193032"/>
                </a:moveTo>
                <a:lnTo>
                  <a:pt x="905856" y="191549"/>
                </a:lnTo>
                <a:lnTo>
                  <a:pt x="899333" y="173758"/>
                </a:lnTo>
                <a:lnTo>
                  <a:pt x="882728" y="161898"/>
                </a:lnTo>
                <a:lnTo>
                  <a:pt x="856042" y="155967"/>
                </a:lnTo>
                <a:lnTo>
                  <a:pt x="837954" y="143810"/>
                </a:lnTo>
                <a:lnTo>
                  <a:pt x="828762" y="125426"/>
                </a:lnTo>
                <a:lnTo>
                  <a:pt x="821942" y="104374"/>
                </a:lnTo>
                <a:lnTo>
                  <a:pt x="817495" y="80652"/>
                </a:lnTo>
                <a:lnTo>
                  <a:pt x="817495" y="60489"/>
                </a:lnTo>
                <a:lnTo>
                  <a:pt x="821942" y="43884"/>
                </a:lnTo>
                <a:lnTo>
                  <a:pt x="819274" y="33210"/>
                </a:lnTo>
                <a:lnTo>
                  <a:pt x="809489" y="28466"/>
                </a:lnTo>
                <a:lnTo>
                  <a:pt x="802669" y="21646"/>
                </a:lnTo>
                <a:lnTo>
                  <a:pt x="798814" y="12750"/>
                </a:lnTo>
                <a:lnTo>
                  <a:pt x="796442" y="0"/>
                </a:lnTo>
                <a:lnTo>
                  <a:pt x="747517" y="5337"/>
                </a:lnTo>
                <a:lnTo>
                  <a:pt x="699185" y="10378"/>
                </a:lnTo>
                <a:lnTo>
                  <a:pt x="650853" y="15122"/>
                </a:lnTo>
                <a:lnTo>
                  <a:pt x="602521" y="19570"/>
                </a:lnTo>
                <a:lnTo>
                  <a:pt x="554188" y="24018"/>
                </a:lnTo>
                <a:lnTo>
                  <a:pt x="505857" y="28169"/>
                </a:lnTo>
                <a:lnTo>
                  <a:pt x="457524" y="32320"/>
                </a:lnTo>
                <a:lnTo>
                  <a:pt x="409192" y="35878"/>
                </a:lnTo>
                <a:lnTo>
                  <a:pt x="360860" y="39437"/>
                </a:lnTo>
                <a:lnTo>
                  <a:pt x="312528" y="42698"/>
                </a:lnTo>
                <a:lnTo>
                  <a:pt x="264196" y="45960"/>
                </a:lnTo>
                <a:lnTo>
                  <a:pt x="215567" y="48925"/>
                </a:lnTo>
                <a:lnTo>
                  <a:pt x="167235" y="51594"/>
                </a:lnTo>
                <a:lnTo>
                  <a:pt x="118606" y="54262"/>
                </a:lnTo>
                <a:lnTo>
                  <a:pt x="70275" y="56635"/>
                </a:lnTo>
                <a:lnTo>
                  <a:pt x="21646" y="58710"/>
                </a:lnTo>
                <a:lnTo>
                  <a:pt x="0" y="60489"/>
                </a:lnTo>
                <a:lnTo>
                  <a:pt x="3262" y="73239"/>
                </a:lnTo>
                <a:lnTo>
                  <a:pt x="9785" y="85693"/>
                </a:lnTo>
                <a:lnTo>
                  <a:pt x="10971" y="92809"/>
                </a:lnTo>
                <a:lnTo>
                  <a:pt x="10082" y="98740"/>
                </a:lnTo>
                <a:lnTo>
                  <a:pt x="6227" y="104374"/>
                </a:lnTo>
                <a:lnTo>
                  <a:pt x="7413" y="112676"/>
                </a:lnTo>
                <a:lnTo>
                  <a:pt x="8896" y="114752"/>
                </a:lnTo>
                <a:lnTo>
                  <a:pt x="18977" y="119792"/>
                </a:lnTo>
                <a:lnTo>
                  <a:pt x="22536" y="126909"/>
                </a:lnTo>
                <a:lnTo>
                  <a:pt x="24018" y="135211"/>
                </a:lnTo>
                <a:lnTo>
                  <a:pt x="24018" y="141438"/>
                </a:lnTo>
                <a:lnTo>
                  <a:pt x="18681" y="153002"/>
                </a:lnTo>
                <a:lnTo>
                  <a:pt x="17495" y="168421"/>
                </a:lnTo>
                <a:lnTo>
                  <a:pt x="10971" y="191549"/>
                </a:lnTo>
                <a:lnTo>
                  <a:pt x="3558" y="205782"/>
                </a:lnTo>
                <a:lnTo>
                  <a:pt x="2076" y="212898"/>
                </a:lnTo>
                <a:lnTo>
                  <a:pt x="3262" y="218532"/>
                </a:lnTo>
                <a:lnTo>
                  <a:pt x="16605" y="232468"/>
                </a:lnTo>
                <a:lnTo>
                  <a:pt x="17495" y="238399"/>
                </a:lnTo>
                <a:lnTo>
                  <a:pt x="21942" y="245812"/>
                </a:lnTo>
                <a:lnTo>
                  <a:pt x="26390" y="262713"/>
                </a:lnTo>
                <a:lnTo>
                  <a:pt x="31134" y="263603"/>
                </a:lnTo>
                <a:lnTo>
                  <a:pt x="42105" y="281097"/>
                </a:lnTo>
                <a:lnTo>
                  <a:pt x="47739" y="313417"/>
                </a:lnTo>
                <a:lnTo>
                  <a:pt x="58117" y="339214"/>
                </a:lnTo>
                <a:lnTo>
                  <a:pt x="73239" y="358488"/>
                </a:lnTo>
                <a:lnTo>
                  <a:pt x="81246" y="372720"/>
                </a:lnTo>
                <a:lnTo>
                  <a:pt x="81542" y="381913"/>
                </a:lnTo>
                <a:lnTo>
                  <a:pt x="85397" y="391697"/>
                </a:lnTo>
                <a:lnTo>
                  <a:pt x="92810" y="401779"/>
                </a:lnTo>
                <a:lnTo>
                  <a:pt x="96368" y="419570"/>
                </a:lnTo>
                <a:lnTo>
                  <a:pt x="96071" y="445070"/>
                </a:lnTo>
                <a:lnTo>
                  <a:pt x="99629" y="458413"/>
                </a:lnTo>
                <a:lnTo>
                  <a:pt x="107042" y="459600"/>
                </a:lnTo>
                <a:lnTo>
                  <a:pt x="110304" y="462861"/>
                </a:lnTo>
                <a:lnTo>
                  <a:pt x="109711" y="468495"/>
                </a:lnTo>
                <a:lnTo>
                  <a:pt x="112380" y="472350"/>
                </a:lnTo>
                <a:lnTo>
                  <a:pt x="118310" y="474722"/>
                </a:lnTo>
                <a:lnTo>
                  <a:pt x="120386" y="481838"/>
                </a:lnTo>
                <a:lnTo>
                  <a:pt x="118310" y="493996"/>
                </a:lnTo>
                <a:lnTo>
                  <a:pt x="120682" y="501408"/>
                </a:lnTo>
                <a:lnTo>
                  <a:pt x="127502" y="504077"/>
                </a:lnTo>
                <a:lnTo>
                  <a:pt x="129281" y="510007"/>
                </a:lnTo>
                <a:lnTo>
                  <a:pt x="125427" y="518903"/>
                </a:lnTo>
                <a:lnTo>
                  <a:pt x="126316" y="525723"/>
                </a:lnTo>
                <a:lnTo>
                  <a:pt x="132246" y="530467"/>
                </a:lnTo>
                <a:lnTo>
                  <a:pt x="136991" y="552409"/>
                </a:lnTo>
                <a:lnTo>
                  <a:pt x="140845" y="591549"/>
                </a:lnTo>
                <a:lnTo>
                  <a:pt x="141438" y="614677"/>
                </a:lnTo>
                <a:lnTo>
                  <a:pt x="138473" y="621497"/>
                </a:lnTo>
                <a:lnTo>
                  <a:pt x="144404" y="635434"/>
                </a:lnTo>
                <a:lnTo>
                  <a:pt x="154781" y="650259"/>
                </a:lnTo>
                <a:lnTo>
                  <a:pt x="193922" y="647887"/>
                </a:lnTo>
                <a:lnTo>
                  <a:pt x="233358" y="645515"/>
                </a:lnTo>
                <a:lnTo>
                  <a:pt x="272498" y="642846"/>
                </a:lnTo>
                <a:lnTo>
                  <a:pt x="351372" y="637213"/>
                </a:lnTo>
                <a:lnTo>
                  <a:pt x="390808" y="634247"/>
                </a:lnTo>
                <a:lnTo>
                  <a:pt x="430245" y="630986"/>
                </a:lnTo>
                <a:lnTo>
                  <a:pt x="469385" y="627724"/>
                </a:lnTo>
                <a:lnTo>
                  <a:pt x="547962" y="620904"/>
                </a:lnTo>
                <a:lnTo>
                  <a:pt x="587398" y="617346"/>
                </a:lnTo>
                <a:lnTo>
                  <a:pt x="626538" y="613788"/>
                </a:lnTo>
                <a:lnTo>
                  <a:pt x="665679" y="609933"/>
                </a:lnTo>
                <a:lnTo>
                  <a:pt x="704818" y="606078"/>
                </a:lnTo>
                <a:lnTo>
                  <a:pt x="744255" y="601927"/>
                </a:lnTo>
                <a:lnTo>
                  <a:pt x="783395" y="597776"/>
                </a:lnTo>
                <a:lnTo>
                  <a:pt x="792587" y="612009"/>
                </a:lnTo>
                <a:lnTo>
                  <a:pt x="801483" y="615270"/>
                </a:lnTo>
                <a:lnTo>
                  <a:pt x="803558" y="620015"/>
                </a:lnTo>
                <a:lnTo>
                  <a:pt x="815419" y="626538"/>
                </a:lnTo>
                <a:lnTo>
                  <a:pt x="818384" y="633951"/>
                </a:lnTo>
                <a:lnTo>
                  <a:pt x="833210" y="643440"/>
                </a:lnTo>
                <a:lnTo>
                  <a:pt x="840623" y="638992"/>
                </a:lnTo>
                <a:lnTo>
                  <a:pt x="841216" y="628317"/>
                </a:lnTo>
                <a:lnTo>
                  <a:pt x="837361" y="610230"/>
                </a:lnTo>
                <a:lnTo>
                  <a:pt x="844478" y="595404"/>
                </a:lnTo>
                <a:lnTo>
                  <a:pt x="862862" y="583840"/>
                </a:lnTo>
                <a:lnTo>
                  <a:pt x="878280" y="561601"/>
                </a:lnTo>
                <a:lnTo>
                  <a:pt x="890734" y="528095"/>
                </a:lnTo>
                <a:lnTo>
                  <a:pt x="895478" y="504670"/>
                </a:lnTo>
                <a:lnTo>
                  <a:pt x="892513" y="491030"/>
                </a:lnTo>
                <a:lnTo>
                  <a:pt x="885397" y="478577"/>
                </a:lnTo>
                <a:lnTo>
                  <a:pt x="874129" y="467309"/>
                </a:lnTo>
                <a:lnTo>
                  <a:pt x="870274" y="452187"/>
                </a:lnTo>
                <a:lnTo>
                  <a:pt x="873536" y="433506"/>
                </a:lnTo>
                <a:lnTo>
                  <a:pt x="888955" y="420163"/>
                </a:lnTo>
                <a:lnTo>
                  <a:pt x="916827" y="412157"/>
                </a:lnTo>
                <a:lnTo>
                  <a:pt x="941438" y="400000"/>
                </a:lnTo>
                <a:lnTo>
                  <a:pt x="963084" y="383988"/>
                </a:lnTo>
                <a:lnTo>
                  <a:pt x="974945" y="367680"/>
                </a:lnTo>
                <a:lnTo>
                  <a:pt x="977317" y="351371"/>
                </a:lnTo>
                <a:lnTo>
                  <a:pt x="982654" y="338325"/>
                </a:lnTo>
                <a:lnTo>
                  <a:pt x="990363" y="328243"/>
                </a:lnTo>
                <a:lnTo>
                  <a:pt x="994811" y="313121"/>
                </a:lnTo>
                <a:lnTo>
                  <a:pt x="996294" y="292661"/>
                </a:lnTo>
                <a:lnTo>
                  <a:pt x="994811" y="277835"/>
                </a:lnTo>
                <a:lnTo>
                  <a:pt x="990956" y="268643"/>
                </a:lnTo>
                <a:lnTo>
                  <a:pt x="978206" y="259155"/>
                </a:lnTo>
                <a:lnTo>
                  <a:pt x="959822" y="248777"/>
                </a:lnTo>
                <a:lnTo>
                  <a:pt x="948851" y="238102"/>
                </a:lnTo>
                <a:lnTo>
                  <a:pt x="945293" y="227428"/>
                </a:lnTo>
                <a:lnTo>
                  <a:pt x="934915" y="216753"/>
                </a:lnTo>
                <a:lnTo>
                  <a:pt x="917717" y="206078"/>
                </a:lnTo>
                <a:lnTo>
                  <a:pt x="907043" y="193032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3C82917-7E6D-AEE2-882F-7C757D1A24FF}"/>
              </a:ext>
            </a:extLst>
          </p:cNvPr>
          <p:cNvSpPr/>
          <p:nvPr/>
        </p:nvSpPr>
        <p:spPr>
          <a:xfrm>
            <a:off x="5946446" y="3255877"/>
            <a:ext cx="879082" cy="574281"/>
          </a:xfrm>
          <a:custGeom>
            <a:avLst/>
            <a:gdLst>
              <a:gd name="connsiteX0" fmla="*/ 907635 w 996293"/>
              <a:gd name="connsiteY0" fmla="*/ 193328 h 650852"/>
              <a:gd name="connsiteX1" fmla="*/ 906449 w 996293"/>
              <a:gd name="connsiteY1" fmla="*/ 191846 h 650852"/>
              <a:gd name="connsiteX2" fmla="*/ 899926 w 996293"/>
              <a:gd name="connsiteY2" fmla="*/ 173758 h 650852"/>
              <a:gd name="connsiteX3" fmla="*/ 883321 w 996293"/>
              <a:gd name="connsiteY3" fmla="*/ 161898 h 650852"/>
              <a:gd name="connsiteX4" fmla="*/ 856635 w 996293"/>
              <a:gd name="connsiteY4" fmla="*/ 155967 h 650852"/>
              <a:gd name="connsiteX5" fmla="*/ 838547 w 996293"/>
              <a:gd name="connsiteY5" fmla="*/ 143810 h 650852"/>
              <a:gd name="connsiteX6" fmla="*/ 829355 w 996293"/>
              <a:gd name="connsiteY6" fmla="*/ 125426 h 650852"/>
              <a:gd name="connsiteX7" fmla="*/ 822535 w 996293"/>
              <a:gd name="connsiteY7" fmla="*/ 104374 h 650852"/>
              <a:gd name="connsiteX8" fmla="*/ 818087 w 996293"/>
              <a:gd name="connsiteY8" fmla="*/ 80652 h 650852"/>
              <a:gd name="connsiteX9" fmla="*/ 818087 w 996293"/>
              <a:gd name="connsiteY9" fmla="*/ 60489 h 650852"/>
              <a:gd name="connsiteX10" fmla="*/ 822535 w 996293"/>
              <a:gd name="connsiteY10" fmla="*/ 43884 h 650852"/>
              <a:gd name="connsiteX11" fmla="*/ 819866 w 996293"/>
              <a:gd name="connsiteY11" fmla="*/ 33210 h 650852"/>
              <a:gd name="connsiteX12" fmla="*/ 810081 w 996293"/>
              <a:gd name="connsiteY12" fmla="*/ 28466 h 650852"/>
              <a:gd name="connsiteX13" fmla="*/ 803262 w 996293"/>
              <a:gd name="connsiteY13" fmla="*/ 21646 h 650852"/>
              <a:gd name="connsiteX14" fmla="*/ 799407 w 996293"/>
              <a:gd name="connsiteY14" fmla="*/ 12750 h 650852"/>
              <a:gd name="connsiteX15" fmla="*/ 797035 w 996293"/>
              <a:gd name="connsiteY15" fmla="*/ 0 h 650852"/>
              <a:gd name="connsiteX16" fmla="*/ 748110 w 996293"/>
              <a:gd name="connsiteY16" fmla="*/ 5337 h 650852"/>
              <a:gd name="connsiteX17" fmla="*/ 699777 w 996293"/>
              <a:gd name="connsiteY17" fmla="*/ 10378 h 650852"/>
              <a:gd name="connsiteX18" fmla="*/ 651446 w 996293"/>
              <a:gd name="connsiteY18" fmla="*/ 15122 h 650852"/>
              <a:gd name="connsiteX19" fmla="*/ 603113 w 996293"/>
              <a:gd name="connsiteY19" fmla="*/ 19570 h 650852"/>
              <a:gd name="connsiteX20" fmla="*/ 554781 w 996293"/>
              <a:gd name="connsiteY20" fmla="*/ 24018 h 650852"/>
              <a:gd name="connsiteX21" fmla="*/ 506449 w 996293"/>
              <a:gd name="connsiteY21" fmla="*/ 28169 h 650852"/>
              <a:gd name="connsiteX22" fmla="*/ 458117 w 996293"/>
              <a:gd name="connsiteY22" fmla="*/ 32320 h 650852"/>
              <a:gd name="connsiteX23" fmla="*/ 409785 w 996293"/>
              <a:gd name="connsiteY23" fmla="*/ 35878 h 650852"/>
              <a:gd name="connsiteX24" fmla="*/ 361453 w 996293"/>
              <a:gd name="connsiteY24" fmla="*/ 39437 h 650852"/>
              <a:gd name="connsiteX25" fmla="*/ 312528 w 996293"/>
              <a:gd name="connsiteY25" fmla="*/ 42995 h 650852"/>
              <a:gd name="connsiteX26" fmla="*/ 264195 w 996293"/>
              <a:gd name="connsiteY26" fmla="*/ 46257 h 650852"/>
              <a:gd name="connsiteX27" fmla="*/ 215567 w 996293"/>
              <a:gd name="connsiteY27" fmla="*/ 49222 h 650852"/>
              <a:gd name="connsiteX28" fmla="*/ 167235 w 996293"/>
              <a:gd name="connsiteY28" fmla="*/ 51890 h 650852"/>
              <a:gd name="connsiteX29" fmla="*/ 118606 w 996293"/>
              <a:gd name="connsiteY29" fmla="*/ 54559 h 650852"/>
              <a:gd name="connsiteX30" fmla="*/ 70274 w 996293"/>
              <a:gd name="connsiteY30" fmla="*/ 56931 h 650852"/>
              <a:gd name="connsiteX31" fmla="*/ 21646 w 996293"/>
              <a:gd name="connsiteY31" fmla="*/ 59303 h 650852"/>
              <a:gd name="connsiteX32" fmla="*/ 0 w 996293"/>
              <a:gd name="connsiteY32" fmla="*/ 61082 h 650852"/>
              <a:gd name="connsiteX33" fmla="*/ 3262 w 996293"/>
              <a:gd name="connsiteY33" fmla="*/ 73833 h 650852"/>
              <a:gd name="connsiteX34" fmla="*/ 9785 w 996293"/>
              <a:gd name="connsiteY34" fmla="*/ 86286 h 650852"/>
              <a:gd name="connsiteX35" fmla="*/ 10971 w 996293"/>
              <a:gd name="connsiteY35" fmla="*/ 93403 h 650852"/>
              <a:gd name="connsiteX36" fmla="*/ 10081 w 996293"/>
              <a:gd name="connsiteY36" fmla="*/ 99333 h 650852"/>
              <a:gd name="connsiteX37" fmla="*/ 6227 w 996293"/>
              <a:gd name="connsiteY37" fmla="*/ 104967 h 650852"/>
              <a:gd name="connsiteX38" fmla="*/ 7413 w 996293"/>
              <a:gd name="connsiteY38" fmla="*/ 113269 h 650852"/>
              <a:gd name="connsiteX39" fmla="*/ 8895 w 996293"/>
              <a:gd name="connsiteY39" fmla="*/ 115345 h 650852"/>
              <a:gd name="connsiteX40" fmla="*/ 18977 w 996293"/>
              <a:gd name="connsiteY40" fmla="*/ 120386 h 650852"/>
              <a:gd name="connsiteX41" fmla="*/ 22535 w 996293"/>
              <a:gd name="connsiteY41" fmla="*/ 127502 h 650852"/>
              <a:gd name="connsiteX42" fmla="*/ 24018 w 996293"/>
              <a:gd name="connsiteY42" fmla="*/ 135804 h 650852"/>
              <a:gd name="connsiteX43" fmla="*/ 24018 w 996293"/>
              <a:gd name="connsiteY43" fmla="*/ 142031 h 650852"/>
              <a:gd name="connsiteX44" fmla="*/ 18680 w 996293"/>
              <a:gd name="connsiteY44" fmla="*/ 153595 h 650852"/>
              <a:gd name="connsiteX45" fmla="*/ 17494 w 996293"/>
              <a:gd name="connsiteY45" fmla="*/ 169014 h 650852"/>
              <a:gd name="connsiteX46" fmla="*/ 10971 w 996293"/>
              <a:gd name="connsiteY46" fmla="*/ 192142 h 650852"/>
              <a:gd name="connsiteX47" fmla="*/ 3558 w 996293"/>
              <a:gd name="connsiteY47" fmla="*/ 206375 h 650852"/>
              <a:gd name="connsiteX48" fmla="*/ 2075 w 996293"/>
              <a:gd name="connsiteY48" fmla="*/ 213491 h 650852"/>
              <a:gd name="connsiteX49" fmla="*/ 3262 w 996293"/>
              <a:gd name="connsiteY49" fmla="*/ 219125 h 650852"/>
              <a:gd name="connsiteX50" fmla="*/ 16605 w 996293"/>
              <a:gd name="connsiteY50" fmla="*/ 233062 h 650852"/>
              <a:gd name="connsiteX51" fmla="*/ 17494 w 996293"/>
              <a:gd name="connsiteY51" fmla="*/ 238992 h 650852"/>
              <a:gd name="connsiteX52" fmla="*/ 21942 w 996293"/>
              <a:gd name="connsiteY52" fmla="*/ 246405 h 650852"/>
              <a:gd name="connsiteX53" fmla="*/ 26390 w 996293"/>
              <a:gd name="connsiteY53" fmla="*/ 263306 h 650852"/>
              <a:gd name="connsiteX54" fmla="*/ 31134 w 996293"/>
              <a:gd name="connsiteY54" fmla="*/ 264196 h 650852"/>
              <a:gd name="connsiteX55" fmla="*/ 42105 w 996293"/>
              <a:gd name="connsiteY55" fmla="*/ 281690 h 650852"/>
              <a:gd name="connsiteX56" fmla="*/ 47739 w 996293"/>
              <a:gd name="connsiteY56" fmla="*/ 314010 h 650852"/>
              <a:gd name="connsiteX57" fmla="*/ 58117 w 996293"/>
              <a:gd name="connsiteY57" fmla="*/ 339807 h 650852"/>
              <a:gd name="connsiteX58" fmla="*/ 73239 w 996293"/>
              <a:gd name="connsiteY58" fmla="*/ 359081 h 650852"/>
              <a:gd name="connsiteX59" fmla="*/ 81245 w 996293"/>
              <a:gd name="connsiteY59" fmla="*/ 373314 h 650852"/>
              <a:gd name="connsiteX60" fmla="*/ 81542 w 996293"/>
              <a:gd name="connsiteY60" fmla="*/ 382505 h 650852"/>
              <a:gd name="connsiteX61" fmla="*/ 85396 w 996293"/>
              <a:gd name="connsiteY61" fmla="*/ 392291 h 650852"/>
              <a:gd name="connsiteX62" fmla="*/ 92809 w 996293"/>
              <a:gd name="connsiteY62" fmla="*/ 402372 h 650852"/>
              <a:gd name="connsiteX63" fmla="*/ 96368 w 996293"/>
              <a:gd name="connsiteY63" fmla="*/ 420163 h 650852"/>
              <a:gd name="connsiteX64" fmla="*/ 96071 w 996293"/>
              <a:gd name="connsiteY64" fmla="*/ 445663 h 650852"/>
              <a:gd name="connsiteX65" fmla="*/ 99629 w 996293"/>
              <a:gd name="connsiteY65" fmla="*/ 459007 h 650852"/>
              <a:gd name="connsiteX66" fmla="*/ 107042 w 996293"/>
              <a:gd name="connsiteY66" fmla="*/ 460193 h 650852"/>
              <a:gd name="connsiteX67" fmla="*/ 110304 w 996293"/>
              <a:gd name="connsiteY67" fmla="*/ 463454 h 650852"/>
              <a:gd name="connsiteX68" fmla="*/ 109711 w 996293"/>
              <a:gd name="connsiteY68" fmla="*/ 469088 h 650852"/>
              <a:gd name="connsiteX69" fmla="*/ 112379 w 996293"/>
              <a:gd name="connsiteY69" fmla="*/ 472943 h 650852"/>
              <a:gd name="connsiteX70" fmla="*/ 118310 w 996293"/>
              <a:gd name="connsiteY70" fmla="*/ 475315 h 650852"/>
              <a:gd name="connsiteX71" fmla="*/ 120385 w 996293"/>
              <a:gd name="connsiteY71" fmla="*/ 482431 h 650852"/>
              <a:gd name="connsiteX72" fmla="*/ 118310 w 996293"/>
              <a:gd name="connsiteY72" fmla="*/ 494589 h 650852"/>
              <a:gd name="connsiteX73" fmla="*/ 120682 w 996293"/>
              <a:gd name="connsiteY73" fmla="*/ 502002 h 650852"/>
              <a:gd name="connsiteX74" fmla="*/ 127501 w 996293"/>
              <a:gd name="connsiteY74" fmla="*/ 504670 h 650852"/>
              <a:gd name="connsiteX75" fmla="*/ 129281 w 996293"/>
              <a:gd name="connsiteY75" fmla="*/ 510600 h 650852"/>
              <a:gd name="connsiteX76" fmla="*/ 125426 w 996293"/>
              <a:gd name="connsiteY76" fmla="*/ 519496 h 650852"/>
              <a:gd name="connsiteX77" fmla="*/ 126316 w 996293"/>
              <a:gd name="connsiteY77" fmla="*/ 526316 h 650852"/>
              <a:gd name="connsiteX78" fmla="*/ 132246 w 996293"/>
              <a:gd name="connsiteY78" fmla="*/ 531060 h 650852"/>
              <a:gd name="connsiteX79" fmla="*/ 136990 w 996293"/>
              <a:gd name="connsiteY79" fmla="*/ 553002 h 650852"/>
              <a:gd name="connsiteX80" fmla="*/ 140845 w 996293"/>
              <a:gd name="connsiteY80" fmla="*/ 592142 h 650852"/>
              <a:gd name="connsiteX81" fmla="*/ 141438 w 996293"/>
              <a:gd name="connsiteY81" fmla="*/ 615271 h 650852"/>
              <a:gd name="connsiteX82" fmla="*/ 138473 w 996293"/>
              <a:gd name="connsiteY82" fmla="*/ 622090 h 650852"/>
              <a:gd name="connsiteX83" fmla="*/ 144403 w 996293"/>
              <a:gd name="connsiteY83" fmla="*/ 636027 h 650852"/>
              <a:gd name="connsiteX84" fmla="*/ 154781 w 996293"/>
              <a:gd name="connsiteY84" fmla="*/ 650852 h 650852"/>
              <a:gd name="connsiteX85" fmla="*/ 193921 w 996293"/>
              <a:gd name="connsiteY85" fmla="*/ 648480 h 650852"/>
              <a:gd name="connsiteX86" fmla="*/ 233358 w 996293"/>
              <a:gd name="connsiteY86" fmla="*/ 646108 h 650852"/>
              <a:gd name="connsiteX87" fmla="*/ 272498 w 996293"/>
              <a:gd name="connsiteY87" fmla="*/ 643440 h 650852"/>
              <a:gd name="connsiteX88" fmla="*/ 351371 w 996293"/>
              <a:gd name="connsiteY88" fmla="*/ 637806 h 650852"/>
              <a:gd name="connsiteX89" fmla="*/ 390808 w 996293"/>
              <a:gd name="connsiteY89" fmla="*/ 634841 h 650852"/>
              <a:gd name="connsiteX90" fmla="*/ 430244 w 996293"/>
              <a:gd name="connsiteY90" fmla="*/ 631579 h 650852"/>
              <a:gd name="connsiteX91" fmla="*/ 469385 w 996293"/>
              <a:gd name="connsiteY91" fmla="*/ 628317 h 650852"/>
              <a:gd name="connsiteX92" fmla="*/ 547961 w 996293"/>
              <a:gd name="connsiteY92" fmla="*/ 621497 h 650852"/>
              <a:gd name="connsiteX93" fmla="*/ 587398 w 996293"/>
              <a:gd name="connsiteY93" fmla="*/ 617939 h 650852"/>
              <a:gd name="connsiteX94" fmla="*/ 626538 w 996293"/>
              <a:gd name="connsiteY94" fmla="*/ 614381 h 650852"/>
              <a:gd name="connsiteX95" fmla="*/ 665678 w 996293"/>
              <a:gd name="connsiteY95" fmla="*/ 610526 h 650852"/>
              <a:gd name="connsiteX96" fmla="*/ 704818 w 996293"/>
              <a:gd name="connsiteY96" fmla="*/ 606672 h 650852"/>
              <a:gd name="connsiteX97" fmla="*/ 744255 w 996293"/>
              <a:gd name="connsiteY97" fmla="*/ 602520 h 650852"/>
              <a:gd name="connsiteX98" fmla="*/ 783395 w 996293"/>
              <a:gd name="connsiteY98" fmla="*/ 598369 h 650852"/>
              <a:gd name="connsiteX99" fmla="*/ 792587 w 996293"/>
              <a:gd name="connsiteY99" fmla="*/ 612602 h 650852"/>
              <a:gd name="connsiteX100" fmla="*/ 801483 w 996293"/>
              <a:gd name="connsiteY100" fmla="*/ 615864 h 650852"/>
              <a:gd name="connsiteX101" fmla="*/ 803558 w 996293"/>
              <a:gd name="connsiteY101" fmla="*/ 620608 h 650852"/>
              <a:gd name="connsiteX102" fmla="*/ 815419 w 996293"/>
              <a:gd name="connsiteY102" fmla="*/ 627131 h 650852"/>
              <a:gd name="connsiteX103" fmla="*/ 818384 w 996293"/>
              <a:gd name="connsiteY103" fmla="*/ 634544 h 650852"/>
              <a:gd name="connsiteX104" fmla="*/ 833209 w 996293"/>
              <a:gd name="connsiteY104" fmla="*/ 644032 h 650852"/>
              <a:gd name="connsiteX105" fmla="*/ 840622 w 996293"/>
              <a:gd name="connsiteY105" fmla="*/ 639585 h 650852"/>
              <a:gd name="connsiteX106" fmla="*/ 841216 w 996293"/>
              <a:gd name="connsiteY106" fmla="*/ 629207 h 650852"/>
              <a:gd name="connsiteX107" fmla="*/ 837361 w 996293"/>
              <a:gd name="connsiteY107" fmla="*/ 611119 h 650852"/>
              <a:gd name="connsiteX108" fmla="*/ 844477 w 996293"/>
              <a:gd name="connsiteY108" fmla="*/ 596294 h 650852"/>
              <a:gd name="connsiteX109" fmla="*/ 862861 w 996293"/>
              <a:gd name="connsiteY109" fmla="*/ 584729 h 650852"/>
              <a:gd name="connsiteX110" fmla="*/ 878280 w 996293"/>
              <a:gd name="connsiteY110" fmla="*/ 562491 h 650852"/>
              <a:gd name="connsiteX111" fmla="*/ 890734 w 996293"/>
              <a:gd name="connsiteY111" fmla="*/ 528984 h 650852"/>
              <a:gd name="connsiteX112" fmla="*/ 895478 w 996293"/>
              <a:gd name="connsiteY112" fmla="*/ 505560 h 650852"/>
              <a:gd name="connsiteX113" fmla="*/ 892513 w 996293"/>
              <a:gd name="connsiteY113" fmla="*/ 491920 h 650852"/>
              <a:gd name="connsiteX114" fmla="*/ 885397 w 996293"/>
              <a:gd name="connsiteY114" fmla="*/ 479466 h 650852"/>
              <a:gd name="connsiteX115" fmla="*/ 874129 w 996293"/>
              <a:gd name="connsiteY115" fmla="*/ 468199 h 650852"/>
              <a:gd name="connsiteX116" fmla="*/ 870274 w 996293"/>
              <a:gd name="connsiteY116" fmla="*/ 453076 h 650852"/>
              <a:gd name="connsiteX117" fmla="*/ 873536 w 996293"/>
              <a:gd name="connsiteY117" fmla="*/ 434396 h 650852"/>
              <a:gd name="connsiteX118" fmla="*/ 888955 w 996293"/>
              <a:gd name="connsiteY118" fmla="*/ 421053 h 650852"/>
              <a:gd name="connsiteX119" fmla="*/ 916827 w 996293"/>
              <a:gd name="connsiteY119" fmla="*/ 413047 h 650852"/>
              <a:gd name="connsiteX120" fmla="*/ 941438 w 996293"/>
              <a:gd name="connsiteY120" fmla="*/ 400890 h 650852"/>
              <a:gd name="connsiteX121" fmla="*/ 963084 w 996293"/>
              <a:gd name="connsiteY121" fmla="*/ 384878 h 650852"/>
              <a:gd name="connsiteX122" fmla="*/ 974944 w 996293"/>
              <a:gd name="connsiteY122" fmla="*/ 368569 h 650852"/>
              <a:gd name="connsiteX123" fmla="*/ 977316 w 996293"/>
              <a:gd name="connsiteY123" fmla="*/ 352261 h 650852"/>
              <a:gd name="connsiteX124" fmla="*/ 982654 w 996293"/>
              <a:gd name="connsiteY124" fmla="*/ 339214 h 650852"/>
              <a:gd name="connsiteX125" fmla="*/ 990363 w 996293"/>
              <a:gd name="connsiteY125" fmla="*/ 329133 h 650852"/>
              <a:gd name="connsiteX126" fmla="*/ 994811 w 996293"/>
              <a:gd name="connsiteY126" fmla="*/ 314010 h 650852"/>
              <a:gd name="connsiteX127" fmla="*/ 996293 w 996293"/>
              <a:gd name="connsiteY127" fmla="*/ 293551 h 650852"/>
              <a:gd name="connsiteX128" fmla="*/ 994811 w 996293"/>
              <a:gd name="connsiteY128" fmla="*/ 278725 h 650852"/>
              <a:gd name="connsiteX129" fmla="*/ 990956 w 996293"/>
              <a:gd name="connsiteY129" fmla="*/ 269533 h 650852"/>
              <a:gd name="connsiteX130" fmla="*/ 978799 w 996293"/>
              <a:gd name="connsiteY130" fmla="*/ 259451 h 650852"/>
              <a:gd name="connsiteX131" fmla="*/ 960415 w 996293"/>
              <a:gd name="connsiteY131" fmla="*/ 249073 h 650852"/>
              <a:gd name="connsiteX132" fmla="*/ 949444 w 996293"/>
              <a:gd name="connsiteY132" fmla="*/ 238399 h 650852"/>
              <a:gd name="connsiteX133" fmla="*/ 945886 w 996293"/>
              <a:gd name="connsiteY133" fmla="*/ 227724 h 650852"/>
              <a:gd name="connsiteX134" fmla="*/ 935507 w 996293"/>
              <a:gd name="connsiteY134" fmla="*/ 217050 h 650852"/>
              <a:gd name="connsiteX135" fmla="*/ 918310 w 996293"/>
              <a:gd name="connsiteY135" fmla="*/ 206375 h 650852"/>
              <a:gd name="connsiteX136" fmla="*/ 907635 w 996293"/>
              <a:gd name="connsiteY136" fmla="*/ 193328 h 650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996293" h="650852">
                <a:moveTo>
                  <a:pt x="907635" y="193328"/>
                </a:moveTo>
                <a:lnTo>
                  <a:pt x="906449" y="191846"/>
                </a:lnTo>
                <a:lnTo>
                  <a:pt x="899926" y="173758"/>
                </a:lnTo>
                <a:lnTo>
                  <a:pt x="883321" y="161898"/>
                </a:lnTo>
                <a:lnTo>
                  <a:pt x="856635" y="155967"/>
                </a:lnTo>
                <a:lnTo>
                  <a:pt x="838547" y="143810"/>
                </a:lnTo>
                <a:lnTo>
                  <a:pt x="829355" y="125426"/>
                </a:lnTo>
                <a:lnTo>
                  <a:pt x="822535" y="104374"/>
                </a:lnTo>
                <a:lnTo>
                  <a:pt x="818087" y="80652"/>
                </a:lnTo>
                <a:lnTo>
                  <a:pt x="818087" y="60489"/>
                </a:lnTo>
                <a:lnTo>
                  <a:pt x="822535" y="43884"/>
                </a:lnTo>
                <a:lnTo>
                  <a:pt x="819866" y="33210"/>
                </a:lnTo>
                <a:lnTo>
                  <a:pt x="810081" y="28466"/>
                </a:lnTo>
                <a:lnTo>
                  <a:pt x="803262" y="21646"/>
                </a:lnTo>
                <a:lnTo>
                  <a:pt x="799407" y="12750"/>
                </a:lnTo>
                <a:lnTo>
                  <a:pt x="797035" y="0"/>
                </a:lnTo>
                <a:lnTo>
                  <a:pt x="748110" y="5337"/>
                </a:lnTo>
                <a:lnTo>
                  <a:pt x="699777" y="10378"/>
                </a:lnTo>
                <a:lnTo>
                  <a:pt x="651446" y="15122"/>
                </a:lnTo>
                <a:lnTo>
                  <a:pt x="603113" y="19570"/>
                </a:lnTo>
                <a:lnTo>
                  <a:pt x="554781" y="24018"/>
                </a:lnTo>
                <a:lnTo>
                  <a:pt x="506449" y="28169"/>
                </a:lnTo>
                <a:lnTo>
                  <a:pt x="458117" y="32320"/>
                </a:lnTo>
                <a:lnTo>
                  <a:pt x="409785" y="35878"/>
                </a:lnTo>
                <a:lnTo>
                  <a:pt x="361453" y="39437"/>
                </a:lnTo>
                <a:lnTo>
                  <a:pt x="312528" y="42995"/>
                </a:lnTo>
                <a:lnTo>
                  <a:pt x="264195" y="46257"/>
                </a:lnTo>
                <a:lnTo>
                  <a:pt x="215567" y="49222"/>
                </a:lnTo>
                <a:lnTo>
                  <a:pt x="167235" y="51890"/>
                </a:lnTo>
                <a:lnTo>
                  <a:pt x="118606" y="54559"/>
                </a:lnTo>
                <a:lnTo>
                  <a:pt x="70274" y="56931"/>
                </a:lnTo>
                <a:lnTo>
                  <a:pt x="21646" y="59303"/>
                </a:lnTo>
                <a:lnTo>
                  <a:pt x="0" y="61082"/>
                </a:lnTo>
                <a:lnTo>
                  <a:pt x="3262" y="73833"/>
                </a:lnTo>
                <a:lnTo>
                  <a:pt x="9785" y="86286"/>
                </a:lnTo>
                <a:lnTo>
                  <a:pt x="10971" y="93403"/>
                </a:lnTo>
                <a:lnTo>
                  <a:pt x="10081" y="99333"/>
                </a:lnTo>
                <a:lnTo>
                  <a:pt x="6227" y="104967"/>
                </a:lnTo>
                <a:lnTo>
                  <a:pt x="7413" y="113269"/>
                </a:lnTo>
                <a:lnTo>
                  <a:pt x="8895" y="115345"/>
                </a:lnTo>
                <a:lnTo>
                  <a:pt x="18977" y="120386"/>
                </a:lnTo>
                <a:lnTo>
                  <a:pt x="22535" y="127502"/>
                </a:lnTo>
                <a:lnTo>
                  <a:pt x="24018" y="135804"/>
                </a:lnTo>
                <a:lnTo>
                  <a:pt x="24018" y="142031"/>
                </a:lnTo>
                <a:lnTo>
                  <a:pt x="18680" y="153595"/>
                </a:lnTo>
                <a:lnTo>
                  <a:pt x="17494" y="169014"/>
                </a:lnTo>
                <a:lnTo>
                  <a:pt x="10971" y="192142"/>
                </a:lnTo>
                <a:lnTo>
                  <a:pt x="3558" y="206375"/>
                </a:lnTo>
                <a:lnTo>
                  <a:pt x="2075" y="213491"/>
                </a:lnTo>
                <a:lnTo>
                  <a:pt x="3262" y="219125"/>
                </a:lnTo>
                <a:lnTo>
                  <a:pt x="16605" y="233062"/>
                </a:lnTo>
                <a:lnTo>
                  <a:pt x="17494" y="238992"/>
                </a:lnTo>
                <a:lnTo>
                  <a:pt x="21942" y="246405"/>
                </a:lnTo>
                <a:lnTo>
                  <a:pt x="26390" y="263306"/>
                </a:lnTo>
                <a:lnTo>
                  <a:pt x="31134" y="264196"/>
                </a:lnTo>
                <a:lnTo>
                  <a:pt x="42105" y="281690"/>
                </a:lnTo>
                <a:lnTo>
                  <a:pt x="47739" y="314010"/>
                </a:lnTo>
                <a:lnTo>
                  <a:pt x="58117" y="339807"/>
                </a:lnTo>
                <a:lnTo>
                  <a:pt x="73239" y="359081"/>
                </a:lnTo>
                <a:lnTo>
                  <a:pt x="81245" y="373314"/>
                </a:lnTo>
                <a:lnTo>
                  <a:pt x="81542" y="382505"/>
                </a:lnTo>
                <a:lnTo>
                  <a:pt x="85396" y="392291"/>
                </a:lnTo>
                <a:lnTo>
                  <a:pt x="92809" y="402372"/>
                </a:lnTo>
                <a:lnTo>
                  <a:pt x="96368" y="420163"/>
                </a:lnTo>
                <a:lnTo>
                  <a:pt x="96071" y="445663"/>
                </a:lnTo>
                <a:lnTo>
                  <a:pt x="99629" y="459007"/>
                </a:lnTo>
                <a:lnTo>
                  <a:pt x="107042" y="460193"/>
                </a:lnTo>
                <a:lnTo>
                  <a:pt x="110304" y="463454"/>
                </a:lnTo>
                <a:lnTo>
                  <a:pt x="109711" y="469088"/>
                </a:lnTo>
                <a:lnTo>
                  <a:pt x="112379" y="472943"/>
                </a:lnTo>
                <a:lnTo>
                  <a:pt x="118310" y="475315"/>
                </a:lnTo>
                <a:lnTo>
                  <a:pt x="120385" y="482431"/>
                </a:lnTo>
                <a:lnTo>
                  <a:pt x="118310" y="494589"/>
                </a:lnTo>
                <a:lnTo>
                  <a:pt x="120682" y="502002"/>
                </a:lnTo>
                <a:lnTo>
                  <a:pt x="127501" y="504670"/>
                </a:lnTo>
                <a:lnTo>
                  <a:pt x="129281" y="510600"/>
                </a:lnTo>
                <a:lnTo>
                  <a:pt x="125426" y="519496"/>
                </a:lnTo>
                <a:lnTo>
                  <a:pt x="126316" y="526316"/>
                </a:lnTo>
                <a:lnTo>
                  <a:pt x="132246" y="531060"/>
                </a:lnTo>
                <a:lnTo>
                  <a:pt x="136990" y="553002"/>
                </a:lnTo>
                <a:lnTo>
                  <a:pt x="140845" y="592142"/>
                </a:lnTo>
                <a:lnTo>
                  <a:pt x="141438" y="615271"/>
                </a:lnTo>
                <a:lnTo>
                  <a:pt x="138473" y="622090"/>
                </a:lnTo>
                <a:lnTo>
                  <a:pt x="144403" y="636027"/>
                </a:lnTo>
                <a:lnTo>
                  <a:pt x="154781" y="650852"/>
                </a:lnTo>
                <a:lnTo>
                  <a:pt x="193921" y="648480"/>
                </a:lnTo>
                <a:lnTo>
                  <a:pt x="233358" y="646108"/>
                </a:lnTo>
                <a:lnTo>
                  <a:pt x="272498" y="643440"/>
                </a:lnTo>
                <a:lnTo>
                  <a:pt x="351371" y="637806"/>
                </a:lnTo>
                <a:lnTo>
                  <a:pt x="390808" y="634841"/>
                </a:lnTo>
                <a:lnTo>
                  <a:pt x="430244" y="631579"/>
                </a:lnTo>
                <a:lnTo>
                  <a:pt x="469385" y="628317"/>
                </a:lnTo>
                <a:lnTo>
                  <a:pt x="547961" y="621497"/>
                </a:lnTo>
                <a:lnTo>
                  <a:pt x="587398" y="617939"/>
                </a:lnTo>
                <a:lnTo>
                  <a:pt x="626538" y="614381"/>
                </a:lnTo>
                <a:lnTo>
                  <a:pt x="665678" y="610526"/>
                </a:lnTo>
                <a:lnTo>
                  <a:pt x="704818" y="606672"/>
                </a:lnTo>
                <a:lnTo>
                  <a:pt x="744255" y="602520"/>
                </a:lnTo>
                <a:lnTo>
                  <a:pt x="783395" y="598369"/>
                </a:lnTo>
                <a:lnTo>
                  <a:pt x="792587" y="612602"/>
                </a:lnTo>
                <a:lnTo>
                  <a:pt x="801483" y="615864"/>
                </a:lnTo>
                <a:lnTo>
                  <a:pt x="803558" y="620608"/>
                </a:lnTo>
                <a:lnTo>
                  <a:pt x="815419" y="627131"/>
                </a:lnTo>
                <a:lnTo>
                  <a:pt x="818384" y="634544"/>
                </a:lnTo>
                <a:lnTo>
                  <a:pt x="833209" y="644032"/>
                </a:lnTo>
                <a:lnTo>
                  <a:pt x="840622" y="639585"/>
                </a:lnTo>
                <a:lnTo>
                  <a:pt x="841216" y="629207"/>
                </a:lnTo>
                <a:lnTo>
                  <a:pt x="837361" y="611119"/>
                </a:lnTo>
                <a:lnTo>
                  <a:pt x="844477" y="596294"/>
                </a:lnTo>
                <a:lnTo>
                  <a:pt x="862861" y="584729"/>
                </a:lnTo>
                <a:lnTo>
                  <a:pt x="878280" y="562491"/>
                </a:lnTo>
                <a:lnTo>
                  <a:pt x="890734" y="528984"/>
                </a:lnTo>
                <a:lnTo>
                  <a:pt x="895478" y="505560"/>
                </a:lnTo>
                <a:lnTo>
                  <a:pt x="892513" y="491920"/>
                </a:lnTo>
                <a:lnTo>
                  <a:pt x="885397" y="479466"/>
                </a:lnTo>
                <a:lnTo>
                  <a:pt x="874129" y="468199"/>
                </a:lnTo>
                <a:lnTo>
                  <a:pt x="870274" y="453076"/>
                </a:lnTo>
                <a:lnTo>
                  <a:pt x="873536" y="434396"/>
                </a:lnTo>
                <a:lnTo>
                  <a:pt x="888955" y="421053"/>
                </a:lnTo>
                <a:lnTo>
                  <a:pt x="916827" y="413047"/>
                </a:lnTo>
                <a:lnTo>
                  <a:pt x="941438" y="400890"/>
                </a:lnTo>
                <a:lnTo>
                  <a:pt x="963084" y="384878"/>
                </a:lnTo>
                <a:lnTo>
                  <a:pt x="974944" y="368569"/>
                </a:lnTo>
                <a:lnTo>
                  <a:pt x="977316" y="352261"/>
                </a:lnTo>
                <a:lnTo>
                  <a:pt x="982654" y="339214"/>
                </a:lnTo>
                <a:lnTo>
                  <a:pt x="990363" y="329133"/>
                </a:lnTo>
                <a:lnTo>
                  <a:pt x="994811" y="314010"/>
                </a:lnTo>
                <a:lnTo>
                  <a:pt x="996293" y="293551"/>
                </a:lnTo>
                <a:lnTo>
                  <a:pt x="994811" y="278725"/>
                </a:lnTo>
                <a:lnTo>
                  <a:pt x="990956" y="269533"/>
                </a:lnTo>
                <a:lnTo>
                  <a:pt x="978799" y="259451"/>
                </a:lnTo>
                <a:lnTo>
                  <a:pt x="960415" y="249073"/>
                </a:lnTo>
                <a:lnTo>
                  <a:pt x="949444" y="238399"/>
                </a:lnTo>
                <a:lnTo>
                  <a:pt x="945886" y="227724"/>
                </a:lnTo>
                <a:lnTo>
                  <a:pt x="935507" y="217050"/>
                </a:lnTo>
                <a:lnTo>
                  <a:pt x="918310" y="206375"/>
                </a:lnTo>
                <a:lnTo>
                  <a:pt x="907635" y="193328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14966B-C753-0AD5-0E74-7E0030B05A85}"/>
              </a:ext>
            </a:extLst>
          </p:cNvPr>
          <p:cNvSpPr/>
          <p:nvPr/>
        </p:nvSpPr>
        <p:spPr>
          <a:xfrm>
            <a:off x="3220767" y="2103912"/>
            <a:ext cx="851088" cy="1386648"/>
          </a:xfrm>
          <a:custGeom>
            <a:avLst/>
            <a:gdLst>
              <a:gd name="connsiteX0" fmla="*/ 964566 w 964566"/>
              <a:gd name="connsiteY0" fmla="*/ 1060637 h 1571534"/>
              <a:gd name="connsiteX1" fmla="*/ 955671 w 964566"/>
              <a:gd name="connsiteY1" fmla="*/ 1053818 h 1571534"/>
              <a:gd name="connsiteX2" fmla="*/ 950037 w 964566"/>
              <a:gd name="connsiteY2" fmla="*/ 1046701 h 1571534"/>
              <a:gd name="connsiteX3" fmla="*/ 945886 w 964566"/>
              <a:gd name="connsiteY3" fmla="*/ 1038695 h 1571534"/>
              <a:gd name="connsiteX4" fmla="*/ 938769 w 964566"/>
              <a:gd name="connsiteY4" fmla="*/ 1017346 h 1571534"/>
              <a:gd name="connsiteX5" fmla="*/ 934025 w 964566"/>
              <a:gd name="connsiteY5" fmla="*/ 1009340 h 1571534"/>
              <a:gd name="connsiteX6" fmla="*/ 929874 w 964566"/>
              <a:gd name="connsiteY6" fmla="*/ 1004299 h 1571534"/>
              <a:gd name="connsiteX7" fmla="*/ 924833 w 964566"/>
              <a:gd name="connsiteY7" fmla="*/ 1003410 h 1571534"/>
              <a:gd name="connsiteX8" fmla="*/ 918310 w 964566"/>
              <a:gd name="connsiteY8" fmla="*/ 1005189 h 1571534"/>
              <a:gd name="connsiteX9" fmla="*/ 912972 w 964566"/>
              <a:gd name="connsiteY9" fmla="*/ 1009044 h 1571534"/>
              <a:gd name="connsiteX10" fmla="*/ 910304 w 964566"/>
              <a:gd name="connsiteY10" fmla="*/ 1017050 h 1571534"/>
              <a:gd name="connsiteX11" fmla="*/ 904373 w 964566"/>
              <a:gd name="connsiteY11" fmla="*/ 1025945 h 1571534"/>
              <a:gd name="connsiteX12" fmla="*/ 903484 w 964566"/>
              <a:gd name="connsiteY12" fmla="*/ 1033951 h 1571534"/>
              <a:gd name="connsiteX13" fmla="*/ 904967 w 964566"/>
              <a:gd name="connsiteY13" fmla="*/ 1038399 h 1571534"/>
              <a:gd name="connsiteX14" fmla="*/ 904077 w 964566"/>
              <a:gd name="connsiteY14" fmla="*/ 1040771 h 1571534"/>
              <a:gd name="connsiteX15" fmla="*/ 900815 w 964566"/>
              <a:gd name="connsiteY15" fmla="*/ 1042253 h 1571534"/>
              <a:gd name="connsiteX16" fmla="*/ 878280 w 964566"/>
              <a:gd name="connsiteY16" fmla="*/ 1036027 h 1571534"/>
              <a:gd name="connsiteX17" fmla="*/ 857820 w 964566"/>
              <a:gd name="connsiteY17" fmla="*/ 1037213 h 1571534"/>
              <a:gd name="connsiteX18" fmla="*/ 844477 w 964566"/>
              <a:gd name="connsiteY18" fmla="*/ 1032172 h 1571534"/>
              <a:gd name="connsiteX19" fmla="*/ 817791 w 964566"/>
              <a:gd name="connsiteY19" fmla="*/ 1029800 h 1571534"/>
              <a:gd name="connsiteX20" fmla="*/ 795552 w 964566"/>
              <a:gd name="connsiteY20" fmla="*/ 1023573 h 1571534"/>
              <a:gd name="connsiteX21" fmla="*/ 787546 w 964566"/>
              <a:gd name="connsiteY21" fmla="*/ 1023869 h 1571534"/>
              <a:gd name="connsiteX22" fmla="*/ 781912 w 964566"/>
              <a:gd name="connsiteY22" fmla="*/ 1027428 h 1571534"/>
              <a:gd name="connsiteX23" fmla="*/ 773907 w 964566"/>
              <a:gd name="connsiteY23" fmla="*/ 1037509 h 1571534"/>
              <a:gd name="connsiteX24" fmla="*/ 771831 w 964566"/>
              <a:gd name="connsiteY24" fmla="*/ 1039288 h 1571534"/>
              <a:gd name="connsiteX25" fmla="*/ 769162 w 964566"/>
              <a:gd name="connsiteY25" fmla="*/ 1039288 h 1571534"/>
              <a:gd name="connsiteX26" fmla="*/ 733284 w 964566"/>
              <a:gd name="connsiteY26" fmla="*/ 1027724 h 1571534"/>
              <a:gd name="connsiteX27" fmla="*/ 723499 w 964566"/>
              <a:gd name="connsiteY27" fmla="*/ 1025945 h 1571534"/>
              <a:gd name="connsiteX28" fmla="*/ 712231 w 964566"/>
              <a:gd name="connsiteY28" fmla="*/ 1031282 h 1571534"/>
              <a:gd name="connsiteX29" fmla="*/ 708080 w 964566"/>
              <a:gd name="connsiteY29" fmla="*/ 1035730 h 1571534"/>
              <a:gd name="connsiteX30" fmla="*/ 706301 w 964566"/>
              <a:gd name="connsiteY30" fmla="*/ 1042253 h 1571534"/>
              <a:gd name="connsiteX31" fmla="*/ 703632 w 964566"/>
              <a:gd name="connsiteY31" fmla="*/ 1043736 h 1571534"/>
              <a:gd name="connsiteX32" fmla="*/ 700371 w 964566"/>
              <a:gd name="connsiteY32" fmla="*/ 1042846 h 1571534"/>
              <a:gd name="connsiteX33" fmla="*/ 692958 w 964566"/>
              <a:gd name="connsiteY33" fmla="*/ 1037213 h 1571534"/>
              <a:gd name="connsiteX34" fmla="*/ 685545 w 964566"/>
              <a:gd name="connsiteY34" fmla="*/ 1028614 h 1571534"/>
              <a:gd name="connsiteX35" fmla="*/ 681987 w 964566"/>
              <a:gd name="connsiteY35" fmla="*/ 1022683 h 1571534"/>
              <a:gd name="connsiteX36" fmla="*/ 682876 w 964566"/>
              <a:gd name="connsiteY36" fmla="*/ 1010526 h 1571534"/>
              <a:gd name="connsiteX37" fmla="*/ 678132 w 964566"/>
              <a:gd name="connsiteY37" fmla="*/ 995997 h 1571534"/>
              <a:gd name="connsiteX38" fmla="*/ 678725 w 964566"/>
              <a:gd name="connsiteY38" fmla="*/ 983543 h 1571534"/>
              <a:gd name="connsiteX39" fmla="*/ 675760 w 964566"/>
              <a:gd name="connsiteY39" fmla="*/ 971979 h 1571534"/>
              <a:gd name="connsiteX40" fmla="*/ 670719 w 964566"/>
              <a:gd name="connsiteY40" fmla="*/ 960711 h 1571534"/>
              <a:gd name="connsiteX41" fmla="*/ 665085 w 964566"/>
              <a:gd name="connsiteY41" fmla="*/ 953002 h 1571534"/>
              <a:gd name="connsiteX42" fmla="*/ 658858 w 964566"/>
              <a:gd name="connsiteY42" fmla="*/ 949444 h 1571534"/>
              <a:gd name="connsiteX43" fmla="*/ 646108 w 964566"/>
              <a:gd name="connsiteY43" fmla="*/ 948851 h 1571534"/>
              <a:gd name="connsiteX44" fmla="*/ 643440 w 964566"/>
              <a:gd name="connsiteY44" fmla="*/ 947368 h 1571534"/>
              <a:gd name="connsiteX45" fmla="*/ 632172 w 964566"/>
              <a:gd name="connsiteY45" fmla="*/ 931653 h 1571534"/>
              <a:gd name="connsiteX46" fmla="*/ 628910 w 964566"/>
              <a:gd name="connsiteY46" fmla="*/ 924833 h 1571534"/>
              <a:gd name="connsiteX47" fmla="*/ 628614 w 964566"/>
              <a:gd name="connsiteY47" fmla="*/ 919199 h 1571534"/>
              <a:gd name="connsiteX48" fmla="*/ 635137 w 964566"/>
              <a:gd name="connsiteY48" fmla="*/ 907042 h 1571534"/>
              <a:gd name="connsiteX49" fmla="*/ 635137 w 964566"/>
              <a:gd name="connsiteY49" fmla="*/ 899629 h 1571534"/>
              <a:gd name="connsiteX50" fmla="*/ 633358 w 964566"/>
              <a:gd name="connsiteY50" fmla="*/ 890141 h 1571534"/>
              <a:gd name="connsiteX51" fmla="*/ 629800 w 964566"/>
              <a:gd name="connsiteY51" fmla="*/ 882135 h 1571534"/>
              <a:gd name="connsiteX52" fmla="*/ 623277 w 964566"/>
              <a:gd name="connsiteY52" fmla="*/ 874425 h 1571534"/>
              <a:gd name="connsiteX53" fmla="*/ 618532 w 964566"/>
              <a:gd name="connsiteY53" fmla="*/ 859303 h 1571534"/>
              <a:gd name="connsiteX54" fmla="*/ 609044 w 964566"/>
              <a:gd name="connsiteY54" fmla="*/ 837657 h 1571534"/>
              <a:gd name="connsiteX55" fmla="*/ 608154 w 964566"/>
              <a:gd name="connsiteY55" fmla="*/ 821942 h 1571534"/>
              <a:gd name="connsiteX56" fmla="*/ 605486 w 964566"/>
              <a:gd name="connsiteY56" fmla="*/ 808599 h 1571534"/>
              <a:gd name="connsiteX57" fmla="*/ 606375 w 964566"/>
              <a:gd name="connsiteY57" fmla="*/ 795849 h 1571534"/>
              <a:gd name="connsiteX58" fmla="*/ 602817 w 964566"/>
              <a:gd name="connsiteY58" fmla="*/ 787250 h 1571534"/>
              <a:gd name="connsiteX59" fmla="*/ 604892 w 964566"/>
              <a:gd name="connsiteY59" fmla="*/ 777761 h 1571534"/>
              <a:gd name="connsiteX60" fmla="*/ 604596 w 964566"/>
              <a:gd name="connsiteY60" fmla="*/ 774796 h 1571534"/>
              <a:gd name="connsiteX61" fmla="*/ 603410 w 964566"/>
              <a:gd name="connsiteY61" fmla="*/ 773313 h 1571534"/>
              <a:gd name="connsiteX62" fmla="*/ 595997 w 964566"/>
              <a:gd name="connsiteY62" fmla="*/ 766494 h 1571534"/>
              <a:gd name="connsiteX63" fmla="*/ 587991 w 964566"/>
              <a:gd name="connsiteY63" fmla="*/ 754929 h 1571534"/>
              <a:gd name="connsiteX64" fmla="*/ 583247 w 964566"/>
              <a:gd name="connsiteY64" fmla="*/ 751964 h 1571534"/>
              <a:gd name="connsiteX65" fmla="*/ 581171 w 964566"/>
              <a:gd name="connsiteY65" fmla="*/ 751371 h 1571534"/>
              <a:gd name="connsiteX66" fmla="*/ 579392 w 964566"/>
              <a:gd name="connsiteY66" fmla="*/ 753743 h 1571534"/>
              <a:gd name="connsiteX67" fmla="*/ 577613 w 964566"/>
              <a:gd name="connsiteY67" fmla="*/ 758191 h 1571534"/>
              <a:gd name="connsiteX68" fmla="*/ 559229 w 964566"/>
              <a:gd name="connsiteY68" fmla="*/ 771534 h 1571534"/>
              <a:gd name="connsiteX69" fmla="*/ 545293 w 964566"/>
              <a:gd name="connsiteY69" fmla="*/ 776279 h 1571534"/>
              <a:gd name="connsiteX70" fmla="*/ 537583 w 964566"/>
              <a:gd name="connsiteY70" fmla="*/ 782505 h 1571534"/>
              <a:gd name="connsiteX71" fmla="*/ 531060 w 964566"/>
              <a:gd name="connsiteY71" fmla="*/ 785174 h 1571534"/>
              <a:gd name="connsiteX72" fmla="*/ 527798 w 964566"/>
              <a:gd name="connsiteY72" fmla="*/ 785174 h 1571534"/>
              <a:gd name="connsiteX73" fmla="*/ 523944 w 964566"/>
              <a:gd name="connsiteY73" fmla="*/ 781912 h 1571534"/>
              <a:gd name="connsiteX74" fmla="*/ 512083 w 964566"/>
              <a:gd name="connsiteY74" fmla="*/ 768273 h 1571534"/>
              <a:gd name="connsiteX75" fmla="*/ 501705 w 964566"/>
              <a:gd name="connsiteY75" fmla="*/ 761156 h 1571534"/>
              <a:gd name="connsiteX76" fmla="*/ 500815 w 964566"/>
              <a:gd name="connsiteY76" fmla="*/ 758488 h 1571534"/>
              <a:gd name="connsiteX77" fmla="*/ 503187 w 964566"/>
              <a:gd name="connsiteY77" fmla="*/ 749296 h 1571534"/>
              <a:gd name="connsiteX78" fmla="*/ 510304 w 964566"/>
              <a:gd name="connsiteY78" fmla="*/ 739511 h 1571534"/>
              <a:gd name="connsiteX79" fmla="*/ 508525 w 964566"/>
              <a:gd name="connsiteY79" fmla="*/ 719051 h 1571534"/>
              <a:gd name="connsiteX80" fmla="*/ 511194 w 964566"/>
              <a:gd name="connsiteY80" fmla="*/ 712528 h 1571534"/>
              <a:gd name="connsiteX81" fmla="*/ 516234 w 964566"/>
              <a:gd name="connsiteY81" fmla="*/ 708377 h 1571534"/>
              <a:gd name="connsiteX82" fmla="*/ 529874 w 964566"/>
              <a:gd name="connsiteY82" fmla="*/ 703336 h 1571534"/>
              <a:gd name="connsiteX83" fmla="*/ 531653 w 964566"/>
              <a:gd name="connsiteY83" fmla="*/ 700074 h 1571534"/>
              <a:gd name="connsiteX84" fmla="*/ 532246 w 964566"/>
              <a:gd name="connsiteY84" fmla="*/ 681097 h 1571534"/>
              <a:gd name="connsiteX85" fmla="*/ 526612 w 964566"/>
              <a:gd name="connsiteY85" fmla="*/ 672795 h 1571534"/>
              <a:gd name="connsiteX86" fmla="*/ 525426 w 964566"/>
              <a:gd name="connsiteY86" fmla="*/ 668643 h 1571534"/>
              <a:gd name="connsiteX87" fmla="*/ 530171 w 964566"/>
              <a:gd name="connsiteY87" fmla="*/ 653818 h 1571534"/>
              <a:gd name="connsiteX88" fmla="*/ 528984 w 964566"/>
              <a:gd name="connsiteY88" fmla="*/ 643440 h 1571534"/>
              <a:gd name="connsiteX89" fmla="*/ 535804 w 964566"/>
              <a:gd name="connsiteY89" fmla="*/ 636027 h 1571534"/>
              <a:gd name="connsiteX90" fmla="*/ 538770 w 964566"/>
              <a:gd name="connsiteY90" fmla="*/ 621497 h 1571534"/>
              <a:gd name="connsiteX91" fmla="*/ 545886 w 964566"/>
              <a:gd name="connsiteY91" fmla="*/ 607561 h 1571534"/>
              <a:gd name="connsiteX92" fmla="*/ 554485 w 964566"/>
              <a:gd name="connsiteY92" fmla="*/ 586212 h 1571534"/>
              <a:gd name="connsiteX93" fmla="*/ 555374 w 964566"/>
              <a:gd name="connsiteY93" fmla="*/ 576427 h 1571534"/>
              <a:gd name="connsiteX94" fmla="*/ 562787 w 964566"/>
              <a:gd name="connsiteY94" fmla="*/ 567235 h 1571534"/>
              <a:gd name="connsiteX95" fmla="*/ 566642 w 964566"/>
              <a:gd name="connsiteY95" fmla="*/ 557153 h 1571534"/>
              <a:gd name="connsiteX96" fmla="*/ 568125 w 964566"/>
              <a:gd name="connsiteY96" fmla="*/ 549740 h 1571534"/>
              <a:gd name="connsiteX97" fmla="*/ 568125 w 964566"/>
              <a:gd name="connsiteY97" fmla="*/ 545293 h 1571534"/>
              <a:gd name="connsiteX98" fmla="*/ 566642 w 964566"/>
              <a:gd name="connsiteY98" fmla="*/ 543217 h 1571534"/>
              <a:gd name="connsiteX99" fmla="*/ 562491 w 964566"/>
              <a:gd name="connsiteY99" fmla="*/ 542328 h 1571534"/>
              <a:gd name="connsiteX100" fmla="*/ 542624 w 964566"/>
              <a:gd name="connsiteY100" fmla="*/ 542921 h 1571534"/>
              <a:gd name="connsiteX101" fmla="*/ 536694 w 964566"/>
              <a:gd name="connsiteY101" fmla="*/ 541142 h 1571534"/>
              <a:gd name="connsiteX102" fmla="*/ 531653 w 964566"/>
              <a:gd name="connsiteY102" fmla="*/ 538176 h 1571534"/>
              <a:gd name="connsiteX103" fmla="*/ 529281 w 964566"/>
              <a:gd name="connsiteY103" fmla="*/ 534025 h 1571534"/>
              <a:gd name="connsiteX104" fmla="*/ 529874 w 964566"/>
              <a:gd name="connsiteY104" fmla="*/ 525426 h 1571534"/>
              <a:gd name="connsiteX105" fmla="*/ 526612 w 964566"/>
              <a:gd name="connsiteY105" fmla="*/ 519199 h 1571534"/>
              <a:gd name="connsiteX106" fmla="*/ 524537 w 964566"/>
              <a:gd name="connsiteY106" fmla="*/ 517717 h 1571534"/>
              <a:gd name="connsiteX107" fmla="*/ 515345 w 964566"/>
              <a:gd name="connsiteY107" fmla="*/ 519496 h 1571534"/>
              <a:gd name="connsiteX108" fmla="*/ 513565 w 964566"/>
              <a:gd name="connsiteY108" fmla="*/ 518903 h 1571534"/>
              <a:gd name="connsiteX109" fmla="*/ 512973 w 964566"/>
              <a:gd name="connsiteY109" fmla="*/ 518310 h 1571534"/>
              <a:gd name="connsiteX110" fmla="*/ 510897 w 964566"/>
              <a:gd name="connsiteY110" fmla="*/ 510600 h 1571534"/>
              <a:gd name="connsiteX111" fmla="*/ 499629 w 964566"/>
              <a:gd name="connsiteY111" fmla="*/ 493996 h 1571534"/>
              <a:gd name="connsiteX112" fmla="*/ 496071 w 964566"/>
              <a:gd name="connsiteY112" fmla="*/ 477094 h 1571534"/>
              <a:gd name="connsiteX113" fmla="*/ 485100 w 964566"/>
              <a:gd name="connsiteY113" fmla="*/ 460489 h 1571534"/>
              <a:gd name="connsiteX114" fmla="*/ 475908 w 964566"/>
              <a:gd name="connsiteY114" fmla="*/ 439140 h 1571534"/>
              <a:gd name="connsiteX115" fmla="*/ 456931 w 964566"/>
              <a:gd name="connsiteY115" fmla="*/ 404744 h 1571534"/>
              <a:gd name="connsiteX116" fmla="*/ 452187 w 964566"/>
              <a:gd name="connsiteY116" fmla="*/ 397628 h 1571534"/>
              <a:gd name="connsiteX117" fmla="*/ 435582 w 964566"/>
              <a:gd name="connsiteY117" fmla="*/ 383692 h 1571534"/>
              <a:gd name="connsiteX118" fmla="*/ 424018 w 964566"/>
              <a:gd name="connsiteY118" fmla="*/ 365901 h 1571534"/>
              <a:gd name="connsiteX119" fmla="*/ 411268 w 964566"/>
              <a:gd name="connsiteY119" fmla="*/ 352261 h 1571534"/>
              <a:gd name="connsiteX120" fmla="*/ 410081 w 964566"/>
              <a:gd name="connsiteY120" fmla="*/ 350185 h 1571534"/>
              <a:gd name="connsiteX121" fmla="*/ 410081 w 964566"/>
              <a:gd name="connsiteY121" fmla="*/ 348999 h 1571534"/>
              <a:gd name="connsiteX122" fmla="*/ 411268 w 964566"/>
              <a:gd name="connsiteY122" fmla="*/ 348406 h 1571534"/>
              <a:gd name="connsiteX123" fmla="*/ 416012 w 964566"/>
              <a:gd name="connsiteY123" fmla="*/ 346331 h 1571534"/>
              <a:gd name="connsiteX124" fmla="*/ 418088 w 964566"/>
              <a:gd name="connsiteY124" fmla="*/ 340993 h 1571534"/>
              <a:gd name="connsiteX125" fmla="*/ 414826 w 964566"/>
              <a:gd name="connsiteY125" fmla="*/ 328836 h 1571534"/>
              <a:gd name="connsiteX126" fmla="*/ 419867 w 964566"/>
              <a:gd name="connsiteY126" fmla="*/ 318458 h 1571534"/>
              <a:gd name="connsiteX127" fmla="*/ 419273 w 964566"/>
              <a:gd name="connsiteY127" fmla="*/ 302446 h 1571534"/>
              <a:gd name="connsiteX128" fmla="*/ 418088 w 964566"/>
              <a:gd name="connsiteY128" fmla="*/ 297109 h 1571534"/>
              <a:gd name="connsiteX129" fmla="*/ 410675 w 964566"/>
              <a:gd name="connsiteY129" fmla="*/ 280801 h 1571534"/>
              <a:gd name="connsiteX130" fmla="*/ 406523 w 964566"/>
              <a:gd name="connsiteY130" fmla="*/ 265975 h 1571534"/>
              <a:gd name="connsiteX131" fmla="*/ 398517 w 964566"/>
              <a:gd name="connsiteY131" fmla="*/ 251149 h 1571534"/>
              <a:gd name="connsiteX132" fmla="*/ 388436 w 964566"/>
              <a:gd name="connsiteY132" fmla="*/ 227724 h 1571534"/>
              <a:gd name="connsiteX133" fmla="*/ 398814 w 964566"/>
              <a:gd name="connsiteY133" fmla="*/ 177613 h 1571534"/>
              <a:gd name="connsiteX134" fmla="*/ 409192 w 964566"/>
              <a:gd name="connsiteY134" fmla="*/ 127502 h 1571534"/>
              <a:gd name="connsiteX135" fmla="*/ 419867 w 964566"/>
              <a:gd name="connsiteY135" fmla="*/ 77391 h 1571534"/>
              <a:gd name="connsiteX136" fmla="*/ 430245 w 964566"/>
              <a:gd name="connsiteY136" fmla="*/ 27576 h 1571534"/>
              <a:gd name="connsiteX137" fmla="*/ 398517 w 964566"/>
              <a:gd name="connsiteY137" fmla="*/ 21053 h 1571534"/>
              <a:gd name="connsiteX138" fmla="*/ 342179 w 964566"/>
              <a:gd name="connsiteY138" fmla="*/ 9192 h 1571534"/>
              <a:gd name="connsiteX139" fmla="*/ 299778 w 964566"/>
              <a:gd name="connsiteY139" fmla="*/ 0 h 1571534"/>
              <a:gd name="connsiteX140" fmla="*/ 292958 w 964566"/>
              <a:gd name="connsiteY140" fmla="*/ 32320 h 1571534"/>
              <a:gd name="connsiteX141" fmla="*/ 285841 w 964566"/>
              <a:gd name="connsiteY141" fmla="*/ 64640 h 1571534"/>
              <a:gd name="connsiteX142" fmla="*/ 278725 w 964566"/>
              <a:gd name="connsiteY142" fmla="*/ 96961 h 1571534"/>
              <a:gd name="connsiteX143" fmla="*/ 271609 w 964566"/>
              <a:gd name="connsiteY143" fmla="*/ 129281 h 1571534"/>
              <a:gd name="connsiteX144" fmla="*/ 243440 w 964566"/>
              <a:gd name="connsiteY144" fmla="*/ 259155 h 1571534"/>
              <a:gd name="connsiteX145" fmla="*/ 236323 w 964566"/>
              <a:gd name="connsiteY145" fmla="*/ 291475 h 1571534"/>
              <a:gd name="connsiteX146" fmla="*/ 229207 w 964566"/>
              <a:gd name="connsiteY146" fmla="*/ 323795 h 1571534"/>
              <a:gd name="connsiteX147" fmla="*/ 222090 w 964566"/>
              <a:gd name="connsiteY147" fmla="*/ 356116 h 1571534"/>
              <a:gd name="connsiteX148" fmla="*/ 214974 w 964566"/>
              <a:gd name="connsiteY148" fmla="*/ 388436 h 1571534"/>
              <a:gd name="connsiteX149" fmla="*/ 187101 w 964566"/>
              <a:gd name="connsiteY149" fmla="*/ 518310 h 1571534"/>
              <a:gd name="connsiteX150" fmla="*/ 185619 w 964566"/>
              <a:gd name="connsiteY150" fmla="*/ 520089 h 1571534"/>
              <a:gd name="connsiteX151" fmla="*/ 183543 w 964566"/>
              <a:gd name="connsiteY151" fmla="*/ 524537 h 1571534"/>
              <a:gd name="connsiteX152" fmla="*/ 184729 w 964566"/>
              <a:gd name="connsiteY152" fmla="*/ 539066 h 1571534"/>
              <a:gd name="connsiteX153" fmla="*/ 189770 w 964566"/>
              <a:gd name="connsiteY153" fmla="*/ 560712 h 1571534"/>
              <a:gd name="connsiteX154" fmla="*/ 189770 w 964566"/>
              <a:gd name="connsiteY154" fmla="*/ 575241 h 1571534"/>
              <a:gd name="connsiteX155" fmla="*/ 184433 w 964566"/>
              <a:gd name="connsiteY155" fmla="*/ 582357 h 1571534"/>
              <a:gd name="connsiteX156" fmla="*/ 183840 w 964566"/>
              <a:gd name="connsiteY156" fmla="*/ 596887 h 1571534"/>
              <a:gd name="connsiteX157" fmla="*/ 186212 w 964566"/>
              <a:gd name="connsiteY157" fmla="*/ 608747 h 1571534"/>
              <a:gd name="connsiteX158" fmla="*/ 188288 w 964566"/>
              <a:gd name="connsiteY158" fmla="*/ 618532 h 1571534"/>
              <a:gd name="connsiteX159" fmla="*/ 198962 w 964566"/>
              <a:gd name="connsiteY159" fmla="*/ 638992 h 1571534"/>
              <a:gd name="connsiteX160" fmla="*/ 216457 w 964566"/>
              <a:gd name="connsiteY160" fmla="*/ 658265 h 1571534"/>
              <a:gd name="connsiteX161" fmla="*/ 226538 w 964566"/>
              <a:gd name="connsiteY161" fmla="*/ 676649 h 1571534"/>
              <a:gd name="connsiteX162" fmla="*/ 229207 w 964566"/>
              <a:gd name="connsiteY162" fmla="*/ 694440 h 1571534"/>
              <a:gd name="connsiteX163" fmla="*/ 211416 w 964566"/>
              <a:gd name="connsiteY163" fmla="*/ 729726 h 1571534"/>
              <a:gd name="connsiteX164" fmla="*/ 172869 w 964566"/>
              <a:gd name="connsiteY164" fmla="*/ 782505 h 1571534"/>
              <a:gd name="connsiteX165" fmla="*/ 150630 w 964566"/>
              <a:gd name="connsiteY165" fmla="*/ 816605 h 1571534"/>
              <a:gd name="connsiteX166" fmla="*/ 144996 w 964566"/>
              <a:gd name="connsiteY166" fmla="*/ 832320 h 1571534"/>
              <a:gd name="connsiteX167" fmla="*/ 125723 w 964566"/>
              <a:gd name="connsiteY167" fmla="*/ 856931 h 1571534"/>
              <a:gd name="connsiteX168" fmla="*/ 93402 w 964566"/>
              <a:gd name="connsiteY168" fmla="*/ 890734 h 1571534"/>
              <a:gd name="connsiteX169" fmla="*/ 75315 w 964566"/>
              <a:gd name="connsiteY169" fmla="*/ 916827 h 1571534"/>
              <a:gd name="connsiteX170" fmla="*/ 72053 w 964566"/>
              <a:gd name="connsiteY170" fmla="*/ 935804 h 1571534"/>
              <a:gd name="connsiteX171" fmla="*/ 77984 w 964566"/>
              <a:gd name="connsiteY171" fmla="*/ 948554 h 1571534"/>
              <a:gd name="connsiteX172" fmla="*/ 93106 w 964566"/>
              <a:gd name="connsiteY172" fmla="*/ 955078 h 1571534"/>
              <a:gd name="connsiteX173" fmla="*/ 103484 w 964566"/>
              <a:gd name="connsiteY173" fmla="*/ 963084 h 1571534"/>
              <a:gd name="connsiteX174" fmla="*/ 107339 w 964566"/>
              <a:gd name="connsiteY174" fmla="*/ 973462 h 1571534"/>
              <a:gd name="connsiteX175" fmla="*/ 105560 w 964566"/>
              <a:gd name="connsiteY175" fmla="*/ 982061 h 1571534"/>
              <a:gd name="connsiteX176" fmla="*/ 98443 w 964566"/>
              <a:gd name="connsiteY176" fmla="*/ 988584 h 1571534"/>
              <a:gd name="connsiteX177" fmla="*/ 95182 w 964566"/>
              <a:gd name="connsiteY177" fmla="*/ 996293 h 1571534"/>
              <a:gd name="connsiteX178" fmla="*/ 95775 w 964566"/>
              <a:gd name="connsiteY178" fmla="*/ 1005189 h 1571534"/>
              <a:gd name="connsiteX179" fmla="*/ 90734 w 964566"/>
              <a:gd name="connsiteY179" fmla="*/ 1019718 h 1571534"/>
              <a:gd name="connsiteX180" fmla="*/ 75315 w 964566"/>
              <a:gd name="connsiteY180" fmla="*/ 1048480 h 1571534"/>
              <a:gd name="connsiteX181" fmla="*/ 75018 w 964566"/>
              <a:gd name="connsiteY181" fmla="*/ 1049370 h 1571534"/>
              <a:gd name="connsiteX182" fmla="*/ 64937 w 964566"/>
              <a:gd name="connsiteY182" fmla="*/ 1099185 h 1571534"/>
              <a:gd name="connsiteX183" fmla="*/ 55448 w 964566"/>
              <a:gd name="connsiteY183" fmla="*/ 1144255 h 1571534"/>
              <a:gd name="connsiteX184" fmla="*/ 46256 w 964566"/>
              <a:gd name="connsiteY184" fmla="*/ 1189622 h 1571534"/>
              <a:gd name="connsiteX185" fmla="*/ 37064 w 964566"/>
              <a:gd name="connsiteY185" fmla="*/ 1234692 h 1571534"/>
              <a:gd name="connsiteX186" fmla="*/ 18384 w 964566"/>
              <a:gd name="connsiteY186" fmla="*/ 1325130 h 1571534"/>
              <a:gd name="connsiteX187" fmla="*/ 9192 w 964566"/>
              <a:gd name="connsiteY187" fmla="*/ 1370200 h 1571534"/>
              <a:gd name="connsiteX188" fmla="*/ 0 w 964566"/>
              <a:gd name="connsiteY188" fmla="*/ 1415567 h 1571534"/>
              <a:gd name="connsiteX189" fmla="*/ 55448 w 964566"/>
              <a:gd name="connsiteY189" fmla="*/ 1427131 h 1571534"/>
              <a:gd name="connsiteX190" fmla="*/ 110897 w 964566"/>
              <a:gd name="connsiteY190" fmla="*/ 1438399 h 1571534"/>
              <a:gd name="connsiteX191" fmla="*/ 166642 w 964566"/>
              <a:gd name="connsiteY191" fmla="*/ 1449666 h 1571534"/>
              <a:gd name="connsiteX192" fmla="*/ 222387 w 964566"/>
              <a:gd name="connsiteY192" fmla="*/ 1460637 h 1571534"/>
              <a:gd name="connsiteX193" fmla="*/ 278132 w 964566"/>
              <a:gd name="connsiteY193" fmla="*/ 1471015 h 1571534"/>
              <a:gd name="connsiteX194" fmla="*/ 333877 w 964566"/>
              <a:gd name="connsiteY194" fmla="*/ 1481393 h 1571534"/>
              <a:gd name="connsiteX195" fmla="*/ 389622 w 964566"/>
              <a:gd name="connsiteY195" fmla="*/ 1491475 h 1571534"/>
              <a:gd name="connsiteX196" fmla="*/ 445367 w 964566"/>
              <a:gd name="connsiteY196" fmla="*/ 1501260 h 1571534"/>
              <a:gd name="connsiteX197" fmla="*/ 501705 w 964566"/>
              <a:gd name="connsiteY197" fmla="*/ 1511045 h 1571534"/>
              <a:gd name="connsiteX198" fmla="*/ 529874 w 964566"/>
              <a:gd name="connsiteY198" fmla="*/ 1515789 h 1571534"/>
              <a:gd name="connsiteX199" fmla="*/ 558043 w 964566"/>
              <a:gd name="connsiteY199" fmla="*/ 1520534 h 1571534"/>
              <a:gd name="connsiteX200" fmla="*/ 642550 w 964566"/>
              <a:gd name="connsiteY200" fmla="*/ 1534173 h 1571534"/>
              <a:gd name="connsiteX201" fmla="*/ 670719 w 964566"/>
              <a:gd name="connsiteY201" fmla="*/ 1538621 h 1571534"/>
              <a:gd name="connsiteX202" fmla="*/ 698888 w 964566"/>
              <a:gd name="connsiteY202" fmla="*/ 1542772 h 1571534"/>
              <a:gd name="connsiteX203" fmla="*/ 755523 w 964566"/>
              <a:gd name="connsiteY203" fmla="*/ 1551371 h 1571534"/>
              <a:gd name="connsiteX204" fmla="*/ 783692 w 964566"/>
              <a:gd name="connsiteY204" fmla="*/ 1555522 h 1571534"/>
              <a:gd name="connsiteX205" fmla="*/ 811861 w 964566"/>
              <a:gd name="connsiteY205" fmla="*/ 1559674 h 1571534"/>
              <a:gd name="connsiteX206" fmla="*/ 896664 w 964566"/>
              <a:gd name="connsiteY206" fmla="*/ 1571534 h 1571534"/>
              <a:gd name="connsiteX207" fmla="*/ 900815 w 964566"/>
              <a:gd name="connsiteY207" fmla="*/ 1539511 h 1571534"/>
              <a:gd name="connsiteX208" fmla="*/ 904967 w 964566"/>
              <a:gd name="connsiteY208" fmla="*/ 1507783 h 1571534"/>
              <a:gd name="connsiteX209" fmla="*/ 909118 w 964566"/>
              <a:gd name="connsiteY209" fmla="*/ 1475760 h 1571534"/>
              <a:gd name="connsiteX210" fmla="*/ 913269 w 964566"/>
              <a:gd name="connsiteY210" fmla="*/ 1443736 h 1571534"/>
              <a:gd name="connsiteX211" fmla="*/ 917420 w 964566"/>
              <a:gd name="connsiteY211" fmla="*/ 1411712 h 1571534"/>
              <a:gd name="connsiteX212" fmla="*/ 926019 w 964566"/>
              <a:gd name="connsiteY212" fmla="*/ 1347665 h 1571534"/>
              <a:gd name="connsiteX213" fmla="*/ 930467 w 964566"/>
              <a:gd name="connsiteY213" fmla="*/ 1315938 h 1571534"/>
              <a:gd name="connsiteX214" fmla="*/ 934618 w 964566"/>
              <a:gd name="connsiteY214" fmla="*/ 1283914 h 1571534"/>
              <a:gd name="connsiteX215" fmla="*/ 939066 w 964566"/>
              <a:gd name="connsiteY215" fmla="*/ 1251890 h 1571534"/>
              <a:gd name="connsiteX216" fmla="*/ 943217 w 964566"/>
              <a:gd name="connsiteY216" fmla="*/ 1219866 h 1571534"/>
              <a:gd name="connsiteX217" fmla="*/ 947665 w 964566"/>
              <a:gd name="connsiteY217" fmla="*/ 1187843 h 1571534"/>
              <a:gd name="connsiteX218" fmla="*/ 951816 w 964566"/>
              <a:gd name="connsiteY218" fmla="*/ 1155819 h 1571534"/>
              <a:gd name="connsiteX219" fmla="*/ 955967 w 964566"/>
              <a:gd name="connsiteY219" fmla="*/ 1124092 h 1571534"/>
              <a:gd name="connsiteX220" fmla="*/ 960119 w 964566"/>
              <a:gd name="connsiteY220" fmla="*/ 1092068 h 1571534"/>
              <a:gd name="connsiteX221" fmla="*/ 964566 w 964566"/>
              <a:gd name="connsiteY221" fmla="*/ 1060637 h 157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964566" h="1571534">
                <a:moveTo>
                  <a:pt x="964566" y="1060637"/>
                </a:moveTo>
                <a:lnTo>
                  <a:pt x="955671" y="1053818"/>
                </a:lnTo>
                <a:lnTo>
                  <a:pt x="950037" y="1046701"/>
                </a:lnTo>
                <a:lnTo>
                  <a:pt x="945886" y="1038695"/>
                </a:lnTo>
                <a:lnTo>
                  <a:pt x="938769" y="1017346"/>
                </a:lnTo>
                <a:lnTo>
                  <a:pt x="934025" y="1009340"/>
                </a:lnTo>
                <a:lnTo>
                  <a:pt x="929874" y="1004299"/>
                </a:lnTo>
                <a:lnTo>
                  <a:pt x="924833" y="1003410"/>
                </a:lnTo>
                <a:lnTo>
                  <a:pt x="918310" y="1005189"/>
                </a:lnTo>
                <a:lnTo>
                  <a:pt x="912972" y="1009044"/>
                </a:lnTo>
                <a:lnTo>
                  <a:pt x="910304" y="1017050"/>
                </a:lnTo>
                <a:lnTo>
                  <a:pt x="904373" y="1025945"/>
                </a:lnTo>
                <a:lnTo>
                  <a:pt x="903484" y="1033951"/>
                </a:lnTo>
                <a:lnTo>
                  <a:pt x="904967" y="1038399"/>
                </a:lnTo>
                <a:lnTo>
                  <a:pt x="904077" y="1040771"/>
                </a:lnTo>
                <a:lnTo>
                  <a:pt x="900815" y="1042253"/>
                </a:lnTo>
                <a:lnTo>
                  <a:pt x="878280" y="1036027"/>
                </a:lnTo>
                <a:lnTo>
                  <a:pt x="857820" y="1037213"/>
                </a:lnTo>
                <a:lnTo>
                  <a:pt x="844477" y="1032172"/>
                </a:lnTo>
                <a:lnTo>
                  <a:pt x="817791" y="1029800"/>
                </a:lnTo>
                <a:lnTo>
                  <a:pt x="795552" y="1023573"/>
                </a:lnTo>
                <a:lnTo>
                  <a:pt x="787546" y="1023869"/>
                </a:lnTo>
                <a:lnTo>
                  <a:pt x="781912" y="1027428"/>
                </a:lnTo>
                <a:lnTo>
                  <a:pt x="773907" y="1037509"/>
                </a:lnTo>
                <a:lnTo>
                  <a:pt x="771831" y="1039288"/>
                </a:lnTo>
                <a:lnTo>
                  <a:pt x="769162" y="1039288"/>
                </a:lnTo>
                <a:lnTo>
                  <a:pt x="733284" y="1027724"/>
                </a:lnTo>
                <a:lnTo>
                  <a:pt x="723499" y="1025945"/>
                </a:lnTo>
                <a:lnTo>
                  <a:pt x="712231" y="1031282"/>
                </a:lnTo>
                <a:lnTo>
                  <a:pt x="708080" y="1035730"/>
                </a:lnTo>
                <a:lnTo>
                  <a:pt x="706301" y="1042253"/>
                </a:lnTo>
                <a:lnTo>
                  <a:pt x="703632" y="1043736"/>
                </a:lnTo>
                <a:lnTo>
                  <a:pt x="700371" y="1042846"/>
                </a:lnTo>
                <a:lnTo>
                  <a:pt x="692958" y="1037213"/>
                </a:lnTo>
                <a:lnTo>
                  <a:pt x="685545" y="1028614"/>
                </a:lnTo>
                <a:lnTo>
                  <a:pt x="681987" y="1022683"/>
                </a:lnTo>
                <a:lnTo>
                  <a:pt x="682876" y="1010526"/>
                </a:lnTo>
                <a:lnTo>
                  <a:pt x="678132" y="995997"/>
                </a:lnTo>
                <a:lnTo>
                  <a:pt x="678725" y="983543"/>
                </a:lnTo>
                <a:lnTo>
                  <a:pt x="675760" y="971979"/>
                </a:lnTo>
                <a:lnTo>
                  <a:pt x="670719" y="960711"/>
                </a:lnTo>
                <a:lnTo>
                  <a:pt x="665085" y="953002"/>
                </a:lnTo>
                <a:lnTo>
                  <a:pt x="658858" y="949444"/>
                </a:lnTo>
                <a:lnTo>
                  <a:pt x="646108" y="948851"/>
                </a:lnTo>
                <a:lnTo>
                  <a:pt x="643440" y="947368"/>
                </a:lnTo>
                <a:lnTo>
                  <a:pt x="632172" y="931653"/>
                </a:lnTo>
                <a:lnTo>
                  <a:pt x="628910" y="924833"/>
                </a:lnTo>
                <a:lnTo>
                  <a:pt x="628614" y="919199"/>
                </a:lnTo>
                <a:lnTo>
                  <a:pt x="635137" y="907042"/>
                </a:lnTo>
                <a:lnTo>
                  <a:pt x="635137" y="899629"/>
                </a:lnTo>
                <a:lnTo>
                  <a:pt x="633358" y="890141"/>
                </a:lnTo>
                <a:lnTo>
                  <a:pt x="629800" y="882135"/>
                </a:lnTo>
                <a:lnTo>
                  <a:pt x="623277" y="874425"/>
                </a:lnTo>
                <a:lnTo>
                  <a:pt x="618532" y="859303"/>
                </a:lnTo>
                <a:lnTo>
                  <a:pt x="609044" y="837657"/>
                </a:lnTo>
                <a:lnTo>
                  <a:pt x="608154" y="821942"/>
                </a:lnTo>
                <a:lnTo>
                  <a:pt x="605486" y="808599"/>
                </a:lnTo>
                <a:lnTo>
                  <a:pt x="606375" y="795849"/>
                </a:lnTo>
                <a:lnTo>
                  <a:pt x="602817" y="787250"/>
                </a:lnTo>
                <a:lnTo>
                  <a:pt x="604892" y="777761"/>
                </a:lnTo>
                <a:lnTo>
                  <a:pt x="604596" y="774796"/>
                </a:lnTo>
                <a:lnTo>
                  <a:pt x="603410" y="773313"/>
                </a:lnTo>
                <a:lnTo>
                  <a:pt x="595997" y="766494"/>
                </a:lnTo>
                <a:lnTo>
                  <a:pt x="587991" y="754929"/>
                </a:lnTo>
                <a:lnTo>
                  <a:pt x="583247" y="751964"/>
                </a:lnTo>
                <a:lnTo>
                  <a:pt x="581171" y="751371"/>
                </a:lnTo>
                <a:lnTo>
                  <a:pt x="579392" y="753743"/>
                </a:lnTo>
                <a:lnTo>
                  <a:pt x="577613" y="758191"/>
                </a:lnTo>
                <a:lnTo>
                  <a:pt x="559229" y="771534"/>
                </a:lnTo>
                <a:lnTo>
                  <a:pt x="545293" y="776279"/>
                </a:lnTo>
                <a:lnTo>
                  <a:pt x="537583" y="782505"/>
                </a:lnTo>
                <a:lnTo>
                  <a:pt x="531060" y="785174"/>
                </a:lnTo>
                <a:lnTo>
                  <a:pt x="527798" y="785174"/>
                </a:lnTo>
                <a:lnTo>
                  <a:pt x="523944" y="781912"/>
                </a:lnTo>
                <a:lnTo>
                  <a:pt x="512083" y="768273"/>
                </a:lnTo>
                <a:lnTo>
                  <a:pt x="501705" y="761156"/>
                </a:lnTo>
                <a:lnTo>
                  <a:pt x="500815" y="758488"/>
                </a:lnTo>
                <a:lnTo>
                  <a:pt x="503187" y="749296"/>
                </a:lnTo>
                <a:lnTo>
                  <a:pt x="510304" y="739511"/>
                </a:lnTo>
                <a:lnTo>
                  <a:pt x="508525" y="719051"/>
                </a:lnTo>
                <a:lnTo>
                  <a:pt x="511194" y="712528"/>
                </a:lnTo>
                <a:lnTo>
                  <a:pt x="516234" y="708377"/>
                </a:lnTo>
                <a:lnTo>
                  <a:pt x="529874" y="703336"/>
                </a:lnTo>
                <a:lnTo>
                  <a:pt x="531653" y="700074"/>
                </a:lnTo>
                <a:lnTo>
                  <a:pt x="532246" y="681097"/>
                </a:lnTo>
                <a:lnTo>
                  <a:pt x="526612" y="672795"/>
                </a:lnTo>
                <a:lnTo>
                  <a:pt x="525426" y="668643"/>
                </a:lnTo>
                <a:lnTo>
                  <a:pt x="530171" y="653818"/>
                </a:lnTo>
                <a:lnTo>
                  <a:pt x="528984" y="643440"/>
                </a:lnTo>
                <a:lnTo>
                  <a:pt x="535804" y="636027"/>
                </a:lnTo>
                <a:lnTo>
                  <a:pt x="538770" y="621497"/>
                </a:lnTo>
                <a:lnTo>
                  <a:pt x="545886" y="607561"/>
                </a:lnTo>
                <a:lnTo>
                  <a:pt x="554485" y="586212"/>
                </a:lnTo>
                <a:lnTo>
                  <a:pt x="555374" y="576427"/>
                </a:lnTo>
                <a:lnTo>
                  <a:pt x="562787" y="567235"/>
                </a:lnTo>
                <a:lnTo>
                  <a:pt x="566642" y="557153"/>
                </a:lnTo>
                <a:lnTo>
                  <a:pt x="568125" y="549740"/>
                </a:lnTo>
                <a:lnTo>
                  <a:pt x="568125" y="545293"/>
                </a:lnTo>
                <a:lnTo>
                  <a:pt x="566642" y="543217"/>
                </a:lnTo>
                <a:lnTo>
                  <a:pt x="562491" y="542328"/>
                </a:lnTo>
                <a:lnTo>
                  <a:pt x="542624" y="542921"/>
                </a:lnTo>
                <a:lnTo>
                  <a:pt x="536694" y="541142"/>
                </a:lnTo>
                <a:lnTo>
                  <a:pt x="531653" y="538176"/>
                </a:lnTo>
                <a:lnTo>
                  <a:pt x="529281" y="534025"/>
                </a:lnTo>
                <a:lnTo>
                  <a:pt x="529874" y="525426"/>
                </a:lnTo>
                <a:lnTo>
                  <a:pt x="526612" y="519199"/>
                </a:lnTo>
                <a:lnTo>
                  <a:pt x="524537" y="517717"/>
                </a:lnTo>
                <a:lnTo>
                  <a:pt x="515345" y="519496"/>
                </a:lnTo>
                <a:lnTo>
                  <a:pt x="513565" y="518903"/>
                </a:lnTo>
                <a:lnTo>
                  <a:pt x="512973" y="518310"/>
                </a:lnTo>
                <a:lnTo>
                  <a:pt x="510897" y="510600"/>
                </a:lnTo>
                <a:lnTo>
                  <a:pt x="499629" y="493996"/>
                </a:lnTo>
                <a:lnTo>
                  <a:pt x="496071" y="477094"/>
                </a:lnTo>
                <a:lnTo>
                  <a:pt x="485100" y="460489"/>
                </a:lnTo>
                <a:lnTo>
                  <a:pt x="475908" y="439140"/>
                </a:lnTo>
                <a:lnTo>
                  <a:pt x="456931" y="404744"/>
                </a:lnTo>
                <a:lnTo>
                  <a:pt x="452187" y="397628"/>
                </a:lnTo>
                <a:lnTo>
                  <a:pt x="435582" y="383692"/>
                </a:lnTo>
                <a:lnTo>
                  <a:pt x="424018" y="365901"/>
                </a:lnTo>
                <a:lnTo>
                  <a:pt x="411268" y="352261"/>
                </a:lnTo>
                <a:lnTo>
                  <a:pt x="410081" y="350185"/>
                </a:lnTo>
                <a:lnTo>
                  <a:pt x="410081" y="348999"/>
                </a:lnTo>
                <a:lnTo>
                  <a:pt x="411268" y="348406"/>
                </a:lnTo>
                <a:lnTo>
                  <a:pt x="416012" y="346331"/>
                </a:lnTo>
                <a:lnTo>
                  <a:pt x="418088" y="340993"/>
                </a:lnTo>
                <a:lnTo>
                  <a:pt x="414826" y="328836"/>
                </a:lnTo>
                <a:lnTo>
                  <a:pt x="419867" y="318458"/>
                </a:lnTo>
                <a:lnTo>
                  <a:pt x="419273" y="302446"/>
                </a:lnTo>
                <a:lnTo>
                  <a:pt x="418088" y="297109"/>
                </a:lnTo>
                <a:lnTo>
                  <a:pt x="410675" y="280801"/>
                </a:lnTo>
                <a:lnTo>
                  <a:pt x="406523" y="265975"/>
                </a:lnTo>
                <a:lnTo>
                  <a:pt x="398517" y="251149"/>
                </a:lnTo>
                <a:lnTo>
                  <a:pt x="388436" y="227724"/>
                </a:lnTo>
                <a:lnTo>
                  <a:pt x="398814" y="177613"/>
                </a:lnTo>
                <a:lnTo>
                  <a:pt x="409192" y="127502"/>
                </a:lnTo>
                <a:lnTo>
                  <a:pt x="419867" y="77391"/>
                </a:lnTo>
                <a:lnTo>
                  <a:pt x="430245" y="27576"/>
                </a:lnTo>
                <a:lnTo>
                  <a:pt x="398517" y="21053"/>
                </a:lnTo>
                <a:lnTo>
                  <a:pt x="342179" y="9192"/>
                </a:lnTo>
                <a:lnTo>
                  <a:pt x="299778" y="0"/>
                </a:lnTo>
                <a:lnTo>
                  <a:pt x="292958" y="32320"/>
                </a:lnTo>
                <a:lnTo>
                  <a:pt x="285841" y="64640"/>
                </a:lnTo>
                <a:lnTo>
                  <a:pt x="278725" y="96961"/>
                </a:lnTo>
                <a:lnTo>
                  <a:pt x="271609" y="129281"/>
                </a:lnTo>
                <a:lnTo>
                  <a:pt x="243440" y="259155"/>
                </a:lnTo>
                <a:lnTo>
                  <a:pt x="236323" y="291475"/>
                </a:lnTo>
                <a:lnTo>
                  <a:pt x="229207" y="323795"/>
                </a:lnTo>
                <a:lnTo>
                  <a:pt x="222090" y="356116"/>
                </a:lnTo>
                <a:lnTo>
                  <a:pt x="214974" y="388436"/>
                </a:lnTo>
                <a:lnTo>
                  <a:pt x="187101" y="518310"/>
                </a:lnTo>
                <a:lnTo>
                  <a:pt x="185619" y="520089"/>
                </a:lnTo>
                <a:lnTo>
                  <a:pt x="183543" y="524537"/>
                </a:lnTo>
                <a:lnTo>
                  <a:pt x="184729" y="539066"/>
                </a:lnTo>
                <a:lnTo>
                  <a:pt x="189770" y="560712"/>
                </a:lnTo>
                <a:lnTo>
                  <a:pt x="189770" y="575241"/>
                </a:lnTo>
                <a:lnTo>
                  <a:pt x="184433" y="582357"/>
                </a:lnTo>
                <a:lnTo>
                  <a:pt x="183840" y="596887"/>
                </a:lnTo>
                <a:lnTo>
                  <a:pt x="186212" y="608747"/>
                </a:lnTo>
                <a:lnTo>
                  <a:pt x="188288" y="618532"/>
                </a:lnTo>
                <a:lnTo>
                  <a:pt x="198962" y="638992"/>
                </a:lnTo>
                <a:lnTo>
                  <a:pt x="216457" y="658265"/>
                </a:lnTo>
                <a:lnTo>
                  <a:pt x="226538" y="676649"/>
                </a:lnTo>
                <a:lnTo>
                  <a:pt x="229207" y="694440"/>
                </a:lnTo>
                <a:lnTo>
                  <a:pt x="211416" y="729726"/>
                </a:lnTo>
                <a:lnTo>
                  <a:pt x="172869" y="782505"/>
                </a:lnTo>
                <a:lnTo>
                  <a:pt x="150630" y="816605"/>
                </a:lnTo>
                <a:lnTo>
                  <a:pt x="144996" y="832320"/>
                </a:lnTo>
                <a:lnTo>
                  <a:pt x="125723" y="856931"/>
                </a:lnTo>
                <a:lnTo>
                  <a:pt x="93402" y="890734"/>
                </a:lnTo>
                <a:lnTo>
                  <a:pt x="75315" y="916827"/>
                </a:lnTo>
                <a:lnTo>
                  <a:pt x="72053" y="935804"/>
                </a:lnTo>
                <a:lnTo>
                  <a:pt x="77984" y="948554"/>
                </a:lnTo>
                <a:lnTo>
                  <a:pt x="93106" y="955078"/>
                </a:lnTo>
                <a:lnTo>
                  <a:pt x="103484" y="963084"/>
                </a:lnTo>
                <a:lnTo>
                  <a:pt x="107339" y="973462"/>
                </a:lnTo>
                <a:lnTo>
                  <a:pt x="105560" y="982061"/>
                </a:lnTo>
                <a:lnTo>
                  <a:pt x="98443" y="988584"/>
                </a:lnTo>
                <a:lnTo>
                  <a:pt x="95182" y="996293"/>
                </a:lnTo>
                <a:lnTo>
                  <a:pt x="95775" y="1005189"/>
                </a:lnTo>
                <a:lnTo>
                  <a:pt x="90734" y="1019718"/>
                </a:lnTo>
                <a:lnTo>
                  <a:pt x="75315" y="1048480"/>
                </a:lnTo>
                <a:lnTo>
                  <a:pt x="75018" y="1049370"/>
                </a:lnTo>
                <a:lnTo>
                  <a:pt x="64937" y="1099185"/>
                </a:lnTo>
                <a:lnTo>
                  <a:pt x="55448" y="1144255"/>
                </a:lnTo>
                <a:lnTo>
                  <a:pt x="46256" y="1189622"/>
                </a:lnTo>
                <a:lnTo>
                  <a:pt x="37064" y="1234692"/>
                </a:lnTo>
                <a:lnTo>
                  <a:pt x="18384" y="1325130"/>
                </a:lnTo>
                <a:lnTo>
                  <a:pt x="9192" y="1370200"/>
                </a:lnTo>
                <a:lnTo>
                  <a:pt x="0" y="1415567"/>
                </a:lnTo>
                <a:lnTo>
                  <a:pt x="55448" y="1427131"/>
                </a:lnTo>
                <a:lnTo>
                  <a:pt x="110897" y="1438399"/>
                </a:lnTo>
                <a:lnTo>
                  <a:pt x="166642" y="1449666"/>
                </a:lnTo>
                <a:lnTo>
                  <a:pt x="222387" y="1460637"/>
                </a:lnTo>
                <a:lnTo>
                  <a:pt x="278132" y="1471015"/>
                </a:lnTo>
                <a:lnTo>
                  <a:pt x="333877" y="1481393"/>
                </a:lnTo>
                <a:lnTo>
                  <a:pt x="389622" y="1491475"/>
                </a:lnTo>
                <a:lnTo>
                  <a:pt x="445367" y="1501260"/>
                </a:lnTo>
                <a:lnTo>
                  <a:pt x="501705" y="1511045"/>
                </a:lnTo>
                <a:lnTo>
                  <a:pt x="529874" y="1515789"/>
                </a:lnTo>
                <a:lnTo>
                  <a:pt x="558043" y="1520534"/>
                </a:lnTo>
                <a:lnTo>
                  <a:pt x="642550" y="1534173"/>
                </a:lnTo>
                <a:lnTo>
                  <a:pt x="670719" y="1538621"/>
                </a:lnTo>
                <a:lnTo>
                  <a:pt x="698888" y="1542772"/>
                </a:lnTo>
                <a:lnTo>
                  <a:pt x="755523" y="1551371"/>
                </a:lnTo>
                <a:lnTo>
                  <a:pt x="783692" y="1555522"/>
                </a:lnTo>
                <a:lnTo>
                  <a:pt x="811861" y="1559674"/>
                </a:lnTo>
                <a:lnTo>
                  <a:pt x="896664" y="1571534"/>
                </a:lnTo>
                <a:lnTo>
                  <a:pt x="900815" y="1539511"/>
                </a:lnTo>
                <a:lnTo>
                  <a:pt x="904967" y="1507783"/>
                </a:lnTo>
                <a:lnTo>
                  <a:pt x="909118" y="1475760"/>
                </a:lnTo>
                <a:lnTo>
                  <a:pt x="913269" y="1443736"/>
                </a:lnTo>
                <a:lnTo>
                  <a:pt x="917420" y="1411712"/>
                </a:lnTo>
                <a:lnTo>
                  <a:pt x="926019" y="1347665"/>
                </a:lnTo>
                <a:lnTo>
                  <a:pt x="930467" y="1315938"/>
                </a:lnTo>
                <a:lnTo>
                  <a:pt x="934618" y="1283914"/>
                </a:lnTo>
                <a:lnTo>
                  <a:pt x="939066" y="1251890"/>
                </a:lnTo>
                <a:lnTo>
                  <a:pt x="943217" y="1219866"/>
                </a:lnTo>
                <a:lnTo>
                  <a:pt x="947665" y="1187843"/>
                </a:lnTo>
                <a:lnTo>
                  <a:pt x="951816" y="1155819"/>
                </a:lnTo>
                <a:lnTo>
                  <a:pt x="955967" y="1124092"/>
                </a:lnTo>
                <a:lnTo>
                  <a:pt x="960119" y="1092068"/>
                </a:lnTo>
                <a:lnTo>
                  <a:pt x="964566" y="1060637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E3D841F-E57E-611F-4F18-E0F261023AED}"/>
              </a:ext>
            </a:extLst>
          </p:cNvPr>
          <p:cNvSpPr/>
          <p:nvPr/>
        </p:nvSpPr>
        <p:spPr>
          <a:xfrm>
            <a:off x="3220767" y="2103912"/>
            <a:ext cx="851088" cy="1386909"/>
          </a:xfrm>
          <a:custGeom>
            <a:avLst/>
            <a:gdLst>
              <a:gd name="connsiteX0" fmla="*/ 964566 w 964566"/>
              <a:gd name="connsiteY0" fmla="*/ 1060637 h 1571830"/>
              <a:gd name="connsiteX1" fmla="*/ 955671 w 964566"/>
              <a:gd name="connsiteY1" fmla="*/ 1053818 h 1571830"/>
              <a:gd name="connsiteX2" fmla="*/ 950037 w 964566"/>
              <a:gd name="connsiteY2" fmla="*/ 1046701 h 1571830"/>
              <a:gd name="connsiteX3" fmla="*/ 945886 w 964566"/>
              <a:gd name="connsiteY3" fmla="*/ 1038695 h 1571830"/>
              <a:gd name="connsiteX4" fmla="*/ 938769 w 964566"/>
              <a:gd name="connsiteY4" fmla="*/ 1017643 h 1571830"/>
              <a:gd name="connsiteX5" fmla="*/ 934025 w 964566"/>
              <a:gd name="connsiteY5" fmla="*/ 1009637 h 1571830"/>
              <a:gd name="connsiteX6" fmla="*/ 929874 w 964566"/>
              <a:gd name="connsiteY6" fmla="*/ 1004596 h 1571830"/>
              <a:gd name="connsiteX7" fmla="*/ 924833 w 964566"/>
              <a:gd name="connsiteY7" fmla="*/ 1003410 h 1571830"/>
              <a:gd name="connsiteX8" fmla="*/ 918310 w 964566"/>
              <a:gd name="connsiteY8" fmla="*/ 1005189 h 1571830"/>
              <a:gd name="connsiteX9" fmla="*/ 912972 w 964566"/>
              <a:gd name="connsiteY9" fmla="*/ 1009044 h 1571830"/>
              <a:gd name="connsiteX10" fmla="*/ 910304 w 964566"/>
              <a:gd name="connsiteY10" fmla="*/ 1017050 h 1571830"/>
              <a:gd name="connsiteX11" fmla="*/ 904373 w 964566"/>
              <a:gd name="connsiteY11" fmla="*/ 1025945 h 1571830"/>
              <a:gd name="connsiteX12" fmla="*/ 903484 w 964566"/>
              <a:gd name="connsiteY12" fmla="*/ 1033951 h 1571830"/>
              <a:gd name="connsiteX13" fmla="*/ 904967 w 964566"/>
              <a:gd name="connsiteY13" fmla="*/ 1038399 h 1571830"/>
              <a:gd name="connsiteX14" fmla="*/ 904077 w 964566"/>
              <a:gd name="connsiteY14" fmla="*/ 1040474 h 1571830"/>
              <a:gd name="connsiteX15" fmla="*/ 900815 w 964566"/>
              <a:gd name="connsiteY15" fmla="*/ 1041957 h 1571830"/>
              <a:gd name="connsiteX16" fmla="*/ 878280 w 964566"/>
              <a:gd name="connsiteY16" fmla="*/ 1035434 h 1571830"/>
              <a:gd name="connsiteX17" fmla="*/ 857820 w 964566"/>
              <a:gd name="connsiteY17" fmla="*/ 1036620 h 1571830"/>
              <a:gd name="connsiteX18" fmla="*/ 844477 w 964566"/>
              <a:gd name="connsiteY18" fmla="*/ 1031579 h 1571830"/>
              <a:gd name="connsiteX19" fmla="*/ 817791 w 964566"/>
              <a:gd name="connsiteY19" fmla="*/ 1029207 h 1571830"/>
              <a:gd name="connsiteX20" fmla="*/ 795552 w 964566"/>
              <a:gd name="connsiteY20" fmla="*/ 1022980 h 1571830"/>
              <a:gd name="connsiteX21" fmla="*/ 787546 w 964566"/>
              <a:gd name="connsiteY21" fmla="*/ 1023276 h 1571830"/>
              <a:gd name="connsiteX22" fmla="*/ 781912 w 964566"/>
              <a:gd name="connsiteY22" fmla="*/ 1026835 h 1571830"/>
              <a:gd name="connsiteX23" fmla="*/ 773907 w 964566"/>
              <a:gd name="connsiteY23" fmla="*/ 1036916 h 1571830"/>
              <a:gd name="connsiteX24" fmla="*/ 771831 w 964566"/>
              <a:gd name="connsiteY24" fmla="*/ 1038695 h 1571830"/>
              <a:gd name="connsiteX25" fmla="*/ 769162 w 964566"/>
              <a:gd name="connsiteY25" fmla="*/ 1038695 h 1571830"/>
              <a:gd name="connsiteX26" fmla="*/ 733284 w 964566"/>
              <a:gd name="connsiteY26" fmla="*/ 1026835 h 1571830"/>
              <a:gd name="connsiteX27" fmla="*/ 723499 w 964566"/>
              <a:gd name="connsiteY27" fmla="*/ 1025055 h 1571830"/>
              <a:gd name="connsiteX28" fmla="*/ 712231 w 964566"/>
              <a:gd name="connsiteY28" fmla="*/ 1030393 h 1571830"/>
              <a:gd name="connsiteX29" fmla="*/ 708080 w 964566"/>
              <a:gd name="connsiteY29" fmla="*/ 1034840 h 1571830"/>
              <a:gd name="connsiteX30" fmla="*/ 706301 w 964566"/>
              <a:gd name="connsiteY30" fmla="*/ 1041364 h 1571830"/>
              <a:gd name="connsiteX31" fmla="*/ 703632 w 964566"/>
              <a:gd name="connsiteY31" fmla="*/ 1042846 h 1571830"/>
              <a:gd name="connsiteX32" fmla="*/ 700371 w 964566"/>
              <a:gd name="connsiteY32" fmla="*/ 1041957 h 1571830"/>
              <a:gd name="connsiteX33" fmla="*/ 692958 w 964566"/>
              <a:gd name="connsiteY33" fmla="*/ 1036323 h 1571830"/>
              <a:gd name="connsiteX34" fmla="*/ 685545 w 964566"/>
              <a:gd name="connsiteY34" fmla="*/ 1027724 h 1571830"/>
              <a:gd name="connsiteX35" fmla="*/ 681987 w 964566"/>
              <a:gd name="connsiteY35" fmla="*/ 1021794 h 1571830"/>
              <a:gd name="connsiteX36" fmla="*/ 682876 w 964566"/>
              <a:gd name="connsiteY36" fmla="*/ 1009637 h 1571830"/>
              <a:gd name="connsiteX37" fmla="*/ 678132 w 964566"/>
              <a:gd name="connsiteY37" fmla="*/ 995107 h 1571830"/>
              <a:gd name="connsiteX38" fmla="*/ 678725 w 964566"/>
              <a:gd name="connsiteY38" fmla="*/ 982654 h 1571830"/>
              <a:gd name="connsiteX39" fmla="*/ 675760 w 964566"/>
              <a:gd name="connsiteY39" fmla="*/ 971979 h 1571830"/>
              <a:gd name="connsiteX40" fmla="*/ 670719 w 964566"/>
              <a:gd name="connsiteY40" fmla="*/ 960711 h 1571830"/>
              <a:gd name="connsiteX41" fmla="*/ 665085 w 964566"/>
              <a:gd name="connsiteY41" fmla="*/ 953002 h 1571830"/>
              <a:gd name="connsiteX42" fmla="*/ 658858 w 964566"/>
              <a:gd name="connsiteY42" fmla="*/ 949444 h 1571830"/>
              <a:gd name="connsiteX43" fmla="*/ 646108 w 964566"/>
              <a:gd name="connsiteY43" fmla="*/ 948851 h 1571830"/>
              <a:gd name="connsiteX44" fmla="*/ 643440 w 964566"/>
              <a:gd name="connsiteY44" fmla="*/ 947368 h 1571830"/>
              <a:gd name="connsiteX45" fmla="*/ 632172 w 964566"/>
              <a:gd name="connsiteY45" fmla="*/ 931653 h 1571830"/>
              <a:gd name="connsiteX46" fmla="*/ 628910 w 964566"/>
              <a:gd name="connsiteY46" fmla="*/ 924833 h 1571830"/>
              <a:gd name="connsiteX47" fmla="*/ 628614 w 964566"/>
              <a:gd name="connsiteY47" fmla="*/ 919199 h 1571830"/>
              <a:gd name="connsiteX48" fmla="*/ 635137 w 964566"/>
              <a:gd name="connsiteY48" fmla="*/ 907042 h 1571830"/>
              <a:gd name="connsiteX49" fmla="*/ 635137 w 964566"/>
              <a:gd name="connsiteY49" fmla="*/ 899629 h 1571830"/>
              <a:gd name="connsiteX50" fmla="*/ 633358 w 964566"/>
              <a:gd name="connsiteY50" fmla="*/ 890141 h 1571830"/>
              <a:gd name="connsiteX51" fmla="*/ 629800 w 964566"/>
              <a:gd name="connsiteY51" fmla="*/ 882135 h 1571830"/>
              <a:gd name="connsiteX52" fmla="*/ 623277 w 964566"/>
              <a:gd name="connsiteY52" fmla="*/ 874425 h 1571830"/>
              <a:gd name="connsiteX53" fmla="*/ 618532 w 964566"/>
              <a:gd name="connsiteY53" fmla="*/ 859007 h 1571830"/>
              <a:gd name="connsiteX54" fmla="*/ 609044 w 964566"/>
              <a:gd name="connsiteY54" fmla="*/ 837361 h 1571830"/>
              <a:gd name="connsiteX55" fmla="*/ 608154 w 964566"/>
              <a:gd name="connsiteY55" fmla="*/ 821646 h 1571830"/>
              <a:gd name="connsiteX56" fmla="*/ 605486 w 964566"/>
              <a:gd name="connsiteY56" fmla="*/ 808302 h 1571830"/>
              <a:gd name="connsiteX57" fmla="*/ 606375 w 964566"/>
              <a:gd name="connsiteY57" fmla="*/ 795552 h 1571830"/>
              <a:gd name="connsiteX58" fmla="*/ 602817 w 964566"/>
              <a:gd name="connsiteY58" fmla="*/ 786953 h 1571830"/>
              <a:gd name="connsiteX59" fmla="*/ 604892 w 964566"/>
              <a:gd name="connsiteY59" fmla="*/ 777465 h 1571830"/>
              <a:gd name="connsiteX60" fmla="*/ 604596 w 964566"/>
              <a:gd name="connsiteY60" fmla="*/ 774500 h 1571830"/>
              <a:gd name="connsiteX61" fmla="*/ 603410 w 964566"/>
              <a:gd name="connsiteY61" fmla="*/ 773017 h 1571830"/>
              <a:gd name="connsiteX62" fmla="*/ 595997 w 964566"/>
              <a:gd name="connsiteY62" fmla="*/ 766197 h 1571830"/>
              <a:gd name="connsiteX63" fmla="*/ 587991 w 964566"/>
              <a:gd name="connsiteY63" fmla="*/ 754633 h 1571830"/>
              <a:gd name="connsiteX64" fmla="*/ 583247 w 964566"/>
              <a:gd name="connsiteY64" fmla="*/ 751371 h 1571830"/>
              <a:gd name="connsiteX65" fmla="*/ 581171 w 964566"/>
              <a:gd name="connsiteY65" fmla="*/ 750778 h 1571830"/>
              <a:gd name="connsiteX66" fmla="*/ 579392 w 964566"/>
              <a:gd name="connsiteY66" fmla="*/ 753150 h 1571830"/>
              <a:gd name="connsiteX67" fmla="*/ 577613 w 964566"/>
              <a:gd name="connsiteY67" fmla="*/ 757598 h 1571830"/>
              <a:gd name="connsiteX68" fmla="*/ 559229 w 964566"/>
              <a:gd name="connsiteY68" fmla="*/ 770941 h 1571830"/>
              <a:gd name="connsiteX69" fmla="*/ 545293 w 964566"/>
              <a:gd name="connsiteY69" fmla="*/ 776279 h 1571830"/>
              <a:gd name="connsiteX70" fmla="*/ 537583 w 964566"/>
              <a:gd name="connsiteY70" fmla="*/ 782505 h 1571830"/>
              <a:gd name="connsiteX71" fmla="*/ 530763 w 964566"/>
              <a:gd name="connsiteY71" fmla="*/ 785174 h 1571830"/>
              <a:gd name="connsiteX72" fmla="*/ 527798 w 964566"/>
              <a:gd name="connsiteY72" fmla="*/ 785174 h 1571830"/>
              <a:gd name="connsiteX73" fmla="*/ 523944 w 964566"/>
              <a:gd name="connsiteY73" fmla="*/ 781912 h 1571830"/>
              <a:gd name="connsiteX74" fmla="*/ 512083 w 964566"/>
              <a:gd name="connsiteY74" fmla="*/ 768273 h 1571830"/>
              <a:gd name="connsiteX75" fmla="*/ 501705 w 964566"/>
              <a:gd name="connsiteY75" fmla="*/ 761156 h 1571830"/>
              <a:gd name="connsiteX76" fmla="*/ 500815 w 964566"/>
              <a:gd name="connsiteY76" fmla="*/ 758488 h 1571830"/>
              <a:gd name="connsiteX77" fmla="*/ 503187 w 964566"/>
              <a:gd name="connsiteY77" fmla="*/ 749296 h 1571830"/>
              <a:gd name="connsiteX78" fmla="*/ 510304 w 964566"/>
              <a:gd name="connsiteY78" fmla="*/ 739511 h 1571830"/>
              <a:gd name="connsiteX79" fmla="*/ 508525 w 964566"/>
              <a:gd name="connsiteY79" fmla="*/ 719051 h 1571830"/>
              <a:gd name="connsiteX80" fmla="*/ 511194 w 964566"/>
              <a:gd name="connsiteY80" fmla="*/ 712528 h 1571830"/>
              <a:gd name="connsiteX81" fmla="*/ 516234 w 964566"/>
              <a:gd name="connsiteY81" fmla="*/ 708377 h 1571830"/>
              <a:gd name="connsiteX82" fmla="*/ 529874 w 964566"/>
              <a:gd name="connsiteY82" fmla="*/ 703336 h 1571830"/>
              <a:gd name="connsiteX83" fmla="*/ 531653 w 964566"/>
              <a:gd name="connsiteY83" fmla="*/ 700074 h 1571830"/>
              <a:gd name="connsiteX84" fmla="*/ 532246 w 964566"/>
              <a:gd name="connsiteY84" fmla="*/ 681097 h 1571830"/>
              <a:gd name="connsiteX85" fmla="*/ 526612 w 964566"/>
              <a:gd name="connsiteY85" fmla="*/ 672795 h 1571830"/>
              <a:gd name="connsiteX86" fmla="*/ 525426 w 964566"/>
              <a:gd name="connsiteY86" fmla="*/ 668643 h 1571830"/>
              <a:gd name="connsiteX87" fmla="*/ 530171 w 964566"/>
              <a:gd name="connsiteY87" fmla="*/ 653818 h 1571830"/>
              <a:gd name="connsiteX88" fmla="*/ 528984 w 964566"/>
              <a:gd name="connsiteY88" fmla="*/ 643440 h 1571830"/>
              <a:gd name="connsiteX89" fmla="*/ 535804 w 964566"/>
              <a:gd name="connsiteY89" fmla="*/ 636027 h 1571830"/>
              <a:gd name="connsiteX90" fmla="*/ 538770 w 964566"/>
              <a:gd name="connsiteY90" fmla="*/ 621497 h 1571830"/>
              <a:gd name="connsiteX91" fmla="*/ 545886 w 964566"/>
              <a:gd name="connsiteY91" fmla="*/ 607561 h 1571830"/>
              <a:gd name="connsiteX92" fmla="*/ 554485 w 964566"/>
              <a:gd name="connsiteY92" fmla="*/ 586212 h 1571830"/>
              <a:gd name="connsiteX93" fmla="*/ 555374 w 964566"/>
              <a:gd name="connsiteY93" fmla="*/ 576427 h 1571830"/>
              <a:gd name="connsiteX94" fmla="*/ 562787 w 964566"/>
              <a:gd name="connsiteY94" fmla="*/ 567235 h 1571830"/>
              <a:gd name="connsiteX95" fmla="*/ 566642 w 964566"/>
              <a:gd name="connsiteY95" fmla="*/ 557153 h 1571830"/>
              <a:gd name="connsiteX96" fmla="*/ 568125 w 964566"/>
              <a:gd name="connsiteY96" fmla="*/ 549740 h 1571830"/>
              <a:gd name="connsiteX97" fmla="*/ 568125 w 964566"/>
              <a:gd name="connsiteY97" fmla="*/ 545293 h 1571830"/>
              <a:gd name="connsiteX98" fmla="*/ 566642 w 964566"/>
              <a:gd name="connsiteY98" fmla="*/ 543217 h 1571830"/>
              <a:gd name="connsiteX99" fmla="*/ 562491 w 964566"/>
              <a:gd name="connsiteY99" fmla="*/ 542328 h 1571830"/>
              <a:gd name="connsiteX100" fmla="*/ 542624 w 964566"/>
              <a:gd name="connsiteY100" fmla="*/ 542921 h 1571830"/>
              <a:gd name="connsiteX101" fmla="*/ 536694 w 964566"/>
              <a:gd name="connsiteY101" fmla="*/ 541438 h 1571830"/>
              <a:gd name="connsiteX102" fmla="*/ 531653 w 964566"/>
              <a:gd name="connsiteY102" fmla="*/ 538473 h 1571830"/>
              <a:gd name="connsiteX103" fmla="*/ 529281 w 964566"/>
              <a:gd name="connsiteY103" fmla="*/ 534322 h 1571830"/>
              <a:gd name="connsiteX104" fmla="*/ 529874 w 964566"/>
              <a:gd name="connsiteY104" fmla="*/ 525723 h 1571830"/>
              <a:gd name="connsiteX105" fmla="*/ 526612 w 964566"/>
              <a:gd name="connsiteY105" fmla="*/ 519496 h 1571830"/>
              <a:gd name="connsiteX106" fmla="*/ 524537 w 964566"/>
              <a:gd name="connsiteY106" fmla="*/ 518013 h 1571830"/>
              <a:gd name="connsiteX107" fmla="*/ 515345 w 964566"/>
              <a:gd name="connsiteY107" fmla="*/ 519792 h 1571830"/>
              <a:gd name="connsiteX108" fmla="*/ 513565 w 964566"/>
              <a:gd name="connsiteY108" fmla="*/ 519199 h 1571830"/>
              <a:gd name="connsiteX109" fmla="*/ 512973 w 964566"/>
              <a:gd name="connsiteY109" fmla="*/ 518310 h 1571830"/>
              <a:gd name="connsiteX110" fmla="*/ 510897 w 964566"/>
              <a:gd name="connsiteY110" fmla="*/ 510600 h 1571830"/>
              <a:gd name="connsiteX111" fmla="*/ 499629 w 964566"/>
              <a:gd name="connsiteY111" fmla="*/ 493996 h 1571830"/>
              <a:gd name="connsiteX112" fmla="*/ 496071 w 964566"/>
              <a:gd name="connsiteY112" fmla="*/ 477094 h 1571830"/>
              <a:gd name="connsiteX113" fmla="*/ 485100 w 964566"/>
              <a:gd name="connsiteY113" fmla="*/ 460489 h 1571830"/>
              <a:gd name="connsiteX114" fmla="*/ 475908 w 964566"/>
              <a:gd name="connsiteY114" fmla="*/ 439140 h 1571830"/>
              <a:gd name="connsiteX115" fmla="*/ 456931 w 964566"/>
              <a:gd name="connsiteY115" fmla="*/ 404744 h 1571830"/>
              <a:gd name="connsiteX116" fmla="*/ 452187 w 964566"/>
              <a:gd name="connsiteY116" fmla="*/ 397628 h 1571830"/>
              <a:gd name="connsiteX117" fmla="*/ 435582 w 964566"/>
              <a:gd name="connsiteY117" fmla="*/ 383692 h 1571830"/>
              <a:gd name="connsiteX118" fmla="*/ 424018 w 964566"/>
              <a:gd name="connsiteY118" fmla="*/ 365901 h 1571830"/>
              <a:gd name="connsiteX119" fmla="*/ 411268 w 964566"/>
              <a:gd name="connsiteY119" fmla="*/ 352261 h 1571830"/>
              <a:gd name="connsiteX120" fmla="*/ 410081 w 964566"/>
              <a:gd name="connsiteY120" fmla="*/ 350185 h 1571830"/>
              <a:gd name="connsiteX121" fmla="*/ 410081 w 964566"/>
              <a:gd name="connsiteY121" fmla="*/ 348999 h 1571830"/>
              <a:gd name="connsiteX122" fmla="*/ 411268 w 964566"/>
              <a:gd name="connsiteY122" fmla="*/ 348406 h 1571830"/>
              <a:gd name="connsiteX123" fmla="*/ 416012 w 964566"/>
              <a:gd name="connsiteY123" fmla="*/ 346331 h 1571830"/>
              <a:gd name="connsiteX124" fmla="*/ 418088 w 964566"/>
              <a:gd name="connsiteY124" fmla="*/ 340993 h 1571830"/>
              <a:gd name="connsiteX125" fmla="*/ 414826 w 964566"/>
              <a:gd name="connsiteY125" fmla="*/ 328836 h 1571830"/>
              <a:gd name="connsiteX126" fmla="*/ 419867 w 964566"/>
              <a:gd name="connsiteY126" fmla="*/ 318458 h 1571830"/>
              <a:gd name="connsiteX127" fmla="*/ 419273 w 964566"/>
              <a:gd name="connsiteY127" fmla="*/ 302446 h 1571830"/>
              <a:gd name="connsiteX128" fmla="*/ 418088 w 964566"/>
              <a:gd name="connsiteY128" fmla="*/ 297109 h 1571830"/>
              <a:gd name="connsiteX129" fmla="*/ 410675 w 964566"/>
              <a:gd name="connsiteY129" fmla="*/ 280801 h 1571830"/>
              <a:gd name="connsiteX130" fmla="*/ 406523 w 964566"/>
              <a:gd name="connsiteY130" fmla="*/ 265975 h 1571830"/>
              <a:gd name="connsiteX131" fmla="*/ 398517 w 964566"/>
              <a:gd name="connsiteY131" fmla="*/ 251149 h 1571830"/>
              <a:gd name="connsiteX132" fmla="*/ 388436 w 964566"/>
              <a:gd name="connsiteY132" fmla="*/ 227724 h 1571830"/>
              <a:gd name="connsiteX133" fmla="*/ 398814 w 964566"/>
              <a:gd name="connsiteY133" fmla="*/ 177613 h 1571830"/>
              <a:gd name="connsiteX134" fmla="*/ 409192 w 964566"/>
              <a:gd name="connsiteY134" fmla="*/ 127502 h 1571830"/>
              <a:gd name="connsiteX135" fmla="*/ 419867 w 964566"/>
              <a:gd name="connsiteY135" fmla="*/ 77391 h 1571830"/>
              <a:gd name="connsiteX136" fmla="*/ 430245 w 964566"/>
              <a:gd name="connsiteY136" fmla="*/ 27576 h 1571830"/>
              <a:gd name="connsiteX137" fmla="*/ 398517 w 964566"/>
              <a:gd name="connsiteY137" fmla="*/ 21053 h 1571830"/>
              <a:gd name="connsiteX138" fmla="*/ 342179 w 964566"/>
              <a:gd name="connsiteY138" fmla="*/ 9192 h 1571830"/>
              <a:gd name="connsiteX139" fmla="*/ 299778 w 964566"/>
              <a:gd name="connsiteY139" fmla="*/ 0 h 1571830"/>
              <a:gd name="connsiteX140" fmla="*/ 292958 w 964566"/>
              <a:gd name="connsiteY140" fmla="*/ 32320 h 1571830"/>
              <a:gd name="connsiteX141" fmla="*/ 285841 w 964566"/>
              <a:gd name="connsiteY141" fmla="*/ 64640 h 1571830"/>
              <a:gd name="connsiteX142" fmla="*/ 278725 w 964566"/>
              <a:gd name="connsiteY142" fmla="*/ 96961 h 1571830"/>
              <a:gd name="connsiteX143" fmla="*/ 271609 w 964566"/>
              <a:gd name="connsiteY143" fmla="*/ 129281 h 1571830"/>
              <a:gd name="connsiteX144" fmla="*/ 243440 w 964566"/>
              <a:gd name="connsiteY144" fmla="*/ 259155 h 1571830"/>
              <a:gd name="connsiteX145" fmla="*/ 236323 w 964566"/>
              <a:gd name="connsiteY145" fmla="*/ 291475 h 1571830"/>
              <a:gd name="connsiteX146" fmla="*/ 229207 w 964566"/>
              <a:gd name="connsiteY146" fmla="*/ 323795 h 1571830"/>
              <a:gd name="connsiteX147" fmla="*/ 222090 w 964566"/>
              <a:gd name="connsiteY147" fmla="*/ 356116 h 1571830"/>
              <a:gd name="connsiteX148" fmla="*/ 214974 w 964566"/>
              <a:gd name="connsiteY148" fmla="*/ 388436 h 1571830"/>
              <a:gd name="connsiteX149" fmla="*/ 187101 w 964566"/>
              <a:gd name="connsiteY149" fmla="*/ 518310 h 1571830"/>
              <a:gd name="connsiteX150" fmla="*/ 185619 w 964566"/>
              <a:gd name="connsiteY150" fmla="*/ 520089 h 1571830"/>
              <a:gd name="connsiteX151" fmla="*/ 183543 w 964566"/>
              <a:gd name="connsiteY151" fmla="*/ 524537 h 1571830"/>
              <a:gd name="connsiteX152" fmla="*/ 184729 w 964566"/>
              <a:gd name="connsiteY152" fmla="*/ 539066 h 1571830"/>
              <a:gd name="connsiteX153" fmla="*/ 189770 w 964566"/>
              <a:gd name="connsiteY153" fmla="*/ 560712 h 1571830"/>
              <a:gd name="connsiteX154" fmla="*/ 189770 w 964566"/>
              <a:gd name="connsiteY154" fmla="*/ 575241 h 1571830"/>
              <a:gd name="connsiteX155" fmla="*/ 184433 w 964566"/>
              <a:gd name="connsiteY155" fmla="*/ 582357 h 1571830"/>
              <a:gd name="connsiteX156" fmla="*/ 183840 w 964566"/>
              <a:gd name="connsiteY156" fmla="*/ 596590 h 1571830"/>
              <a:gd name="connsiteX157" fmla="*/ 186212 w 964566"/>
              <a:gd name="connsiteY157" fmla="*/ 608451 h 1571830"/>
              <a:gd name="connsiteX158" fmla="*/ 188288 w 964566"/>
              <a:gd name="connsiteY158" fmla="*/ 618236 h 1571830"/>
              <a:gd name="connsiteX159" fmla="*/ 198962 w 964566"/>
              <a:gd name="connsiteY159" fmla="*/ 638695 h 1571830"/>
              <a:gd name="connsiteX160" fmla="*/ 216457 w 964566"/>
              <a:gd name="connsiteY160" fmla="*/ 657969 h 1571830"/>
              <a:gd name="connsiteX161" fmla="*/ 226538 w 964566"/>
              <a:gd name="connsiteY161" fmla="*/ 676353 h 1571830"/>
              <a:gd name="connsiteX162" fmla="*/ 229207 w 964566"/>
              <a:gd name="connsiteY162" fmla="*/ 694144 h 1571830"/>
              <a:gd name="connsiteX163" fmla="*/ 211416 w 964566"/>
              <a:gd name="connsiteY163" fmla="*/ 729429 h 1571830"/>
              <a:gd name="connsiteX164" fmla="*/ 172869 w 964566"/>
              <a:gd name="connsiteY164" fmla="*/ 782209 h 1571830"/>
              <a:gd name="connsiteX165" fmla="*/ 150630 w 964566"/>
              <a:gd name="connsiteY165" fmla="*/ 816308 h 1571830"/>
              <a:gd name="connsiteX166" fmla="*/ 144996 w 964566"/>
              <a:gd name="connsiteY166" fmla="*/ 832024 h 1571830"/>
              <a:gd name="connsiteX167" fmla="*/ 125723 w 964566"/>
              <a:gd name="connsiteY167" fmla="*/ 856634 h 1571830"/>
              <a:gd name="connsiteX168" fmla="*/ 93402 w 964566"/>
              <a:gd name="connsiteY168" fmla="*/ 890437 h 1571830"/>
              <a:gd name="connsiteX169" fmla="*/ 75315 w 964566"/>
              <a:gd name="connsiteY169" fmla="*/ 916531 h 1571830"/>
              <a:gd name="connsiteX170" fmla="*/ 72053 w 964566"/>
              <a:gd name="connsiteY170" fmla="*/ 935508 h 1571830"/>
              <a:gd name="connsiteX171" fmla="*/ 77984 w 964566"/>
              <a:gd name="connsiteY171" fmla="*/ 948258 h 1571830"/>
              <a:gd name="connsiteX172" fmla="*/ 93106 w 964566"/>
              <a:gd name="connsiteY172" fmla="*/ 954485 h 1571830"/>
              <a:gd name="connsiteX173" fmla="*/ 103484 w 964566"/>
              <a:gd name="connsiteY173" fmla="*/ 963084 h 1571830"/>
              <a:gd name="connsiteX174" fmla="*/ 107339 w 964566"/>
              <a:gd name="connsiteY174" fmla="*/ 973758 h 1571830"/>
              <a:gd name="connsiteX175" fmla="*/ 105560 w 964566"/>
              <a:gd name="connsiteY175" fmla="*/ 982357 h 1571830"/>
              <a:gd name="connsiteX176" fmla="*/ 98443 w 964566"/>
              <a:gd name="connsiteY176" fmla="*/ 988881 h 1571830"/>
              <a:gd name="connsiteX177" fmla="*/ 95182 w 964566"/>
              <a:gd name="connsiteY177" fmla="*/ 996590 h 1571830"/>
              <a:gd name="connsiteX178" fmla="*/ 95775 w 964566"/>
              <a:gd name="connsiteY178" fmla="*/ 1005485 h 1571830"/>
              <a:gd name="connsiteX179" fmla="*/ 90734 w 964566"/>
              <a:gd name="connsiteY179" fmla="*/ 1020015 h 1571830"/>
              <a:gd name="connsiteX180" fmla="*/ 75315 w 964566"/>
              <a:gd name="connsiteY180" fmla="*/ 1048480 h 1571830"/>
              <a:gd name="connsiteX181" fmla="*/ 75018 w 964566"/>
              <a:gd name="connsiteY181" fmla="*/ 1049370 h 1571830"/>
              <a:gd name="connsiteX182" fmla="*/ 64937 w 964566"/>
              <a:gd name="connsiteY182" fmla="*/ 1099185 h 1571830"/>
              <a:gd name="connsiteX183" fmla="*/ 55448 w 964566"/>
              <a:gd name="connsiteY183" fmla="*/ 1144255 h 1571830"/>
              <a:gd name="connsiteX184" fmla="*/ 46256 w 964566"/>
              <a:gd name="connsiteY184" fmla="*/ 1189622 h 1571830"/>
              <a:gd name="connsiteX185" fmla="*/ 37064 w 964566"/>
              <a:gd name="connsiteY185" fmla="*/ 1234692 h 1571830"/>
              <a:gd name="connsiteX186" fmla="*/ 18384 w 964566"/>
              <a:gd name="connsiteY186" fmla="*/ 1325130 h 1571830"/>
              <a:gd name="connsiteX187" fmla="*/ 9192 w 964566"/>
              <a:gd name="connsiteY187" fmla="*/ 1370200 h 1571830"/>
              <a:gd name="connsiteX188" fmla="*/ 0 w 964566"/>
              <a:gd name="connsiteY188" fmla="*/ 1415567 h 1571830"/>
              <a:gd name="connsiteX189" fmla="*/ 55448 w 964566"/>
              <a:gd name="connsiteY189" fmla="*/ 1427131 h 1571830"/>
              <a:gd name="connsiteX190" fmla="*/ 110897 w 964566"/>
              <a:gd name="connsiteY190" fmla="*/ 1438399 h 1571830"/>
              <a:gd name="connsiteX191" fmla="*/ 166642 w 964566"/>
              <a:gd name="connsiteY191" fmla="*/ 1449666 h 1571830"/>
              <a:gd name="connsiteX192" fmla="*/ 222387 w 964566"/>
              <a:gd name="connsiteY192" fmla="*/ 1460637 h 1571830"/>
              <a:gd name="connsiteX193" fmla="*/ 278132 w 964566"/>
              <a:gd name="connsiteY193" fmla="*/ 1471312 h 1571830"/>
              <a:gd name="connsiteX194" fmla="*/ 333877 w 964566"/>
              <a:gd name="connsiteY194" fmla="*/ 1481690 h 1571830"/>
              <a:gd name="connsiteX195" fmla="*/ 389622 w 964566"/>
              <a:gd name="connsiteY195" fmla="*/ 1491772 h 1571830"/>
              <a:gd name="connsiteX196" fmla="*/ 445367 w 964566"/>
              <a:gd name="connsiteY196" fmla="*/ 1501557 h 1571830"/>
              <a:gd name="connsiteX197" fmla="*/ 501705 w 964566"/>
              <a:gd name="connsiteY197" fmla="*/ 1511342 h 1571830"/>
              <a:gd name="connsiteX198" fmla="*/ 529874 w 964566"/>
              <a:gd name="connsiteY198" fmla="*/ 1516086 h 1571830"/>
              <a:gd name="connsiteX199" fmla="*/ 558043 w 964566"/>
              <a:gd name="connsiteY199" fmla="*/ 1520830 h 1571830"/>
              <a:gd name="connsiteX200" fmla="*/ 642550 w 964566"/>
              <a:gd name="connsiteY200" fmla="*/ 1534470 h 1571830"/>
              <a:gd name="connsiteX201" fmla="*/ 670719 w 964566"/>
              <a:gd name="connsiteY201" fmla="*/ 1538918 h 1571830"/>
              <a:gd name="connsiteX202" fmla="*/ 698888 w 964566"/>
              <a:gd name="connsiteY202" fmla="*/ 1543069 h 1571830"/>
              <a:gd name="connsiteX203" fmla="*/ 755523 w 964566"/>
              <a:gd name="connsiteY203" fmla="*/ 1551668 h 1571830"/>
              <a:gd name="connsiteX204" fmla="*/ 783692 w 964566"/>
              <a:gd name="connsiteY204" fmla="*/ 1555819 h 1571830"/>
              <a:gd name="connsiteX205" fmla="*/ 811861 w 964566"/>
              <a:gd name="connsiteY205" fmla="*/ 1559970 h 1571830"/>
              <a:gd name="connsiteX206" fmla="*/ 896664 w 964566"/>
              <a:gd name="connsiteY206" fmla="*/ 1571831 h 1571830"/>
              <a:gd name="connsiteX207" fmla="*/ 900815 w 964566"/>
              <a:gd name="connsiteY207" fmla="*/ 1539807 h 1571830"/>
              <a:gd name="connsiteX208" fmla="*/ 904967 w 964566"/>
              <a:gd name="connsiteY208" fmla="*/ 1508080 h 1571830"/>
              <a:gd name="connsiteX209" fmla="*/ 909118 w 964566"/>
              <a:gd name="connsiteY209" fmla="*/ 1476056 h 1571830"/>
              <a:gd name="connsiteX210" fmla="*/ 913269 w 964566"/>
              <a:gd name="connsiteY210" fmla="*/ 1444033 h 1571830"/>
              <a:gd name="connsiteX211" fmla="*/ 917420 w 964566"/>
              <a:gd name="connsiteY211" fmla="*/ 1412305 h 1571830"/>
              <a:gd name="connsiteX212" fmla="*/ 926019 w 964566"/>
              <a:gd name="connsiteY212" fmla="*/ 1348258 h 1571830"/>
              <a:gd name="connsiteX213" fmla="*/ 930467 w 964566"/>
              <a:gd name="connsiteY213" fmla="*/ 1316531 h 1571830"/>
              <a:gd name="connsiteX214" fmla="*/ 934618 w 964566"/>
              <a:gd name="connsiteY214" fmla="*/ 1284507 h 1571830"/>
              <a:gd name="connsiteX215" fmla="*/ 939066 w 964566"/>
              <a:gd name="connsiteY215" fmla="*/ 1252483 h 1571830"/>
              <a:gd name="connsiteX216" fmla="*/ 943217 w 964566"/>
              <a:gd name="connsiteY216" fmla="*/ 1220756 h 1571830"/>
              <a:gd name="connsiteX217" fmla="*/ 947665 w 964566"/>
              <a:gd name="connsiteY217" fmla="*/ 1188732 h 1571830"/>
              <a:gd name="connsiteX218" fmla="*/ 951816 w 964566"/>
              <a:gd name="connsiteY218" fmla="*/ 1156709 h 1571830"/>
              <a:gd name="connsiteX219" fmla="*/ 955967 w 964566"/>
              <a:gd name="connsiteY219" fmla="*/ 1124981 h 1571830"/>
              <a:gd name="connsiteX220" fmla="*/ 960119 w 964566"/>
              <a:gd name="connsiteY220" fmla="*/ 1092958 h 1571830"/>
              <a:gd name="connsiteX221" fmla="*/ 964566 w 964566"/>
              <a:gd name="connsiteY221" fmla="*/ 1060637 h 1571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964566" h="1571830">
                <a:moveTo>
                  <a:pt x="964566" y="1060637"/>
                </a:moveTo>
                <a:lnTo>
                  <a:pt x="955671" y="1053818"/>
                </a:lnTo>
                <a:lnTo>
                  <a:pt x="950037" y="1046701"/>
                </a:lnTo>
                <a:lnTo>
                  <a:pt x="945886" y="1038695"/>
                </a:lnTo>
                <a:lnTo>
                  <a:pt x="938769" y="1017643"/>
                </a:lnTo>
                <a:lnTo>
                  <a:pt x="934025" y="1009637"/>
                </a:lnTo>
                <a:lnTo>
                  <a:pt x="929874" y="1004596"/>
                </a:lnTo>
                <a:lnTo>
                  <a:pt x="924833" y="1003410"/>
                </a:lnTo>
                <a:lnTo>
                  <a:pt x="918310" y="1005189"/>
                </a:lnTo>
                <a:lnTo>
                  <a:pt x="912972" y="1009044"/>
                </a:lnTo>
                <a:lnTo>
                  <a:pt x="910304" y="1017050"/>
                </a:lnTo>
                <a:lnTo>
                  <a:pt x="904373" y="1025945"/>
                </a:lnTo>
                <a:lnTo>
                  <a:pt x="903484" y="1033951"/>
                </a:lnTo>
                <a:lnTo>
                  <a:pt x="904967" y="1038399"/>
                </a:lnTo>
                <a:lnTo>
                  <a:pt x="904077" y="1040474"/>
                </a:lnTo>
                <a:lnTo>
                  <a:pt x="900815" y="1041957"/>
                </a:lnTo>
                <a:lnTo>
                  <a:pt x="878280" y="1035434"/>
                </a:lnTo>
                <a:lnTo>
                  <a:pt x="857820" y="1036620"/>
                </a:lnTo>
                <a:lnTo>
                  <a:pt x="844477" y="1031579"/>
                </a:lnTo>
                <a:lnTo>
                  <a:pt x="817791" y="1029207"/>
                </a:lnTo>
                <a:lnTo>
                  <a:pt x="795552" y="1022980"/>
                </a:lnTo>
                <a:lnTo>
                  <a:pt x="787546" y="1023276"/>
                </a:lnTo>
                <a:lnTo>
                  <a:pt x="781912" y="1026835"/>
                </a:lnTo>
                <a:lnTo>
                  <a:pt x="773907" y="1036916"/>
                </a:lnTo>
                <a:lnTo>
                  <a:pt x="771831" y="1038695"/>
                </a:lnTo>
                <a:lnTo>
                  <a:pt x="769162" y="1038695"/>
                </a:lnTo>
                <a:lnTo>
                  <a:pt x="733284" y="1026835"/>
                </a:lnTo>
                <a:lnTo>
                  <a:pt x="723499" y="1025055"/>
                </a:lnTo>
                <a:lnTo>
                  <a:pt x="712231" y="1030393"/>
                </a:lnTo>
                <a:lnTo>
                  <a:pt x="708080" y="1034840"/>
                </a:lnTo>
                <a:lnTo>
                  <a:pt x="706301" y="1041364"/>
                </a:lnTo>
                <a:lnTo>
                  <a:pt x="703632" y="1042846"/>
                </a:lnTo>
                <a:lnTo>
                  <a:pt x="700371" y="1041957"/>
                </a:lnTo>
                <a:lnTo>
                  <a:pt x="692958" y="1036323"/>
                </a:lnTo>
                <a:lnTo>
                  <a:pt x="685545" y="1027724"/>
                </a:lnTo>
                <a:lnTo>
                  <a:pt x="681987" y="1021794"/>
                </a:lnTo>
                <a:lnTo>
                  <a:pt x="682876" y="1009637"/>
                </a:lnTo>
                <a:lnTo>
                  <a:pt x="678132" y="995107"/>
                </a:lnTo>
                <a:lnTo>
                  <a:pt x="678725" y="982654"/>
                </a:lnTo>
                <a:lnTo>
                  <a:pt x="675760" y="971979"/>
                </a:lnTo>
                <a:lnTo>
                  <a:pt x="670719" y="960711"/>
                </a:lnTo>
                <a:lnTo>
                  <a:pt x="665085" y="953002"/>
                </a:lnTo>
                <a:lnTo>
                  <a:pt x="658858" y="949444"/>
                </a:lnTo>
                <a:lnTo>
                  <a:pt x="646108" y="948851"/>
                </a:lnTo>
                <a:lnTo>
                  <a:pt x="643440" y="947368"/>
                </a:lnTo>
                <a:lnTo>
                  <a:pt x="632172" y="931653"/>
                </a:lnTo>
                <a:lnTo>
                  <a:pt x="628910" y="924833"/>
                </a:lnTo>
                <a:lnTo>
                  <a:pt x="628614" y="919199"/>
                </a:lnTo>
                <a:lnTo>
                  <a:pt x="635137" y="907042"/>
                </a:lnTo>
                <a:lnTo>
                  <a:pt x="635137" y="899629"/>
                </a:lnTo>
                <a:lnTo>
                  <a:pt x="633358" y="890141"/>
                </a:lnTo>
                <a:lnTo>
                  <a:pt x="629800" y="882135"/>
                </a:lnTo>
                <a:lnTo>
                  <a:pt x="623277" y="874425"/>
                </a:lnTo>
                <a:lnTo>
                  <a:pt x="618532" y="859007"/>
                </a:lnTo>
                <a:lnTo>
                  <a:pt x="609044" y="837361"/>
                </a:lnTo>
                <a:lnTo>
                  <a:pt x="608154" y="821646"/>
                </a:lnTo>
                <a:lnTo>
                  <a:pt x="605486" y="808302"/>
                </a:lnTo>
                <a:lnTo>
                  <a:pt x="606375" y="795552"/>
                </a:lnTo>
                <a:lnTo>
                  <a:pt x="602817" y="786953"/>
                </a:lnTo>
                <a:lnTo>
                  <a:pt x="604892" y="777465"/>
                </a:lnTo>
                <a:lnTo>
                  <a:pt x="604596" y="774500"/>
                </a:lnTo>
                <a:lnTo>
                  <a:pt x="603410" y="773017"/>
                </a:lnTo>
                <a:lnTo>
                  <a:pt x="595997" y="766197"/>
                </a:lnTo>
                <a:lnTo>
                  <a:pt x="587991" y="754633"/>
                </a:lnTo>
                <a:lnTo>
                  <a:pt x="583247" y="751371"/>
                </a:lnTo>
                <a:lnTo>
                  <a:pt x="581171" y="750778"/>
                </a:lnTo>
                <a:lnTo>
                  <a:pt x="579392" y="753150"/>
                </a:lnTo>
                <a:lnTo>
                  <a:pt x="577613" y="757598"/>
                </a:lnTo>
                <a:lnTo>
                  <a:pt x="559229" y="770941"/>
                </a:lnTo>
                <a:lnTo>
                  <a:pt x="545293" y="776279"/>
                </a:lnTo>
                <a:lnTo>
                  <a:pt x="537583" y="782505"/>
                </a:lnTo>
                <a:lnTo>
                  <a:pt x="530763" y="785174"/>
                </a:lnTo>
                <a:lnTo>
                  <a:pt x="527798" y="785174"/>
                </a:lnTo>
                <a:lnTo>
                  <a:pt x="523944" y="781912"/>
                </a:lnTo>
                <a:lnTo>
                  <a:pt x="512083" y="768273"/>
                </a:lnTo>
                <a:lnTo>
                  <a:pt x="501705" y="761156"/>
                </a:lnTo>
                <a:lnTo>
                  <a:pt x="500815" y="758488"/>
                </a:lnTo>
                <a:lnTo>
                  <a:pt x="503187" y="749296"/>
                </a:lnTo>
                <a:lnTo>
                  <a:pt x="510304" y="739511"/>
                </a:lnTo>
                <a:lnTo>
                  <a:pt x="508525" y="719051"/>
                </a:lnTo>
                <a:lnTo>
                  <a:pt x="511194" y="712528"/>
                </a:lnTo>
                <a:lnTo>
                  <a:pt x="516234" y="708377"/>
                </a:lnTo>
                <a:lnTo>
                  <a:pt x="529874" y="703336"/>
                </a:lnTo>
                <a:lnTo>
                  <a:pt x="531653" y="700074"/>
                </a:lnTo>
                <a:lnTo>
                  <a:pt x="532246" y="681097"/>
                </a:lnTo>
                <a:lnTo>
                  <a:pt x="526612" y="672795"/>
                </a:lnTo>
                <a:lnTo>
                  <a:pt x="525426" y="668643"/>
                </a:lnTo>
                <a:lnTo>
                  <a:pt x="530171" y="653818"/>
                </a:lnTo>
                <a:lnTo>
                  <a:pt x="528984" y="643440"/>
                </a:lnTo>
                <a:lnTo>
                  <a:pt x="535804" y="636027"/>
                </a:lnTo>
                <a:lnTo>
                  <a:pt x="538770" y="621497"/>
                </a:lnTo>
                <a:lnTo>
                  <a:pt x="545886" y="607561"/>
                </a:lnTo>
                <a:lnTo>
                  <a:pt x="554485" y="586212"/>
                </a:lnTo>
                <a:lnTo>
                  <a:pt x="555374" y="576427"/>
                </a:lnTo>
                <a:lnTo>
                  <a:pt x="562787" y="567235"/>
                </a:lnTo>
                <a:lnTo>
                  <a:pt x="566642" y="557153"/>
                </a:lnTo>
                <a:lnTo>
                  <a:pt x="568125" y="549740"/>
                </a:lnTo>
                <a:lnTo>
                  <a:pt x="568125" y="545293"/>
                </a:lnTo>
                <a:lnTo>
                  <a:pt x="566642" y="543217"/>
                </a:lnTo>
                <a:lnTo>
                  <a:pt x="562491" y="542328"/>
                </a:lnTo>
                <a:lnTo>
                  <a:pt x="542624" y="542921"/>
                </a:lnTo>
                <a:lnTo>
                  <a:pt x="536694" y="541438"/>
                </a:lnTo>
                <a:lnTo>
                  <a:pt x="531653" y="538473"/>
                </a:lnTo>
                <a:lnTo>
                  <a:pt x="529281" y="534322"/>
                </a:lnTo>
                <a:lnTo>
                  <a:pt x="529874" y="525723"/>
                </a:lnTo>
                <a:lnTo>
                  <a:pt x="526612" y="519496"/>
                </a:lnTo>
                <a:lnTo>
                  <a:pt x="524537" y="518013"/>
                </a:lnTo>
                <a:lnTo>
                  <a:pt x="515345" y="519792"/>
                </a:lnTo>
                <a:lnTo>
                  <a:pt x="513565" y="519199"/>
                </a:lnTo>
                <a:lnTo>
                  <a:pt x="512973" y="518310"/>
                </a:lnTo>
                <a:lnTo>
                  <a:pt x="510897" y="510600"/>
                </a:lnTo>
                <a:lnTo>
                  <a:pt x="499629" y="493996"/>
                </a:lnTo>
                <a:lnTo>
                  <a:pt x="496071" y="477094"/>
                </a:lnTo>
                <a:lnTo>
                  <a:pt x="485100" y="460489"/>
                </a:lnTo>
                <a:lnTo>
                  <a:pt x="475908" y="439140"/>
                </a:lnTo>
                <a:lnTo>
                  <a:pt x="456931" y="404744"/>
                </a:lnTo>
                <a:lnTo>
                  <a:pt x="452187" y="397628"/>
                </a:lnTo>
                <a:lnTo>
                  <a:pt x="435582" y="383692"/>
                </a:lnTo>
                <a:lnTo>
                  <a:pt x="424018" y="365901"/>
                </a:lnTo>
                <a:lnTo>
                  <a:pt x="411268" y="352261"/>
                </a:lnTo>
                <a:lnTo>
                  <a:pt x="410081" y="350185"/>
                </a:lnTo>
                <a:lnTo>
                  <a:pt x="410081" y="348999"/>
                </a:lnTo>
                <a:lnTo>
                  <a:pt x="411268" y="348406"/>
                </a:lnTo>
                <a:lnTo>
                  <a:pt x="416012" y="346331"/>
                </a:lnTo>
                <a:lnTo>
                  <a:pt x="418088" y="340993"/>
                </a:lnTo>
                <a:lnTo>
                  <a:pt x="414826" y="328836"/>
                </a:lnTo>
                <a:lnTo>
                  <a:pt x="419867" y="318458"/>
                </a:lnTo>
                <a:lnTo>
                  <a:pt x="419273" y="302446"/>
                </a:lnTo>
                <a:lnTo>
                  <a:pt x="418088" y="297109"/>
                </a:lnTo>
                <a:lnTo>
                  <a:pt x="410675" y="280801"/>
                </a:lnTo>
                <a:lnTo>
                  <a:pt x="406523" y="265975"/>
                </a:lnTo>
                <a:lnTo>
                  <a:pt x="398517" y="251149"/>
                </a:lnTo>
                <a:lnTo>
                  <a:pt x="388436" y="227724"/>
                </a:lnTo>
                <a:lnTo>
                  <a:pt x="398814" y="177613"/>
                </a:lnTo>
                <a:lnTo>
                  <a:pt x="409192" y="127502"/>
                </a:lnTo>
                <a:lnTo>
                  <a:pt x="419867" y="77391"/>
                </a:lnTo>
                <a:lnTo>
                  <a:pt x="430245" y="27576"/>
                </a:lnTo>
                <a:lnTo>
                  <a:pt x="398517" y="21053"/>
                </a:lnTo>
                <a:lnTo>
                  <a:pt x="342179" y="9192"/>
                </a:lnTo>
                <a:lnTo>
                  <a:pt x="299778" y="0"/>
                </a:lnTo>
                <a:lnTo>
                  <a:pt x="292958" y="32320"/>
                </a:lnTo>
                <a:lnTo>
                  <a:pt x="285841" y="64640"/>
                </a:lnTo>
                <a:lnTo>
                  <a:pt x="278725" y="96961"/>
                </a:lnTo>
                <a:lnTo>
                  <a:pt x="271609" y="129281"/>
                </a:lnTo>
                <a:lnTo>
                  <a:pt x="243440" y="259155"/>
                </a:lnTo>
                <a:lnTo>
                  <a:pt x="236323" y="291475"/>
                </a:lnTo>
                <a:lnTo>
                  <a:pt x="229207" y="323795"/>
                </a:lnTo>
                <a:lnTo>
                  <a:pt x="222090" y="356116"/>
                </a:lnTo>
                <a:lnTo>
                  <a:pt x="214974" y="388436"/>
                </a:lnTo>
                <a:lnTo>
                  <a:pt x="187101" y="518310"/>
                </a:lnTo>
                <a:lnTo>
                  <a:pt x="185619" y="520089"/>
                </a:lnTo>
                <a:lnTo>
                  <a:pt x="183543" y="524537"/>
                </a:lnTo>
                <a:lnTo>
                  <a:pt x="184729" y="539066"/>
                </a:lnTo>
                <a:lnTo>
                  <a:pt x="189770" y="560712"/>
                </a:lnTo>
                <a:lnTo>
                  <a:pt x="189770" y="575241"/>
                </a:lnTo>
                <a:lnTo>
                  <a:pt x="184433" y="582357"/>
                </a:lnTo>
                <a:lnTo>
                  <a:pt x="183840" y="596590"/>
                </a:lnTo>
                <a:lnTo>
                  <a:pt x="186212" y="608451"/>
                </a:lnTo>
                <a:lnTo>
                  <a:pt x="188288" y="618236"/>
                </a:lnTo>
                <a:lnTo>
                  <a:pt x="198962" y="638695"/>
                </a:lnTo>
                <a:lnTo>
                  <a:pt x="216457" y="657969"/>
                </a:lnTo>
                <a:lnTo>
                  <a:pt x="226538" y="676353"/>
                </a:lnTo>
                <a:lnTo>
                  <a:pt x="229207" y="694144"/>
                </a:lnTo>
                <a:lnTo>
                  <a:pt x="211416" y="729429"/>
                </a:lnTo>
                <a:lnTo>
                  <a:pt x="172869" y="782209"/>
                </a:lnTo>
                <a:lnTo>
                  <a:pt x="150630" y="816308"/>
                </a:lnTo>
                <a:lnTo>
                  <a:pt x="144996" y="832024"/>
                </a:lnTo>
                <a:lnTo>
                  <a:pt x="125723" y="856634"/>
                </a:lnTo>
                <a:lnTo>
                  <a:pt x="93402" y="890437"/>
                </a:lnTo>
                <a:lnTo>
                  <a:pt x="75315" y="916531"/>
                </a:lnTo>
                <a:lnTo>
                  <a:pt x="72053" y="935508"/>
                </a:lnTo>
                <a:lnTo>
                  <a:pt x="77984" y="948258"/>
                </a:lnTo>
                <a:lnTo>
                  <a:pt x="93106" y="954485"/>
                </a:lnTo>
                <a:lnTo>
                  <a:pt x="103484" y="963084"/>
                </a:lnTo>
                <a:lnTo>
                  <a:pt x="107339" y="973758"/>
                </a:lnTo>
                <a:lnTo>
                  <a:pt x="105560" y="982357"/>
                </a:lnTo>
                <a:lnTo>
                  <a:pt x="98443" y="988881"/>
                </a:lnTo>
                <a:lnTo>
                  <a:pt x="95182" y="996590"/>
                </a:lnTo>
                <a:lnTo>
                  <a:pt x="95775" y="1005485"/>
                </a:lnTo>
                <a:lnTo>
                  <a:pt x="90734" y="1020015"/>
                </a:lnTo>
                <a:lnTo>
                  <a:pt x="75315" y="1048480"/>
                </a:lnTo>
                <a:lnTo>
                  <a:pt x="75018" y="1049370"/>
                </a:lnTo>
                <a:lnTo>
                  <a:pt x="64937" y="1099185"/>
                </a:lnTo>
                <a:lnTo>
                  <a:pt x="55448" y="1144255"/>
                </a:lnTo>
                <a:lnTo>
                  <a:pt x="46256" y="1189622"/>
                </a:lnTo>
                <a:lnTo>
                  <a:pt x="37064" y="1234692"/>
                </a:lnTo>
                <a:lnTo>
                  <a:pt x="18384" y="1325130"/>
                </a:lnTo>
                <a:lnTo>
                  <a:pt x="9192" y="1370200"/>
                </a:lnTo>
                <a:lnTo>
                  <a:pt x="0" y="1415567"/>
                </a:lnTo>
                <a:lnTo>
                  <a:pt x="55448" y="1427131"/>
                </a:lnTo>
                <a:lnTo>
                  <a:pt x="110897" y="1438399"/>
                </a:lnTo>
                <a:lnTo>
                  <a:pt x="166642" y="1449666"/>
                </a:lnTo>
                <a:lnTo>
                  <a:pt x="222387" y="1460637"/>
                </a:lnTo>
                <a:lnTo>
                  <a:pt x="278132" y="1471312"/>
                </a:lnTo>
                <a:lnTo>
                  <a:pt x="333877" y="1481690"/>
                </a:lnTo>
                <a:lnTo>
                  <a:pt x="389622" y="1491772"/>
                </a:lnTo>
                <a:lnTo>
                  <a:pt x="445367" y="1501557"/>
                </a:lnTo>
                <a:lnTo>
                  <a:pt x="501705" y="1511342"/>
                </a:lnTo>
                <a:lnTo>
                  <a:pt x="529874" y="1516086"/>
                </a:lnTo>
                <a:lnTo>
                  <a:pt x="558043" y="1520830"/>
                </a:lnTo>
                <a:lnTo>
                  <a:pt x="642550" y="1534470"/>
                </a:lnTo>
                <a:lnTo>
                  <a:pt x="670719" y="1538918"/>
                </a:lnTo>
                <a:lnTo>
                  <a:pt x="698888" y="1543069"/>
                </a:lnTo>
                <a:lnTo>
                  <a:pt x="755523" y="1551668"/>
                </a:lnTo>
                <a:lnTo>
                  <a:pt x="783692" y="1555819"/>
                </a:lnTo>
                <a:lnTo>
                  <a:pt x="811861" y="1559970"/>
                </a:lnTo>
                <a:lnTo>
                  <a:pt x="896664" y="1571831"/>
                </a:lnTo>
                <a:lnTo>
                  <a:pt x="900815" y="1539807"/>
                </a:lnTo>
                <a:lnTo>
                  <a:pt x="904967" y="1508080"/>
                </a:lnTo>
                <a:lnTo>
                  <a:pt x="909118" y="1476056"/>
                </a:lnTo>
                <a:lnTo>
                  <a:pt x="913269" y="1444033"/>
                </a:lnTo>
                <a:lnTo>
                  <a:pt x="917420" y="1412305"/>
                </a:lnTo>
                <a:lnTo>
                  <a:pt x="926019" y="1348258"/>
                </a:lnTo>
                <a:lnTo>
                  <a:pt x="930467" y="1316531"/>
                </a:lnTo>
                <a:lnTo>
                  <a:pt x="934618" y="1284507"/>
                </a:lnTo>
                <a:lnTo>
                  <a:pt x="939066" y="1252483"/>
                </a:lnTo>
                <a:lnTo>
                  <a:pt x="943217" y="1220756"/>
                </a:lnTo>
                <a:lnTo>
                  <a:pt x="947665" y="1188732"/>
                </a:lnTo>
                <a:lnTo>
                  <a:pt x="951816" y="1156709"/>
                </a:lnTo>
                <a:lnTo>
                  <a:pt x="955967" y="1124981"/>
                </a:lnTo>
                <a:lnTo>
                  <a:pt x="960119" y="1092958"/>
                </a:lnTo>
                <a:lnTo>
                  <a:pt x="964566" y="1060637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BFB736A-B562-8737-F54D-F09D3AE3CA15}"/>
              </a:ext>
            </a:extLst>
          </p:cNvPr>
          <p:cNvSpPr/>
          <p:nvPr/>
        </p:nvSpPr>
        <p:spPr>
          <a:xfrm>
            <a:off x="6675614" y="3379367"/>
            <a:ext cx="585008" cy="1019317"/>
          </a:xfrm>
          <a:custGeom>
            <a:avLst/>
            <a:gdLst>
              <a:gd name="connsiteX0" fmla="*/ 507932 w 663009"/>
              <a:gd name="connsiteY0" fmla="*/ 0 h 1155226"/>
              <a:gd name="connsiteX1" fmla="*/ 488658 w 663009"/>
              <a:gd name="connsiteY1" fmla="*/ 2669 h 1155226"/>
              <a:gd name="connsiteX2" fmla="*/ 421053 w 663009"/>
              <a:gd name="connsiteY2" fmla="*/ 12157 h 1155226"/>
              <a:gd name="connsiteX3" fmla="*/ 353447 w 663009"/>
              <a:gd name="connsiteY3" fmla="*/ 21053 h 1155226"/>
              <a:gd name="connsiteX4" fmla="*/ 285545 w 663009"/>
              <a:gd name="connsiteY4" fmla="*/ 29652 h 1155226"/>
              <a:gd name="connsiteX5" fmla="*/ 217939 w 663009"/>
              <a:gd name="connsiteY5" fmla="*/ 37954 h 1155226"/>
              <a:gd name="connsiteX6" fmla="*/ 150037 w 663009"/>
              <a:gd name="connsiteY6" fmla="*/ 45663 h 1155226"/>
              <a:gd name="connsiteX7" fmla="*/ 80949 w 663009"/>
              <a:gd name="connsiteY7" fmla="*/ 53373 h 1155226"/>
              <a:gd name="connsiteX8" fmla="*/ 91623 w 663009"/>
              <a:gd name="connsiteY8" fmla="*/ 66123 h 1155226"/>
              <a:gd name="connsiteX9" fmla="*/ 108821 w 663009"/>
              <a:gd name="connsiteY9" fmla="*/ 76798 h 1155226"/>
              <a:gd name="connsiteX10" fmla="*/ 119200 w 663009"/>
              <a:gd name="connsiteY10" fmla="*/ 87472 h 1155226"/>
              <a:gd name="connsiteX11" fmla="*/ 122758 w 663009"/>
              <a:gd name="connsiteY11" fmla="*/ 98147 h 1155226"/>
              <a:gd name="connsiteX12" fmla="*/ 133729 w 663009"/>
              <a:gd name="connsiteY12" fmla="*/ 108821 h 1155226"/>
              <a:gd name="connsiteX13" fmla="*/ 152409 w 663009"/>
              <a:gd name="connsiteY13" fmla="*/ 119496 h 1155226"/>
              <a:gd name="connsiteX14" fmla="*/ 163677 w 663009"/>
              <a:gd name="connsiteY14" fmla="*/ 129281 h 1155226"/>
              <a:gd name="connsiteX15" fmla="*/ 167531 w 663009"/>
              <a:gd name="connsiteY15" fmla="*/ 138473 h 1155226"/>
              <a:gd name="connsiteX16" fmla="*/ 169014 w 663009"/>
              <a:gd name="connsiteY16" fmla="*/ 153299 h 1155226"/>
              <a:gd name="connsiteX17" fmla="*/ 167531 w 663009"/>
              <a:gd name="connsiteY17" fmla="*/ 173758 h 1155226"/>
              <a:gd name="connsiteX18" fmla="*/ 163084 w 663009"/>
              <a:gd name="connsiteY18" fmla="*/ 188881 h 1155226"/>
              <a:gd name="connsiteX19" fmla="*/ 155375 w 663009"/>
              <a:gd name="connsiteY19" fmla="*/ 198962 h 1155226"/>
              <a:gd name="connsiteX20" fmla="*/ 150037 w 663009"/>
              <a:gd name="connsiteY20" fmla="*/ 212009 h 1155226"/>
              <a:gd name="connsiteX21" fmla="*/ 147665 w 663009"/>
              <a:gd name="connsiteY21" fmla="*/ 228317 h 1155226"/>
              <a:gd name="connsiteX22" fmla="*/ 135804 w 663009"/>
              <a:gd name="connsiteY22" fmla="*/ 244626 h 1155226"/>
              <a:gd name="connsiteX23" fmla="*/ 114159 w 663009"/>
              <a:gd name="connsiteY23" fmla="*/ 260637 h 1155226"/>
              <a:gd name="connsiteX24" fmla="*/ 89548 w 663009"/>
              <a:gd name="connsiteY24" fmla="*/ 272795 h 1155226"/>
              <a:gd name="connsiteX25" fmla="*/ 61675 w 663009"/>
              <a:gd name="connsiteY25" fmla="*/ 280800 h 1155226"/>
              <a:gd name="connsiteX26" fmla="*/ 46256 w 663009"/>
              <a:gd name="connsiteY26" fmla="*/ 294144 h 1155226"/>
              <a:gd name="connsiteX27" fmla="*/ 42995 w 663009"/>
              <a:gd name="connsiteY27" fmla="*/ 312824 h 1155226"/>
              <a:gd name="connsiteX28" fmla="*/ 46850 w 663009"/>
              <a:gd name="connsiteY28" fmla="*/ 327947 h 1155226"/>
              <a:gd name="connsiteX29" fmla="*/ 58117 w 663009"/>
              <a:gd name="connsiteY29" fmla="*/ 339214 h 1155226"/>
              <a:gd name="connsiteX30" fmla="*/ 65233 w 663009"/>
              <a:gd name="connsiteY30" fmla="*/ 351668 h 1155226"/>
              <a:gd name="connsiteX31" fmla="*/ 68199 w 663009"/>
              <a:gd name="connsiteY31" fmla="*/ 365307 h 1155226"/>
              <a:gd name="connsiteX32" fmla="*/ 63454 w 663009"/>
              <a:gd name="connsiteY32" fmla="*/ 388732 h 1155226"/>
              <a:gd name="connsiteX33" fmla="*/ 51001 w 663009"/>
              <a:gd name="connsiteY33" fmla="*/ 422239 h 1155226"/>
              <a:gd name="connsiteX34" fmla="*/ 35582 w 663009"/>
              <a:gd name="connsiteY34" fmla="*/ 444477 h 1155226"/>
              <a:gd name="connsiteX35" fmla="*/ 17198 w 663009"/>
              <a:gd name="connsiteY35" fmla="*/ 456042 h 1155226"/>
              <a:gd name="connsiteX36" fmla="*/ 10081 w 663009"/>
              <a:gd name="connsiteY36" fmla="*/ 470867 h 1155226"/>
              <a:gd name="connsiteX37" fmla="*/ 13936 w 663009"/>
              <a:gd name="connsiteY37" fmla="*/ 488955 h 1155226"/>
              <a:gd name="connsiteX38" fmla="*/ 13343 w 663009"/>
              <a:gd name="connsiteY38" fmla="*/ 499629 h 1155226"/>
              <a:gd name="connsiteX39" fmla="*/ 5930 w 663009"/>
              <a:gd name="connsiteY39" fmla="*/ 504077 h 1155226"/>
              <a:gd name="connsiteX40" fmla="*/ 0 w 663009"/>
              <a:gd name="connsiteY40" fmla="*/ 536397 h 1155226"/>
              <a:gd name="connsiteX41" fmla="*/ 2372 w 663009"/>
              <a:gd name="connsiteY41" fmla="*/ 562787 h 1155226"/>
              <a:gd name="connsiteX42" fmla="*/ 10971 w 663009"/>
              <a:gd name="connsiteY42" fmla="*/ 593921 h 1155226"/>
              <a:gd name="connsiteX43" fmla="*/ 19570 w 663009"/>
              <a:gd name="connsiteY43" fmla="*/ 617050 h 1155226"/>
              <a:gd name="connsiteX44" fmla="*/ 28762 w 663009"/>
              <a:gd name="connsiteY44" fmla="*/ 632172 h 1155226"/>
              <a:gd name="connsiteX45" fmla="*/ 58414 w 663009"/>
              <a:gd name="connsiteY45" fmla="*/ 659451 h 1155226"/>
              <a:gd name="connsiteX46" fmla="*/ 108821 w 663009"/>
              <a:gd name="connsiteY46" fmla="*/ 698592 h 1155226"/>
              <a:gd name="connsiteX47" fmla="*/ 142031 w 663009"/>
              <a:gd name="connsiteY47" fmla="*/ 737435 h 1155226"/>
              <a:gd name="connsiteX48" fmla="*/ 158043 w 663009"/>
              <a:gd name="connsiteY48" fmla="*/ 775982 h 1155226"/>
              <a:gd name="connsiteX49" fmla="*/ 173462 w 663009"/>
              <a:gd name="connsiteY49" fmla="*/ 790511 h 1155226"/>
              <a:gd name="connsiteX50" fmla="*/ 188288 w 663009"/>
              <a:gd name="connsiteY50" fmla="*/ 780726 h 1155226"/>
              <a:gd name="connsiteX51" fmla="*/ 208451 w 663009"/>
              <a:gd name="connsiteY51" fmla="*/ 782209 h 1155226"/>
              <a:gd name="connsiteX52" fmla="*/ 230689 w 663009"/>
              <a:gd name="connsiteY52" fmla="*/ 786360 h 1155226"/>
              <a:gd name="connsiteX53" fmla="*/ 242847 w 663009"/>
              <a:gd name="connsiteY53" fmla="*/ 792884 h 1155226"/>
              <a:gd name="connsiteX54" fmla="*/ 245515 w 663009"/>
              <a:gd name="connsiteY54" fmla="*/ 795256 h 1155226"/>
              <a:gd name="connsiteX55" fmla="*/ 246998 w 663009"/>
              <a:gd name="connsiteY55" fmla="*/ 797924 h 1155226"/>
              <a:gd name="connsiteX56" fmla="*/ 246405 w 663009"/>
              <a:gd name="connsiteY56" fmla="*/ 800889 h 1155226"/>
              <a:gd name="connsiteX57" fmla="*/ 244329 w 663009"/>
              <a:gd name="connsiteY57" fmla="*/ 809192 h 1155226"/>
              <a:gd name="connsiteX58" fmla="*/ 225352 w 663009"/>
              <a:gd name="connsiteY58" fmla="*/ 878280 h 1155226"/>
              <a:gd name="connsiteX59" fmla="*/ 219422 w 663009"/>
              <a:gd name="connsiteY59" fmla="*/ 909711 h 1155226"/>
              <a:gd name="connsiteX60" fmla="*/ 222091 w 663009"/>
              <a:gd name="connsiteY60" fmla="*/ 920978 h 1155226"/>
              <a:gd name="connsiteX61" fmla="*/ 234544 w 663009"/>
              <a:gd name="connsiteY61" fmla="*/ 936101 h 1155226"/>
              <a:gd name="connsiteX62" fmla="*/ 257079 w 663009"/>
              <a:gd name="connsiteY62" fmla="*/ 955078 h 1155226"/>
              <a:gd name="connsiteX63" fmla="*/ 276353 w 663009"/>
              <a:gd name="connsiteY63" fmla="*/ 966938 h 1155226"/>
              <a:gd name="connsiteX64" fmla="*/ 292365 w 663009"/>
              <a:gd name="connsiteY64" fmla="*/ 971683 h 1155226"/>
              <a:gd name="connsiteX65" fmla="*/ 317865 w 663009"/>
              <a:gd name="connsiteY65" fmla="*/ 985915 h 1155226"/>
              <a:gd name="connsiteX66" fmla="*/ 353447 w 663009"/>
              <a:gd name="connsiteY66" fmla="*/ 1009933 h 1155226"/>
              <a:gd name="connsiteX67" fmla="*/ 372128 w 663009"/>
              <a:gd name="connsiteY67" fmla="*/ 1028910 h 1155226"/>
              <a:gd name="connsiteX68" fmla="*/ 373610 w 663009"/>
              <a:gd name="connsiteY68" fmla="*/ 1042847 h 1155226"/>
              <a:gd name="connsiteX69" fmla="*/ 378651 w 663009"/>
              <a:gd name="connsiteY69" fmla="*/ 1056783 h 1155226"/>
              <a:gd name="connsiteX70" fmla="*/ 386953 w 663009"/>
              <a:gd name="connsiteY70" fmla="*/ 1070719 h 1155226"/>
              <a:gd name="connsiteX71" fmla="*/ 388732 w 663009"/>
              <a:gd name="connsiteY71" fmla="*/ 1084655 h 1155226"/>
              <a:gd name="connsiteX72" fmla="*/ 383692 w 663009"/>
              <a:gd name="connsiteY72" fmla="*/ 1098888 h 1155226"/>
              <a:gd name="connsiteX73" fmla="*/ 388436 w 663009"/>
              <a:gd name="connsiteY73" fmla="*/ 1116382 h 1155226"/>
              <a:gd name="connsiteX74" fmla="*/ 402965 w 663009"/>
              <a:gd name="connsiteY74" fmla="*/ 1137435 h 1155226"/>
              <a:gd name="connsiteX75" fmla="*/ 414529 w 663009"/>
              <a:gd name="connsiteY75" fmla="*/ 1149889 h 1155226"/>
              <a:gd name="connsiteX76" fmla="*/ 423425 w 663009"/>
              <a:gd name="connsiteY76" fmla="*/ 1153743 h 1155226"/>
              <a:gd name="connsiteX77" fmla="*/ 425204 w 663009"/>
              <a:gd name="connsiteY77" fmla="*/ 1153447 h 1155226"/>
              <a:gd name="connsiteX78" fmla="*/ 425797 w 663009"/>
              <a:gd name="connsiteY78" fmla="*/ 1151371 h 1155226"/>
              <a:gd name="connsiteX79" fmla="*/ 424018 w 663009"/>
              <a:gd name="connsiteY79" fmla="*/ 1148406 h 1155226"/>
              <a:gd name="connsiteX80" fmla="*/ 423425 w 663009"/>
              <a:gd name="connsiteY80" fmla="*/ 1145738 h 1155226"/>
              <a:gd name="connsiteX81" fmla="*/ 423721 w 663009"/>
              <a:gd name="connsiteY81" fmla="*/ 1141586 h 1155226"/>
              <a:gd name="connsiteX82" fmla="*/ 425204 w 663009"/>
              <a:gd name="connsiteY82" fmla="*/ 1140104 h 1155226"/>
              <a:gd name="connsiteX83" fmla="*/ 426686 w 663009"/>
              <a:gd name="connsiteY83" fmla="*/ 1139511 h 1155226"/>
              <a:gd name="connsiteX84" fmla="*/ 434989 w 663009"/>
              <a:gd name="connsiteY84" fmla="*/ 1144255 h 1155226"/>
              <a:gd name="connsiteX85" fmla="*/ 448036 w 663009"/>
              <a:gd name="connsiteY85" fmla="*/ 1155226 h 1155226"/>
              <a:gd name="connsiteX86" fmla="*/ 445070 w 663009"/>
              <a:gd name="connsiteY86" fmla="*/ 1145441 h 1155226"/>
              <a:gd name="connsiteX87" fmla="*/ 448629 w 663009"/>
              <a:gd name="connsiteY87" fmla="*/ 1132394 h 1155226"/>
              <a:gd name="connsiteX88" fmla="*/ 461082 w 663009"/>
              <a:gd name="connsiteY88" fmla="*/ 1114010 h 1155226"/>
              <a:gd name="connsiteX89" fmla="*/ 489251 w 663009"/>
              <a:gd name="connsiteY89" fmla="*/ 1109859 h 1155226"/>
              <a:gd name="connsiteX90" fmla="*/ 533136 w 663009"/>
              <a:gd name="connsiteY90" fmla="*/ 1119644 h 1155226"/>
              <a:gd name="connsiteX91" fmla="*/ 556857 w 663009"/>
              <a:gd name="connsiteY91" fmla="*/ 1120830 h 1155226"/>
              <a:gd name="connsiteX92" fmla="*/ 560119 w 663009"/>
              <a:gd name="connsiteY92" fmla="*/ 1113714 h 1155226"/>
              <a:gd name="connsiteX93" fmla="*/ 557450 w 663009"/>
              <a:gd name="connsiteY93" fmla="*/ 1102150 h 1155226"/>
              <a:gd name="connsiteX94" fmla="*/ 548851 w 663009"/>
              <a:gd name="connsiteY94" fmla="*/ 1086138 h 1155226"/>
              <a:gd name="connsiteX95" fmla="*/ 544996 w 663009"/>
              <a:gd name="connsiteY95" fmla="*/ 1073684 h 1155226"/>
              <a:gd name="connsiteX96" fmla="*/ 545886 w 663009"/>
              <a:gd name="connsiteY96" fmla="*/ 1065085 h 1155226"/>
              <a:gd name="connsiteX97" fmla="*/ 561898 w 663009"/>
              <a:gd name="connsiteY97" fmla="*/ 1053225 h 1155226"/>
              <a:gd name="connsiteX98" fmla="*/ 592736 w 663009"/>
              <a:gd name="connsiteY98" fmla="*/ 1037806 h 1155226"/>
              <a:gd name="connsiteX99" fmla="*/ 604300 w 663009"/>
              <a:gd name="connsiteY99" fmla="*/ 1021794 h 1155226"/>
              <a:gd name="connsiteX100" fmla="*/ 596590 w 663009"/>
              <a:gd name="connsiteY100" fmla="*/ 1004893 h 1155226"/>
              <a:gd name="connsiteX101" fmla="*/ 596294 w 663009"/>
              <a:gd name="connsiteY101" fmla="*/ 988584 h 1155226"/>
              <a:gd name="connsiteX102" fmla="*/ 603410 w 663009"/>
              <a:gd name="connsiteY102" fmla="*/ 972572 h 1155226"/>
              <a:gd name="connsiteX103" fmla="*/ 607858 w 663009"/>
              <a:gd name="connsiteY103" fmla="*/ 968124 h 1155226"/>
              <a:gd name="connsiteX104" fmla="*/ 596887 w 663009"/>
              <a:gd name="connsiteY104" fmla="*/ 951816 h 1155226"/>
              <a:gd name="connsiteX105" fmla="*/ 596887 w 663009"/>
              <a:gd name="connsiteY105" fmla="*/ 947368 h 1155226"/>
              <a:gd name="connsiteX106" fmla="*/ 601927 w 663009"/>
              <a:gd name="connsiteY106" fmla="*/ 946182 h 1155226"/>
              <a:gd name="connsiteX107" fmla="*/ 603410 w 663009"/>
              <a:gd name="connsiteY107" fmla="*/ 937880 h 1155226"/>
              <a:gd name="connsiteX108" fmla="*/ 601038 w 663009"/>
              <a:gd name="connsiteY108" fmla="*/ 922165 h 1155226"/>
              <a:gd name="connsiteX109" fmla="*/ 602817 w 663009"/>
              <a:gd name="connsiteY109" fmla="*/ 912379 h 1155226"/>
              <a:gd name="connsiteX110" fmla="*/ 607265 w 663009"/>
              <a:gd name="connsiteY110" fmla="*/ 908821 h 1155226"/>
              <a:gd name="connsiteX111" fmla="*/ 607858 w 663009"/>
              <a:gd name="connsiteY111" fmla="*/ 905560 h 1155226"/>
              <a:gd name="connsiteX112" fmla="*/ 605189 w 663009"/>
              <a:gd name="connsiteY112" fmla="*/ 904077 h 1155226"/>
              <a:gd name="connsiteX113" fmla="*/ 604596 w 663009"/>
              <a:gd name="connsiteY113" fmla="*/ 901112 h 1155226"/>
              <a:gd name="connsiteX114" fmla="*/ 611416 w 663009"/>
              <a:gd name="connsiteY114" fmla="*/ 893699 h 1155226"/>
              <a:gd name="connsiteX115" fmla="*/ 612009 w 663009"/>
              <a:gd name="connsiteY115" fmla="*/ 886583 h 1155226"/>
              <a:gd name="connsiteX116" fmla="*/ 606375 w 663009"/>
              <a:gd name="connsiteY116" fmla="*/ 879763 h 1155226"/>
              <a:gd name="connsiteX117" fmla="*/ 604892 w 663009"/>
              <a:gd name="connsiteY117" fmla="*/ 872646 h 1155226"/>
              <a:gd name="connsiteX118" fmla="*/ 607561 w 663009"/>
              <a:gd name="connsiteY118" fmla="*/ 865233 h 1155226"/>
              <a:gd name="connsiteX119" fmla="*/ 612898 w 663009"/>
              <a:gd name="connsiteY119" fmla="*/ 861379 h 1155226"/>
              <a:gd name="connsiteX120" fmla="*/ 620608 w 663009"/>
              <a:gd name="connsiteY120" fmla="*/ 860786 h 1155226"/>
              <a:gd name="connsiteX121" fmla="*/ 626835 w 663009"/>
              <a:gd name="connsiteY121" fmla="*/ 851297 h 1155226"/>
              <a:gd name="connsiteX122" fmla="*/ 631282 w 663009"/>
              <a:gd name="connsiteY122" fmla="*/ 833210 h 1155226"/>
              <a:gd name="connsiteX123" fmla="*/ 637806 w 663009"/>
              <a:gd name="connsiteY123" fmla="*/ 821646 h 1155226"/>
              <a:gd name="connsiteX124" fmla="*/ 646108 w 663009"/>
              <a:gd name="connsiteY124" fmla="*/ 816605 h 1155226"/>
              <a:gd name="connsiteX125" fmla="*/ 651742 w 663009"/>
              <a:gd name="connsiteY125" fmla="*/ 804448 h 1155226"/>
              <a:gd name="connsiteX126" fmla="*/ 656190 w 663009"/>
              <a:gd name="connsiteY126" fmla="*/ 775389 h 1155226"/>
              <a:gd name="connsiteX127" fmla="*/ 663010 w 663009"/>
              <a:gd name="connsiteY127" fmla="*/ 761156 h 1155226"/>
              <a:gd name="connsiteX128" fmla="*/ 663010 w 663009"/>
              <a:gd name="connsiteY128" fmla="*/ 746627 h 1155226"/>
              <a:gd name="connsiteX129" fmla="*/ 658265 w 663009"/>
              <a:gd name="connsiteY129" fmla="*/ 727057 h 1155226"/>
              <a:gd name="connsiteX130" fmla="*/ 649370 w 663009"/>
              <a:gd name="connsiteY130" fmla="*/ 708080 h 1155226"/>
              <a:gd name="connsiteX131" fmla="*/ 636323 w 663009"/>
              <a:gd name="connsiteY131" fmla="*/ 689103 h 1155226"/>
              <a:gd name="connsiteX132" fmla="*/ 632172 w 663009"/>
              <a:gd name="connsiteY132" fmla="*/ 676946 h 1155226"/>
              <a:gd name="connsiteX133" fmla="*/ 636323 w 663009"/>
              <a:gd name="connsiteY133" fmla="*/ 671312 h 1155226"/>
              <a:gd name="connsiteX134" fmla="*/ 637213 w 663009"/>
              <a:gd name="connsiteY134" fmla="*/ 662713 h 1155226"/>
              <a:gd name="connsiteX135" fmla="*/ 634248 w 663009"/>
              <a:gd name="connsiteY135" fmla="*/ 651149 h 1155226"/>
              <a:gd name="connsiteX136" fmla="*/ 637806 w 663009"/>
              <a:gd name="connsiteY136" fmla="*/ 639585 h 1155226"/>
              <a:gd name="connsiteX137" fmla="*/ 644033 w 663009"/>
              <a:gd name="connsiteY137" fmla="*/ 632172 h 1155226"/>
              <a:gd name="connsiteX138" fmla="*/ 644033 w 663009"/>
              <a:gd name="connsiteY138" fmla="*/ 631282 h 1155226"/>
              <a:gd name="connsiteX139" fmla="*/ 636027 w 663009"/>
              <a:gd name="connsiteY139" fmla="*/ 573462 h 1155226"/>
              <a:gd name="connsiteX140" fmla="*/ 627428 w 663009"/>
              <a:gd name="connsiteY140" fmla="*/ 512380 h 1155226"/>
              <a:gd name="connsiteX141" fmla="*/ 618829 w 663009"/>
              <a:gd name="connsiteY141" fmla="*/ 451001 h 1155226"/>
              <a:gd name="connsiteX142" fmla="*/ 610230 w 663009"/>
              <a:gd name="connsiteY142" fmla="*/ 389622 h 1155226"/>
              <a:gd name="connsiteX143" fmla="*/ 601334 w 663009"/>
              <a:gd name="connsiteY143" fmla="*/ 328540 h 1155226"/>
              <a:gd name="connsiteX144" fmla="*/ 592736 w 663009"/>
              <a:gd name="connsiteY144" fmla="*/ 267161 h 1155226"/>
              <a:gd name="connsiteX145" fmla="*/ 583840 w 663009"/>
              <a:gd name="connsiteY145" fmla="*/ 206079 h 1155226"/>
              <a:gd name="connsiteX146" fmla="*/ 575834 w 663009"/>
              <a:gd name="connsiteY146" fmla="*/ 151520 h 1155226"/>
              <a:gd name="connsiteX147" fmla="*/ 569311 w 663009"/>
              <a:gd name="connsiteY147" fmla="*/ 144700 h 1155226"/>
              <a:gd name="connsiteX148" fmla="*/ 559525 w 663009"/>
              <a:gd name="connsiteY148" fmla="*/ 126909 h 1155226"/>
              <a:gd name="connsiteX149" fmla="*/ 547961 w 663009"/>
              <a:gd name="connsiteY149" fmla="*/ 99333 h 1155226"/>
              <a:gd name="connsiteX150" fmla="*/ 537880 w 663009"/>
              <a:gd name="connsiteY150" fmla="*/ 81542 h 1155226"/>
              <a:gd name="connsiteX151" fmla="*/ 531357 w 663009"/>
              <a:gd name="connsiteY151" fmla="*/ 76798 h 1155226"/>
              <a:gd name="connsiteX152" fmla="*/ 525130 w 663009"/>
              <a:gd name="connsiteY152" fmla="*/ 68792 h 1155226"/>
              <a:gd name="connsiteX153" fmla="*/ 518903 w 663009"/>
              <a:gd name="connsiteY153" fmla="*/ 57524 h 1155226"/>
              <a:gd name="connsiteX154" fmla="*/ 512676 w 663009"/>
              <a:gd name="connsiteY154" fmla="*/ 31431 h 1155226"/>
              <a:gd name="connsiteX155" fmla="*/ 507932 w 663009"/>
              <a:gd name="connsiteY155" fmla="*/ 0 h 1155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663009" h="1155226">
                <a:moveTo>
                  <a:pt x="507932" y="0"/>
                </a:moveTo>
                <a:lnTo>
                  <a:pt x="488658" y="2669"/>
                </a:lnTo>
                <a:lnTo>
                  <a:pt x="421053" y="12157"/>
                </a:lnTo>
                <a:lnTo>
                  <a:pt x="353447" y="21053"/>
                </a:lnTo>
                <a:lnTo>
                  <a:pt x="285545" y="29652"/>
                </a:lnTo>
                <a:lnTo>
                  <a:pt x="217939" y="37954"/>
                </a:lnTo>
                <a:lnTo>
                  <a:pt x="150037" y="45663"/>
                </a:lnTo>
                <a:lnTo>
                  <a:pt x="80949" y="53373"/>
                </a:lnTo>
                <a:lnTo>
                  <a:pt x="91623" y="66123"/>
                </a:lnTo>
                <a:lnTo>
                  <a:pt x="108821" y="76798"/>
                </a:lnTo>
                <a:lnTo>
                  <a:pt x="119200" y="87472"/>
                </a:lnTo>
                <a:lnTo>
                  <a:pt x="122758" y="98147"/>
                </a:lnTo>
                <a:lnTo>
                  <a:pt x="133729" y="108821"/>
                </a:lnTo>
                <a:lnTo>
                  <a:pt x="152409" y="119496"/>
                </a:lnTo>
                <a:lnTo>
                  <a:pt x="163677" y="129281"/>
                </a:lnTo>
                <a:lnTo>
                  <a:pt x="167531" y="138473"/>
                </a:lnTo>
                <a:lnTo>
                  <a:pt x="169014" y="153299"/>
                </a:lnTo>
                <a:lnTo>
                  <a:pt x="167531" y="173758"/>
                </a:lnTo>
                <a:lnTo>
                  <a:pt x="163084" y="188881"/>
                </a:lnTo>
                <a:lnTo>
                  <a:pt x="155375" y="198962"/>
                </a:lnTo>
                <a:lnTo>
                  <a:pt x="150037" y="212009"/>
                </a:lnTo>
                <a:lnTo>
                  <a:pt x="147665" y="228317"/>
                </a:lnTo>
                <a:lnTo>
                  <a:pt x="135804" y="244626"/>
                </a:lnTo>
                <a:lnTo>
                  <a:pt x="114159" y="260637"/>
                </a:lnTo>
                <a:lnTo>
                  <a:pt x="89548" y="272795"/>
                </a:lnTo>
                <a:lnTo>
                  <a:pt x="61675" y="280800"/>
                </a:lnTo>
                <a:lnTo>
                  <a:pt x="46256" y="294144"/>
                </a:lnTo>
                <a:lnTo>
                  <a:pt x="42995" y="312824"/>
                </a:lnTo>
                <a:lnTo>
                  <a:pt x="46850" y="327947"/>
                </a:lnTo>
                <a:lnTo>
                  <a:pt x="58117" y="339214"/>
                </a:lnTo>
                <a:lnTo>
                  <a:pt x="65233" y="351668"/>
                </a:lnTo>
                <a:lnTo>
                  <a:pt x="68199" y="365307"/>
                </a:lnTo>
                <a:lnTo>
                  <a:pt x="63454" y="388732"/>
                </a:lnTo>
                <a:lnTo>
                  <a:pt x="51001" y="422239"/>
                </a:lnTo>
                <a:lnTo>
                  <a:pt x="35582" y="444477"/>
                </a:lnTo>
                <a:lnTo>
                  <a:pt x="17198" y="456042"/>
                </a:lnTo>
                <a:lnTo>
                  <a:pt x="10081" y="470867"/>
                </a:lnTo>
                <a:lnTo>
                  <a:pt x="13936" y="488955"/>
                </a:lnTo>
                <a:lnTo>
                  <a:pt x="13343" y="499629"/>
                </a:lnTo>
                <a:lnTo>
                  <a:pt x="5930" y="504077"/>
                </a:lnTo>
                <a:lnTo>
                  <a:pt x="0" y="536397"/>
                </a:lnTo>
                <a:lnTo>
                  <a:pt x="2372" y="562787"/>
                </a:lnTo>
                <a:lnTo>
                  <a:pt x="10971" y="593921"/>
                </a:lnTo>
                <a:lnTo>
                  <a:pt x="19570" y="617050"/>
                </a:lnTo>
                <a:lnTo>
                  <a:pt x="28762" y="632172"/>
                </a:lnTo>
                <a:lnTo>
                  <a:pt x="58414" y="659451"/>
                </a:lnTo>
                <a:lnTo>
                  <a:pt x="108821" y="698592"/>
                </a:lnTo>
                <a:lnTo>
                  <a:pt x="142031" y="737435"/>
                </a:lnTo>
                <a:lnTo>
                  <a:pt x="158043" y="775982"/>
                </a:lnTo>
                <a:lnTo>
                  <a:pt x="173462" y="790511"/>
                </a:lnTo>
                <a:lnTo>
                  <a:pt x="188288" y="780726"/>
                </a:lnTo>
                <a:lnTo>
                  <a:pt x="208451" y="782209"/>
                </a:lnTo>
                <a:lnTo>
                  <a:pt x="230689" y="786360"/>
                </a:lnTo>
                <a:lnTo>
                  <a:pt x="242847" y="792884"/>
                </a:lnTo>
                <a:lnTo>
                  <a:pt x="245515" y="795256"/>
                </a:lnTo>
                <a:lnTo>
                  <a:pt x="246998" y="797924"/>
                </a:lnTo>
                <a:lnTo>
                  <a:pt x="246405" y="800889"/>
                </a:lnTo>
                <a:lnTo>
                  <a:pt x="244329" y="809192"/>
                </a:lnTo>
                <a:lnTo>
                  <a:pt x="225352" y="878280"/>
                </a:lnTo>
                <a:lnTo>
                  <a:pt x="219422" y="909711"/>
                </a:lnTo>
                <a:lnTo>
                  <a:pt x="222091" y="920978"/>
                </a:lnTo>
                <a:lnTo>
                  <a:pt x="234544" y="936101"/>
                </a:lnTo>
                <a:lnTo>
                  <a:pt x="257079" y="955078"/>
                </a:lnTo>
                <a:lnTo>
                  <a:pt x="276353" y="966938"/>
                </a:lnTo>
                <a:lnTo>
                  <a:pt x="292365" y="971683"/>
                </a:lnTo>
                <a:lnTo>
                  <a:pt x="317865" y="985915"/>
                </a:lnTo>
                <a:lnTo>
                  <a:pt x="353447" y="1009933"/>
                </a:lnTo>
                <a:lnTo>
                  <a:pt x="372128" y="1028910"/>
                </a:lnTo>
                <a:lnTo>
                  <a:pt x="373610" y="1042847"/>
                </a:lnTo>
                <a:lnTo>
                  <a:pt x="378651" y="1056783"/>
                </a:lnTo>
                <a:lnTo>
                  <a:pt x="386953" y="1070719"/>
                </a:lnTo>
                <a:lnTo>
                  <a:pt x="388732" y="1084655"/>
                </a:lnTo>
                <a:lnTo>
                  <a:pt x="383692" y="1098888"/>
                </a:lnTo>
                <a:lnTo>
                  <a:pt x="388436" y="1116382"/>
                </a:lnTo>
                <a:lnTo>
                  <a:pt x="402965" y="1137435"/>
                </a:lnTo>
                <a:lnTo>
                  <a:pt x="414529" y="1149889"/>
                </a:lnTo>
                <a:lnTo>
                  <a:pt x="423425" y="1153743"/>
                </a:lnTo>
                <a:lnTo>
                  <a:pt x="425204" y="1153447"/>
                </a:lnTo>
                <a:lnTo>
                  <a:pt x="425797" y="1151371"/>
                </a:lnTo>
                <a:lnTo>
                  <a:pt x="424018" y="1148406"/>
                </a:lnTo>
                <a:lnTo>
                  <a:pt x="423425" y="1145738"/>
                </a:lnTo>
                <a:lnTo>
                  <a:pt x="423721" y="1141586"/>
                </a:lnTo>
                <a:lnTo>
                  <a:pt x="425204" y="1140104"/>
                </a:lnTo>
                <a:lnTo>
                  <a:pt x="426686" y="1139511"/>
                </a:lnTo>
                <a:lnTo>
                  <a:pt x="434989" y="1144255"/>
                </a:lnTo>
                <a:lnTo>
                  <a:pt x="448036" y="1155226"/>
                </a:lnTo>
                <a:lnTo>
                  <a:pt x="445070" y="1145441"/>
                </a:lnTo>
                <a:lnTo>
                  <a:pt x="448629" y="1132394"/>
                </a:lnTo>
                <a:lnTo>
                  <a:pt x="461082" y="1114010"/>
                </a:lnTo>
                <a:lnTo>
                  <a:pt x="489251" y="1109859"/>
                </a:lnTo>
                <a:lnTo>
                  <a:pt x="533136" y="1119644"/>
                </a:lnTo>
                <a:lnTo>
                  <a:pt x="556857" y="1120830"/>
                </a:lnTo>
                <a:lnTo>
                  <a:pt x="560119" y="1113714"/>
                </a:lnTo>
                <a:lnTo>
                  <a:pt x="557450" y="1102150"/>
                </a:lnTo>
                <a:lnTo>
                  <a:pt x="548851" y="1086138"/>
                </a:lnTo>
                <a:lnTo>
                  <a:pt x="544996" y="1073684"/>
                </a:lnTo>
                <a:lnTo>
                  <a:pt x="545886" y="1065085"/>
                </a:lnTo>
                <a:lnTo>
                  <a:pt x="561898" y="1053225"/>
                </a:lnTo>
                <a:lnTo>
                  <a:pt x="592736" y="1037806"/>
                </a:lnTo>
                <a:lnTo>
                  <a:pt x="604300" y="1021794"/>
                </a:lnTo>
                <a:lnTo>
                  <a:pt x="596590" y="1004893"/>
                </a:lnTo>
                <a:lnTo>
                  <a:pt x="596294" y="988584"/>
                </a:lnTo>
                <a:lnTo>
                  <a:pt x="603410" y="972572"/>
                </a:lnTo>
                <a:lnTo>
                  <a:pt x="607858" y="968124"/>
                </a:lnTo>
                <a:lnTo>
                  <a:pt x="596887" y="951816"/>
                </a:lnTo>
                <a:lnTo>
                  <a:pt x="596887" y="947368"/>
                </a:lnTo>
                <a:lnTo>
                  <a:pt x="601927" y="946182"/>
                </a:lnTo>
                <a:lnTo>
                  <a:pt x="603410" y="937880"/>
                </a:lnTo>
                <a:lnTo>
                  <a:pt x="601038" y="922165"/>
                </a:lnTo>
                <a:lnTo>
                  <a:pt x="602817" y="912379"/>
                </a:lnTo>
                <a:lnTo>
                  <a:pt x="607265" y="908821"/>
                </a:lnTo>
                <a:lnTo>
                  <a:pt x="607858" y="905560"/>
                </a:lnTo>
                <a:lnTo>
                  <a:pt x="605189" y="904077"/>
                </a:lnTo>
                <a:lnTo>
                  <a:pt x="604596" y="901112"/>
                </a:lnTo>
                <a:lnTo>
                  <a:pt x="611416" y="893699"/>
                </a:lnTo>
                <a:lnTo>
                  <a:pt x="612009" y="886583"/>
                </a:lnTo>
                <a:lnTo>
                  <a:pt x="606375" y="879763"/>
                </a:lnTo>
                <a:lnTo>
                  <a:pt x="604892" y="872646"/>
                </a:lnTo>
                <a:lnTo>
                  <a:pt x="607561" y="865233"/>
                </a:lnTo>
                <a:lnTo>
                  <a:pt x="612898" y="861379"/>
                </a:lnTo>
                <a:lnTo>
                  <a:pt x="620608" y="860786"/>
                </a:lnTo>
                <a:lnTo>
                  <a:pt x="626835" y="851297"/>
                </a:lnTo>
                <a:lnTo>
                  <a:pt x="631282" y="833210"/>
                </a:lnTo>
                <a:lnTo>
                  <a:pt x="637806" y="821646"/>
                </a:lnTo>
                <a:lnTo>
                  <a:pt x="646108" y="816605"/>
                </a:lnTo>
                <a:lnTo>
                  <a:pt x="651742" y="804448"/>
                </a:lnTo>
                <a:lnTo>
                  <a:pt x="656190" y="775389"/>
                </a:lnTo>
                <a:lnTo>
                  <a:pt x="663010" y="761156"/>
                </a:lnTo>
                <a:lnTo>
                  <a:pt x="663010" y="746627"/>
                </a:lnTo>
                <a:lnTo>
                  <a:pt x="658265" y="727057"/>
                </a:lnTo>
                <a:lnTo>
                  <a:pt x="649370" y="708080"/>
                </a:lnTo>
                <a:lnTo>
                  <a:pt x="636323" y="689103"/>
                </a:lnTo>
                <a:lnTo>
                  <a:pt x="632172" y="676946"/>
                </a:lnTo>
                <a:lnTo>
                  <a:pt x="636323" y="671312"/>
                </a:lnTo>
                <a:lnTo>
                  <a:pt x="637213" y="662713"/>
                </a:lnTo>
                <a:lnTo>
                  <a:pt x="634248" y="651149"/>
                </a:lnTo>
                <a:lnTo>
                  <a:pt x="637806" y="639585"/>
                </a:lnTo>
                <a:lnTo>
                  <a:pt x="644033" y="632172"/>
                </a:lnTo>
                <a:lnTo>
                  <a:pt x="644033" y="631282"/>
                </a:lnTo>
                <a:lnTo>
                  <a:pt x="636027" y="573462"/>
                </a:lnTo>
                <a:lnTo>
                  <a:pt x="627428" y="512380"/>
                </a:lnTo>
                <a:lnTo>
                  <a:pt x="618829" y="451001"/>
                </a:lnTo>
                <a:lnTo>
                  <a:pt x="610230" y="389622"/>
                </a:lnTo>
                <a:lnTo>
                  <a:pt x="601334" y="328540"/>
                </a:lnTo>
                <a:lnTo>
                  <a:pt x="592736" y="267161"/>
                </a:lnTo>
                <a:lnTo>
                  <a:pt x="583840" y="206079"/>
                </a:lnTo>
                <a:lnTo>
                  <a:pt x="575834" y="151520"/>
                </a:lnTo>
                <a:lnTo>
                  <a:pt x="569311" y="144700"/>
                </a:lnTo>
                <a:lnTo>
                  <a:pt x="559525" y="126909"/>
                </a:lnTo>
                <a:lnTo>
                  <a:pt x="547961" y="99333"/>
                </a:lnTo>
                <a:lnTo>
                  <a:pt x="537880" y="81542"/>
                </a:lnTo>
                <a:lnTo>
                  <a:pt x="531357" y="76798"/>
                </a:lnTo>
                <a:lnTo>
                  <a:pt x="525130" y="68792"/>
                </a:lnTo>
                <a:lnTo>
                  <a:pt x="518903" y="57524"/>
                </a:lnTo>
                <a:lnTo>
                  <a:pt x="512676" y="31431"/>
                </a:lnTo>
                <a:lnTo>
                  <a:pt x="507932" y="0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262C8C-C53F-452C-7230-437E5280D44E}"/>
              </a:ext>
            </a:extLst>
          </p:cNvPr>
          <p:cNvSpPr/>
          <p:nvPr/>
        </p:nvSpPr>
        <p:spPr>
          <a:xfrm>
            <a:off x="6675614" y="3379367"/>
            <a:ext cx="585008" cy="1018793"/>
          </a:xfrm>
          <a:custGeom>
            <a:avLst/>
            <a:gdLst>
              <a:gd name="connsiteX0" fmla="*/ 507932 w 663009"/>
              <a:gd name="connsiteY0" fmla="*/ 0 h 1154632"/>
              <a:gd name="connsiteX1" fmla="*/ 488658 w 663009"/>
              <a:gd name="connsiteY1" fmla="*/ 2669 h 1154632"/>
              <a:gd name="connsiteX2" fmla="*/ 421053 w 663009"/>
              <a:gd name="connsiteY2" fmla="*/ 12157 h 1154632"/>
              <a:gd name="connsiteX3" fmla="*/ 353447 w 663009"/>
              <a:gd name="connsiteY3" fmla="*/ 21053 h 1154632"/>
              <a:gd name="connsiteX4" fmla="*/ 285545 w 663009"/>
              <a:gd name="connsiteY4" fmla="*/ 29652 h 1154632"/>
              <a:gd name="connsiteX5" fmla="*/ 217939 w 663009"/>
              <a:gd name="connsiteY5" fmla="*/ 37954 h 1154632"/>
              <a:gd name="connsiteX6" fmla="*/ 150037 w 663009"/>
              <a:gd name="connsiteY6" fmla="*/ 45663 h 1154632"/>
              <a:gd name="connsiteX7" fmla="*/ 80949 w 663009"/>
              <a:gd name="connsiteY7" fmla="*/ 53373 h 1154632"/>
              <a:gd name="connsiteX8" fmla="*/ 91623 w 663009"/>
              <a:gd name="connsiteY8" fmla="*/ 66123 h 1154632"/>
              <a:gd name="connsiteX9" fmla="*/ 108821 w 663009"/>
              <a:gd name="connsiteY9" fmla="*/ 76798 h 1154632"/>
              <a:gd name="connsiteX10" fmla="*/ 119200 w 663009"/>
              <a:gd name="connsiteY10" fmla="*/ 87472 h 1154632"/>
              <a:gd name="connsiteX11" fmla="*/ 122758 w 663009"/>
              <a:gd name="connsiteY11" fmla="*/ 98147 h 1154632"/>
              <a:gd name="connsiteX12" fmla="*/ 133729 w 663009"/>
              <a:gd name="connsiteY12" fmla="*/ 108821 h 1154632"/>
              <a:gd name="connsiteX13" fmla="*/ 152409 w 663009"/>
              <a:gd name="connsiteY13" fmla="*/ 119496 h 1154632"/>
              <a:gd name="connsiteX14" fmla="*/ 163677 w 663009"/>
              <a:gd name="connsiteY14" fmla="*/ 129281 h 1154632"/>
              <a:gd name="connsiteX15" fmla="*/ 167531 w 663009"/>
              <a:gd name="connsiteY15" fmla="*/ 138473 h 1154632"/>
              <a:gd name="connsiteX16" fmla="*/ 169014 w 663009"/>
              <a:gd name="connsiteY16" fmla="*/ 153299 h 1154632"/>
              <a:gd name="connsiteX17" fmla="*/ 167531 w 663009"/>
              <a:gd name="connsiteY17" fmla="*/ 173758 h 1154632"/>
              <a:gd name="connsiteX18" fmla="*/ 163084 w 663009"/>
              <a:gd name="connsiteY18" fmla="*/ 188881 h 1154632"/>
              <a:gd name="connsiteX19" fmla="*/ 155375 w 663009"/>
              <a:gd name="connsiteY19" fmla="*/ 198962 h 1154632"/>
              <a:gd name="connsiteX20" fmla="*/ 150037 w 663009"/>
              <a:gd name="connsiteY20" fmla="*/ 212009 h 1154632"/>
              <a:gd name="connsiteX21" fmla="*/ 147665 w 663009"/>
              <a:gd name="connsiteY21" fmla="*/ 228317 h 1154632"/>
              <a:gd name="connsiteX22" fmla="*/ 135804 w 663009"/>
              <a:gd name="connsiteY22" fmla="*/ 244626 h 1154632"/>
              <a:gd name="connsiteX23" fmla="*/ 114159 w 663009"/>
              <a:gd name="connsiteY23" fmla="*/ 260637 h 1154632"/>
              <a:gd name="connsiteX24" fmla="*/ 89548 w 663009"/>
              <a:gd name="connsiteY24" fmla="*/ 272795 h 1154632"/>
              <a:gd name="connsiteX25" fmla="*/ 61675 w 663009"/>
              <a:gd name="connsiteY25" fmla="*/ 280800 h 1154632"/>
              <a:gd name="connsiteX26" fmla="*/ 46256 w 663009"/>
              <a:gd name="connsiteY26" fmla="*/ 294144 h 1154632"/>
              <a:gd name="connsiteX27" fmla="*/ 42995 w 663009"/>
              <a:gd name="connsiteY27" fmla="*/ 312824 h 1154632"/>
              <a:gd name="connsiteX28" fmla="*/ 46850 w 663009"/>
              <a:gd name="connsiteY28" fmla="*/ 327947 h 1154632"/>
              <a:gd name="connsiteX29" fmla="*/ 58117 w 663009"/>
              <a:gd name="connsiteY29" fmla="*/ 339214 h 1154632"/>
              <a:gd name="connsiteX30" fmla="*/ 65233 w 663009"/>
              <a:gd name="connsiteY30" fmla="*/ 351668 h 1154632"/>
              <a:gd name="connsiteX31" fmla="*/ 68199 w 663009"/>
              <a:gd name="connsiteY31" fmla="*/ 365307 h 1154632"/>
              <a:gd name="connsiteX32" fmla="*/ 63454 w 663009"/>
              <a:gd name="connsiteY32" fmla="*/ 388732 h 1154632"/>
              <a:gd name="connsiteX33" fmla="*/ 51001 w 663009"/>
              <a:gd name="connsiteY33" fmla="*/ 422239 h 1154632"/>
              <a:gd name="connsiteX34" fmla="*/ 35582 w 663009"/>
              <a:gd name="connsiteY34" fmla="*/ 444477 h 1154632"/>
              <a:gd name="connsiteX35" fmla="*/ 17198 w 663009"/>
              <a:gd name="connsiteY35" fmla="*/ 456042 h 1154632"/>
              <a:gd name="connsiteX36" fmla="*/ 10081 w 663009"/>
              <a:gd name="connsiteY36" fmla="*/ 470867 h 1154632"/>
              <a:gd name="connsiteX37" fmla="*/ 13936 w 663009"/>
              <a:gd name="connsiteY37" fmla="*/ 488955 h 1154632"/>
              <a:gd name="connsiteX38" fmla="*/ 13343 w 663009"/>
              <a:gd name="connsiteY38" fmla="*/ 499333 h 1154632"/>
              <a:gd name="connsiteX39" fmla="*/ 5930 w 663009"/>
              <a:gd name="connsiteY39" fmla="*/ 503781 h 1154632"/>
              <a:gd name="connsiteX40" fmla="*/ 0 w 663009"/>
              <a:gd name="connsiteY40" fmla="*/ 536101 h 1154632"/>
              <a:gd name="connsiteX41" fmla="*/ 2372 w 663009"/>
              <a:gd name="connsiteY41" fmla="*/ 562491 h 1154632"/>
              <a:gd name="connsiteX42" fmla="*/ 10971 w 663009"/>
              <a:gd name="connsiteY42" fmla="*/ 593625 h 1154632"/>
              <a:gd name="connsiteX43" fmla="*/ 19570 w 663009"/>
              <a:gd name="connsiteY43" fmla="*/ 616753 h 1154632"/>
              <a:gd name="connsiteX44" fmla="*/ 28762 w 663009"/>
              <a:gd name="connsiteY44" fmla="*/ 631875 h 1154632"/>
              <a:gd name="connsiteX45" fmla="*/ 58414 w 663009"/>
              <a:gd name="connsiteY45" fmla="*/ 659155 h 1154632"/>
              <a:gd name="connsiteX46" fmla="*/ 108821 w 663009"/>
              <a:gd name="connsiteY46" fmla="*/ 698295 h 1154632"/>
              <a:gd name="connsiteX47" fmla="*/ 142031 w 663009"/>
              <a:gd name="connsiteY47" fmla="*/ 737138 h 1154632"/>
              <a:gd name="connsiteX48" fmla="*/ 158043 w 663009"/>
              <a:gd name="connsiteY48" fmla="*/ 775686 h 1154632"/>
              <a:gd name="connsiteX49" fmla="*/ 173462 w 663009"/>
              <a:gd name="connsiteY49" fmla="*/ 789918 h 1154632"/>
              <a:gd name="connsiteX50" fmla="*/ 188288 w 663009"/>
              <a:gd name="connsiteY50" fmla="*/ 780133 h 1154632"/>
              <a:gd name="connsiteX51" fmla="*/ 208451 w 663009"/>
              <a:gd name="connsiteY51" fmla="*/ 781616 h 1154632"/>
              <a:gd name="connsiteX52" fmla="*/ 230689 w 663009"/>
              <a:gd name="connsiteY52" fmla="*/ 785767 h 1154632"/>
              <a:gd name="connsiteX53" fmla="*/ 242847 w 663009"/>
              <a:gd name="connsiteY53" fmla="*/ 791994 h 1154632"/>
              <a:gd name="connsiteX54" fmla="*/ 245515 w 663009"/>
              <a:gd name="connsiteY54" fmla="*/ 794366 h 1154632"/>
              <a:gd name="connsiteX55" fmla="*/ 246998 w 663009"/>
              <a:gd name="connsiteY55" fmla="*/ 797035 h 1154632"/>
              <a:gd name="connsiteX56" fmla="*/ 246405 w 663009"/>
              <a:gd name="connsiteY56" fmla="*/ 800000 h 1154632"/>
              <a:gd name="connsiteX57" fmla="*/ 244329 w 663009"/>
              <a:gd name="connsiteY57" fmla="*/ 808302 h 1154632"/>
              <a:gd name="connsiteX58" fmla="*/ 225352 w 663009"/>
              <a:gd name="connsiteY58" fmla="*/ 877391 h 1154632"/>
              <a:gd name="connsiteX59" fmla="*/ 219422 w 663009"/>
              <a:gd name="connsiteY59" fmla="*/ 908821 h 1154632"/>
              <a:gd name="connsiteX60" fmla="*/ 222091 w 663009"/>
              <a:gd name="connsiteY60" fmla="*/ 920089 h 1154632"/>
              <a:gd name="connsiteX61" fmla="*/ 234544 w 663009"/>
              <a:gd name="connsiteY61" fmla="*/ 935211 h 1154632"/>
              <a:gd name="connsiteX62" fmla="*/ 257079 w 663009"/>
              <a:gd name="connsiteY62" fmla="*/ 954188 h 1154632"/>
              <a:gd name="connsiteX63" fmla="*/ 276353 w 663009"/>
              <a:gd name="connsiteY63" fmla="*/ 966049 h 1154632"/>
              <a:gd name="connsiteX64" fmla="*/ 292365 w 663009"/>
              <a:gd name="connsiteY64" fmla="*/ 970793 h 1154632"/>
              <a:gd name="connsiteX65" fmla="*/ 317865 w 663009"/>
              <a:gd name="connsiteY65" fmla="*/ 985322 h 1154632"/>
              <a:gd name="connsiteX66" fmla="*/ 353447 w 663009"/>
              <a:gd name="connsiteY66" fmla="*/ 1009340 h 1154632"/>
              <a:gd name="connsiteX67" fmla="*/ 372128 w 663009"/>
              <a:gd name="connsiteY67" fmla="*/ 1028317 h 1154632"/>
              <a:gd name="connsiteX68" fmla="*/ 373610 w 663009"/>
              <a:gd name="connsiteY68" fmla="*/ 1042253 h 1154632"/>
              <a:gd name="connsiteX69" fmla="*/ 378651 w 663009"/>
              <a:gd name="connsiteY69" fmla="*/ 1056190 h 1154632"/>
              <a:gd name="connsiteX70" fmla="*/ 386953 w 663009"/>
              <a:gd name="connsiteY70" fmla="*/ 1070126 h 1154632"/>
              <a:gd name="connsiteX71" fmla="*/ 388732 w 663009"/>
              <a:gd name="connsiteY71" fmla="*/ 1084062 h 1154632"/>
              <a:gd name="connsiteX72" fmla="*/ 383692 w 663009"/>
              <a:gd name="connsiteY72" fmla="*/ 1098295 h 1154632"/>
              <a:gd name="connsiteX73" fmla="*/ 388436 w 663009"/>
              <a:gd name="connsiteY73" fmla="*/ 1115789 h 1154632"/>
              <a:gd name="connsiteX74" fmla="*/ 402965 w 663009"/>
              <a:gd name="connsiteY74" fmla="*/ 1136842 h 1154632"/>
              <a:gd name="connsiteX75" fmla="*/ 414529 w 663009"/>
              <a:gd name="connsiteY75" fmla="*/ 1149296 h 1154632"/>
              <a:gd name="connsiteX76" fmla="*/ 423425 w 663009"/>
              <a:gd name="connsiteY76" fmla="*/ 1153150 h 1154632"/>
              <a:gd name="connsiteX77" fmla="*/ 425204 w 663009"/>
              <a:gd name="connsiteY77" fmla="*/ 1152854 h 1154632"/>
              <a:gd name="connsiteX78" fmla="*/ 425797 w 663009"/>
              <a:gd name="connsiteY78" fmla="*/ 1150778 h 1154632"/>
              <a:gd name="connsiteX79" fmla="*/ 424018 w 663009"/>
              <a:gd name="connsiteY79" fmla="*/ 1147813 h 1154632"/>
              <a:gd name="connsiteX80" fmla="*/ 423425 w 663009"/>
              <a:gd name="connsiteY80" fmla="*/ 1145144 h 1154632"/>
              <a:gd name="connsiteX81" fmla="*/ 423721 w 663009"/>
              <a:gd name="connsiteY81" fmla="*/ 1140993 h 1154632"/>
              <a:gd name="connsiteX82" fmla="*/ 425204 w 663009"/>
              <a:gd name="connsiteY82" fmla="*/ 1139511 h 1154632"/>
              <a:gd name="connsiteX83" fmla="*/ 426686 w 663009"/>
              <a:gd name="connsiteY83" fmla="*/ 1138918 h 1154632"/>
              <a:gd name="connsiteX84" fmla="*/ 434989 w 663009"/>
              <a:gd name="connsiteY84" fmla="*/ 1143662 h 1154632"/>
              <a:gd name="connsiteX85" fmla="*/ 448036 w 663009"/>
              <a:gd name="connsiteY85" fmla="*/ 1154633 h 1154632"/>
              <a:gd name="connsiteX86" fmla="*/ 445070 w 663009"/>
              <a:gd name="connsiteY86" fmla="*/ 1144848 h 1154632"/>
              <a:gd name="connsiteX87" fmla="*/ 448629 w 663009"/>
              <a:gd name="connsiteY87" fmla="*/ 1131801 h 1154632"/>
              <a:gd name="connsiteX88" fmla="*/ 461082 w 663009"/>
              <a:gd name="connsiteY88" fmla="*/ 1113417 h 1154632"/>
              <a:gd name="connsiteX89" fmla="*/ 489251 w 663009"/>
              <a:gd name="connsiteY89" fmla="*/ 1109266 h 1154632"/>
              <a:gd name="connsiteX90" fmla="*/ 533136 w 663009"/>
              <a:gd name="connsiteY90" fmla="*/ 1119051 h 1154632"/>
              <a:gd name="connsiteX91" fmla="*/ 556857 w 663009"/>
              <a:gd name="connsiteY91" fmla="*/ 1120237 h 1154632"/>
              <a:gd name="connsiteX92" fmla="*/ 560119 w 663009"/>
              <a:gd name="connsiteY92" fmla="*/ 1113121 h 1154632"/>
              <a:gd name="connsiteX93" fmla="*/ 557450 w 663009"/>
              <a:gd name="connsiteY93" fmla="*/ 1101557 h 1154632"/>
              <a:gd name="connsiteX94" fmla="*/ 548851 w 663009"/>
              <a:gd name="connsiteY94" fmla="*/ 1085545 h 1154632"/>
              <a:gd name="connsiteX95" fmla="*/ 544996 w 663009"/>
              <a:gd name="connsiteY95" fmla="*/ 1073091 h 1154632"/>
              <a:gd name="connsiteX96" fmla="*/ 545886 w 663009"/>
              <a:gd name="connsiteY96" fmla="*/ 1064492 h 1154632"/>
              <a:gd name="connsiteX97" fmla="*/ 561898 w 663009"/>
              <a:gd name="connsiteY97" fmla="*/ 1052631 h 1154632"/>
              <a:gd name="connsiteX98" fmla="*/ 592736 w 663009"/>
              <a:gd name="connsiteY98" fmla="*/ 1037213 h 1154632"/>
              <a:gd name="connsiteX99" fmla="*/ 604300 w 663009"/>
              <a:gd name="connsiteY99" fmla="*/ 1021201 h 1154632"/>
              <a:gd name="connsiteX100" fmla="*/ 596590 w 663009"/>
              <a:gd name="connsiteY100" fmla="*/ 1004299 h 1154632"/>
              <a:gd name="connsiteX101" fmla="*/ 596294 w 663009"/>
              <a:gd name="connsiteY101" fmla="*/ 987991 h 1154632"/>
              <a:gd name="connsiteX102" fmla="*/ 603410 w 663009"/>
              <a:gd name="connsiteY102" fmla="*/ 971979 h 1154632"/>
              <a:gd name="connsiteX103" fmla="*/ 607858 w 663009"/>
              <a:gd name="connsiteY103" fmla="*/ 967531 h 1154632"/>
              <a:gd name="connsiteX104" fmla="*/ 596887 w 663009"/>
              <a:gd name="connsiteY104" fmla="*/ 950926 h 1154632"/>
              <a:gd name="connsiteX105" fmla="*/ 596887 w 663009"/>
              <a:gd name="connsiteY105" fmla="*/ 946479 h 1154632"/>
              <a:gd name="connsiteX106" fmla="*/ 601927 w 663009"/>
              <a:gd name="connsiteY106" fmla="*/ 945293 h 1154632"/>
              <a:gd name="connsiteX107" fmla="*/ 603410 w 663009"/>
              <a:gd name="connsiteY107" fmla="*/ 936990 h 1154632"/>
              <a:gd name="connsiteX108" fmla="*/ 601038 w 663009"/>
              <a:gd name="connsiteY108" fmla="*/ 921275 h 1154632"/>
              <a:gd name="connsiteX109" fmla="*/ 602817 w 663009"/>
              <a:gd name="connsiteY109" fmla="*/ 911490 h 1154632"/>
              <a:gd name="connsiteX110" fmla="*/ 607265 w 663009"/>
              <a:gd name="connsiteY110" fmla="*/ 907635 h 1154632"/>
              <a:gd name="connsiteX111" fmla="*/ 607858 w 663009"/>
              <a:gd name="connsiteY111" fmla="*/ 904373 h 1154632"/>
              <a:gd name="connsiteX112" fmla="*/ 605189 w 663009"/>
              <a:gd name="connsiteY112" fmla="*/ 902891 h 1154632"/>
              <a:gd name="connsiteX113" fmla="*/ 604596 w 663009"/>
              <a:gd name="connsiteY113" fmla="*/ 899926 h 1154632"/>
              <a:gd name="connsiteX114" fmla="*/ 611416 w 663009"/>
              <a:gd name="connsiteY114" fmla="*/ 892513 h 1154632"/>
              <a:gd name="connsiteX115" fmla="*/ 612009 w 663009"/>
              <a:gd name="connsiteY115" fmla="*/ 885396 h 1154632"/>
              <a:gd name="connsiteX116" fmla="*/ 606375 w 663009"/>
              <a:gd name="connsiteY116" fmla="*/ 878577 h 1154632"/>
              <a:gd name="connsiteX117" fmla="*/ 604892 w 663009"/>
              <a:gd name="connsiteY117" fmla="*/ 871460 h 1154632"/>
              <a:gd name="connsiteX118" fmla="*/ 607561 w 663009"/>
              <a:gd name="connsiteY118" fmla="*/ 864047 h 1154632"/>
              <a:gd name="connsiteX119" fmla="*/ 612898 w 663009"/>
              <a:gd name="connsiteY119" fmla="*/ 860193 h 1154632"/>
              <a:gd name="connsiteX120" fmla="*/ 620608 w 663009"/>
              <a:gd name="connsiteY120" fmla="*/ 859600 h 1154632"/>
              <a:gd name="connsiteX121" fmla="*/ 626835 w 663009"/>
              <a:gd name="connsiteY121" fmla="*/ 850111 h 1154632"/>
              <a:gd name="connsiteX122" fmla="*/ 631282 w 663009"/>
              <a:gd name="connsiteY122" fmla="*/ 832024 h 1154632"/>
              <a:gd name="connsiteX123" fmla="*/ 637806 w 663009"/>
              <a:gd name="connsiteY123" fmla="*/ 820460 h 1154632"/>
              <a:gd name="connsiteX124" fmla="*/ 646108 w 663009"/>
              <a:gd name="connsiteY124" fmla="*/ 815419 h 1154632"/>
              <a:gd name="connsiteX125" fmla="*/ 651742 w 663009"/>
              <a:gd name="connsiteY125" fmla="*/ 803262 h 1154632"/>
              <a:gd name="connsiteX126" fmla="*/ 656190 w 663009"/>
              <a:gd name="connsiteY126" fmla="*/ 774203 h 1154632"/>
              <a:gd name="connsiteX127" fmla="*/ 663010 w 663009"/>
              <a:gd name="connsiteY127" fmla="*/ 759970 h 1154632"/>
              <a:gd name="connsiteX128" fmla="*/ 663010 w 663009"/>
              <a:gd name="connsiteY128" fmla="*/ 745441 h 1154632"/>
              <a:gd name="connsiteX129" fmla="*/ 658265 w 663009"/>
              <a:gd name="connsiteY129" fmla="*/ 725871 h 1154632"/>
              <a:gd name="connsiteX130" fmla="*/ 649370 w 663009"/>
              <a:gd name="connsiteY130" fmla="*/ 706894 h 1154632"/>
              <a:gd name="connsiteX131" fmla="*/ 636323 w 663009"/>
              <a:gd name="connsiteY131" fmla="*/ 687917 h 1154632"/>
              <a:gd name="connsiteX132" fmla="*/ 632172 w 663009"/>
              <a:gd name="connsiteY132" fmla="*/ 675760 h 1154632"/>
              <a:gd name="connsiteX133" fmla="*/ 636323 w 663009"/>
              <a:gd name="connsiteY133" fmla="*/ 669829 h 1154632"/>
              <a:gd name="connsiteX134" fmla="*/ 637213 w 663009"/>
              <a:gd name="connsiteY134" fmla="*/ 661230 h 1154632"/>
              <a:gd name="connsiteX135" fmla="*/ 634248 w 663009"/>
              <a:gd name="connsiteY135" fmla="*/ 649666 h 1154632"/>
              <a:gd name="connsiteX136" fmla="*/ 637806 w 663009"/>
              <a:gd name="connsiteY136" fmla="*/ 638102 h 1154632"/>
              <a:gd name="connsiteX137" fmla="*/ 644033 w 663009"/>
              <a:gd name="connsiteY137" fmla="*/ 630689 h 1154632"/>
              <a:gd name="connsiteX138" fmla="*/ 644033 w 663009"/>
              <a:gd name="connsiteY138" fmla="*/ 629800 h 1154632"/>
              <a:gd name="connsiteX139" fmla="*/ 636027 w 663009"/>
              <a:gd name="connsiteY139" fmla="*/ 571979 h 1154632"/>
              <a:gd name="connsiteX140" fmla="*/ 627428 w 663009"/>
              <a:gd name="connsiteY140" fmla="*/ 510897 h 1154632"/>
              <a:gd name="connsiteX141" fmla="*/ 618829 w 663009"/>
              <a:gd name="connsiteY141" fmla="*/ 449518 h 1154632"/>
              <a:gd name="connsiteX142" fmla="*/ 610230 w 663009"/>
              <a:gd name="connsiteY142" fmla="*/ 388139 h 1154632"/>
              <a:gd name="connsiteX143" fmla="*/ 601334 w 663009"/>
              <a:gd name="connsiteY143" fmla="*/ 327057 h 1154632"/>
              <a:gd name="connsiteX144" fmla="*/ 592736 w 663009"/>
              <a:gd name="connsiteY144" fmla="*/ 265678 h 1154632"/>
              <a:gd name="connsiteX145" fmla="*/ 583840 w 663009"/>
              <a:gd name="connsiteY145" fmla="*/ 204596 h 1154632"/>
              <a:gd name="connsiteX146" fmla="*/ 575834 w 663009"/>
              <a:gd name="connsiteY146" fmla="*/ 150037 h 1154632"/>
              <a:gd name="connsiteX147" fmla="*/ 569311 w 663009"/>
              <a:gd name="connsiteY147" fmla="*/ 142921 h 1154632"/>
              <a:gd name="connsiteX148" fmla="*/ 559525 w 663009"/>
              <a:gd name="connsiteY148" fmla="*/ 125130 h 1154632"/>
              <a:gd name="connsiteX149" fmla="*/ 547961 w 663009"/>
              <a:gd name="connsiteY149" fmla="*/ 97554 h 1154632"/>
              <a:gd name="connsiteX150" fmla="*/ 537880 w 663009"/>
              <a:gd name="connsiteY150" fmla="*/ 81542 h 1154632"/>
              <a:gd name="connsiteX151" fmla="*/ 531357 w 663009"/>
              <a:gd name="connsiteY151" fmla="*/ 76798 h 1154632"/>
              <a:gd name="connsiteX152" fmla="*/ 525130 w 663009"/>
              <a:gd name="connsiteY152" fmla="*/ 68792 h 1154632"/>
              <a:gd name="connsiteX153" fmla="*/ 518903 w 663009"/>
              <a:gd name="connsiteY153" fmla="*/ 57524 h 1154632"/>
              <a:gd name="connsiteX154" fmla="*/ 512676 w 663009"/>
              <a:gd name="connsiteY154" fmla="*/ 31431 h 1154632"/>
              <a:gd name="connsiteX155" fmla="*/ 507932 w 663009"/>
              <a:gd name="connsiteY155" fmla="*/ 0 h 115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663009" h="1154632">
                <a:moveTo>
                  <a:pt x="507932" y="0"/>
                </a:moveTo>
                <a:lnTo>
                  <a:pt x="488658" y="2669"/>
                </a:lnTo>
                <a:lnTo>
                  <a:pt x="421053" y="12157"/>
                </a:lnTo>
                <a:lnTo>
                  <a:pt x="353447" y="21053"/>
                </a:lnTo>
                <a:lnTo>
                  <a:pt x="285545" y="29652"/>
                </a:lnTo>
                <a:lnTo>
                  <a:pt x="217939" y="37954"/>
                </a:lnTo>
                <a:lnTo>
                  <a:pt x="150037" y="45663"/>
                </a:lnTo>
                <a:lnTo>
                  <a:pt x="80949" y="53373"/>
                </a:lnTo>
                <a:lnTo>
                  <a:pt x="91623" y="66123"/>
                </a:lnTo>
                <a:lnTo>
                  <a:pt x="108821" y="76798"/>
                </a:lnTo>
                <a:lnTo>
                  <a:pt x="119200" y="87472"/>
                </a:lnTo>
                <a:lnTo>
                  <a:pt x="122758" y="98147"/>
                </a:lnTo>
                <a:lnTo>
                  <a:pt x="133729" y="108821"/>
                </a:lnTo>
                <a:lnTo>
                  <a:pt x="152409" y="119496"/>
                </a:lnTo>
                <a:lnTo>
                  <a:pt x="163677" y="129281"/>
                </a:lnTo>
                <a:lnTo>
                  <a:pt x="167531" y="138473"/>
                </a:lnTo>
                <a:lnTo>
                  <a:pt x="169014" y="153299"/>
                </a:lnTo>
                <a:lnTo>
                  <a:pt x="167531" y="173758"/>
                </a:lnTo>
                <a:lnTo>
                  <a:pt x="163084" y="188881"/>
                </a:lnTo>
                <a:lnTo>
                  <a:pt x="155375" y="198962"/>
                </a:lnTo>
                <a:lnTo>
                  <a:pt x="150037" y="212009"/>
                </a:lnTo>
                <a:lnTo>
                  <a:pt x="147665" y="228317"/>
                </a:lnTo>
                <a:lnTo>
                  <a:pt x="135804" y="244626"/>
                </a:lnTo>
                <a:lnTo>
                  <a:pt x="114159" y="260637"/>
                </a:lnTo>
                <a:lnTo>
                  <a:pt x="89548" y="272795"/>
                </a:lnTo>
                <a:lnTo>
                  <a:pt x="61675" y="280800"/>
                </a:lnTo>
                <a:lnTo>
                  <a:pt x="46256" y="294144"/>
                </a:lnTo>
                <a:lnTo>
                  <a:pt x="42995" y="312824"/>
                </a:lnTo>
                <a:lnTo>
                  <a:pt x="46850" y="327947"/>
                </a:lnTo>
                <a:lnTo>
                  <a:pt x="58117" y="339214"/>
                </a:lnTo>
                <a:lnTo>
                  <a:pt x="65233" y="351668"/>
                </a:lnTo>
                <a:lnTo>
                  <a:pt x="68199" y="365307"/>
                </a:lnTo>
                <a:lnTo>
                  <a:pt x="63454" y="388732"/>
                </a:lnTo>
                <a:lnTo>
                  <a:pt x="51001" y="422239"/>
                </a:lnTo>
                <a:lnTo>
                  <a:pt x="35582" y="444477"/>
                </a:lnTo>
                <a:lnTo>
                  <a:pt x="17198" y="456042"/>
                </a:lnTo>
                <a:lnTo>
                  <a:pt x="10081" y="470867"/>
                </a:lnTo>
                <a:lnTo>
                  <a:pt x="13936" y="488955"/>
                </a:lnTo>
                <a:lnTo>
                  <a:pt x="13343" y="499333"/>
                </a:lnTo>
                <a:lnTo>
                  <a:pt x="5930" y="503781"/>
                </a:lnTo>
                <a:lnTo>
                  <a:pt x="0" y="536101"/>
                </a:lnTo>
                <a:lnTo>
                  <a:pt x="2372" y="562491"/>
                </a:lnTo>
                <a:lnTo>
                  <a:pt x="10971" y="593625"/>
                </a:lnTo>
                <a:lnTo>
                  <a:pt x="19570" y="616753"/>
                </a:lnTo>
                <a:lnTo>
                  <a:pt x="28762" y="631875"/>
                </a:lnTo>
                <a:lnTo>
                  <a:pt x="58414" y="659155"/>
                </a:lnTo>
                <a:lnTo>
                  <a:pt x="108821" y="698295"/>
                </a:lnTo>
                <a:lnTo>
                  <a:pt x="142031" y="737138"/>
                </a:lnTo>
                <a:lnTo>
                  <a:pt x="158043" y="775686"/>
                </a:lnTo>
                <a:lnTo>
                  <a:pt x="173462" y="789918"/>
                </a:lnTo>
                <a:lnTo>
                  <a:pt x="188288" y="780133"/>
                </a:lnTo>
                <a:lnTo>
                  <a:pt x="208451" y="781616"/>
                </a:lnTo>
                <a:lnTo>
                  <a:pt x="230689" y="785767"/>
                </a:lnTo>
                <a:lnTo>
                  <a:pt x="242847" y="791994"/>
                </a:lnTo>
                <a:lnTo>
                  <a:pt x="245515" y="794366"/>
                </a:lnTo>
                <a:lnTo>
                  <a:pt x="246998" y="797035"/>
                </a:lnTo>
                <a:lnTo>
                  <a:pt x="246405" y="800000"/>
                </a:lnTo>
                <a:lnTo>
                  <a:pt x="244329" y="808302"/>
                </a:lnTo>
                <a:lnTo>
                  <a:pt x="225352" y="877391"/>
                </a:lnTo>
                <a:lnTo>
                  <a:pt x="219422" y="908821"/>
                </a:lnTo>
                <a:lnTo>
                  <a:pt x="222091" y="920089"/>
                </a:lnTo>
                <a:lnTo>
                  <a:pt x="234544" y="935211"/>
                </a:lnTo>
                <a:lnTo>
                  <a:pt x="257079" y="954188"/>
                </a:lnTo>
                <a:lnTo>
                  <a:pt x="276353" y="966049"/>
                </a:lnTo>
                <a:lnTo>
                  <a:pt x="292365" y="970793"/>
                </a:lnTo>
                <a:lnTo>
                  <a:pt x="317865" y="985322"/>
                </a:lnTo>
                <a:lnTo>
                  <a:pt x="353447" y="1009340"/>
                </a:lnTo>
                <a:lnTo>
                  <a:pt x="372128" y="1028317"/>
                </a:lnTo>
                <a:lnTo>
                  <a:pt x="373610" y="1042253"/>
                </a:lnTo>
                <a:lnTo>
                  <a:pt x="378651" y="1056190"/>
                </a:lnTo>
                <a:lnTo>
                  <a:pt x="386953" y="1070126"/>
                </a:lnTo>
                <a:lnTo>
                  <a:pt x="388732" y="1084062"/>
                </a:lnTo>
                <a:lnTo>
                  <a:pt x="383692" y="1098295"/>
                </a:lnTo>
                <a:lnTo>
                  <a:pt x="388436" y="1115789"/>
                </a:lnTo>
                <a:lnTo>
                  <a:pt x="402965" y="1136842"/>
                </a:lnTo>
                <a:lnTo>
                  <a:pt x="414529" y="1149296"/>
                </a:lnTo>
                <a:lnTo>
                  <a:pt x="423425" y="1153150"/>
                </a:lnTo>
                <a:lnTo>
                  <a:pt x="425204" y="1152854"/>
                </a:lnTo>
                <a:lnTo>
                  <a:pt x="425797" y="1150778"/>
                </a:lnTo>
                <a:lnTo>
                  <a:pt x="424018" y="1147813"/>
                </a:lnTo>
                <a:lnTo>
                  <a:pt x="423425" y="1145144"/>
                </a:lnTo>
                <a:lnTo>
                  <a:pt x="423721" y="1140993"/>
                </a:lnTo>
                <a:lnTo>
                  <a:pt x="425204" y="1139511"/>
                </a:lnTo>
                <a:lnTo>
                  <a:pt x="426686" y="1138918"/>
                </a:lnTo>
                <a:lnTo>
                  <a:pt x="434989" y="1143662"/>
                </a:lnTo>
                <a:lnTo>
                  <a:pt x="448036" y="1154633"/>
                </a:lnTo>
                <a:lnTo>
                  <a:pt x="445070" y="1144848"/>
                </a:lnTo>
                <a:lnTo>
                  <a:pt x="448629" y="1131801"/>
                </a:lnTo>
                <a:lnTo>
                  <a:pt x="461082" y="1113417"/>
                </a:lnTo>
                <a:lnTo>
                  <a:pt x="489251" y="1109266"/>
                </a:lnTo>
                <a:lnTo>
                  <a:pt x="533136" y="1119051"/>
                </a:lnTo>
                <a:lnTo>
                  <a:pt x="556857" y="1120237"/>
                </a:lnTo>
                <a:lnTo>
                  <a:pt x="560119" y="1113121"/>
                </a:lnTo>
                <a:lnTo>
                  <a:pt x="557450" y="1101557"/>
                </a:lnTo>
                <a:lnTo>
                  <a:pt x="548851" y="1085545"/>
                </a:lnTo>
                <a:lnTo>
                  <a:pt x="544996" y="1073091"/>
                </a:lnTo>
                <a:lnTo>
                  <a:pt x="545886" y="1064492"/>
                </a:lnTo>
                <a:lnTo>
                  <a:pt x="561898" y="1052631"/>
                </a:lnTo>
                <a:lnTo>
                  <a:pt x="592736" y="1037213"/>
                </a:lnTo>
                <a:lnTo>
                  <a:pt x="604300" y="1021201"/>
                </a:lnTo>
                <a:lnTo>
                  <a:pt x="596590" y="1004299"/>
                </a:lnTo>
                <a:lnTo>
                  <a:pt x="596294" y="987991"/>
                </a:lnTo>
                <a:lnTo>
                  <a:pt x="603410" y="971979"/>
                </a:lnTo>
                <a:lnTo>
                  <a:pt x="607858" y="967531"/>
                </a:lnTo>
                <a:lnTo>
                  <a:pt x="596887" y="950926"/>
                </a:lnTo>
                <a:lnTo>
                  <a:pt x="596887" y="946479"/>
                </a:lnTo>
                <a:lnTo>
                  <a:pt x="601927" y="945293"/>
                </a:lnTo>
                <a:lnTo>
                  <a:pt x="603410" y="936990"/>
                </a:lnTo>
                <a:lnTo>
                  <a:pt x="601038" y="921275"/>
                </a:lnTo>
                <a:lnTo>
                  <a:pt x="602817" y="911490"/>
                </a:lnTo>
                <a:lnTo>
                  <a:pt x="607265" y="907635"/>
                </a:lnTo>
                <a:lnTo>
                  <a:pt x="607858" y="904373"/>
                </a:lnTo>
                <a:lnTo>
                  <a:pt x="605189" y="902891"/>
                </a:lnTo>
                <a:lnTo>
                  <a:pt x="604596" y="899926"/>
                </a:lnTo>
                <a:lnTo>
                  <a:pt x="611416" y="892513"/>
                </a:lnTo>
                <a:lnTo>
                  <a:pt x="612009" y="885396"/>
                </a:lnTo>
                <a:lnTo>
                  <a:pt x="606375" y="878577"/>
                </a:lnTo>
                <a:lnTo>
                  <a:pt x="604892" y="871460"/>
                </a:lnTo>
                <a:lnTo>
                  <a:pt x="607561" y="864047"/>
                </a:lnTo>
                <a:lnTo>
                  <a:pt x="612898" y="860193"/>
                </a:lnTo>
                <a:lnTo>
                  <a:pt x="620608" y="859600"/>
                </a:lnTo>
                <a:lnTo>
                  <a:pt x="626835" y="850111"/>
                </a:lnTo>
                <a:lnTo>
                  <a:pt x="631282" y="832024"/>
                </a:lnTo>
                <a:lnTo>
                  <a:pt x="637806" y="820460"/>
                </a:lnTo>
                <a:lnTo>
                  <a:pt x="646108" y="815419"/>
                </a:lnTo>
                <a:lnTo>
                  <a:pt x="651742" y="803262"/>
                </a:lnTo>
                <a:lnTo>
                  <a:pt x="656190" y="774203"/>
                </a:lnTo>
                <a:lnTo>
                  <a:pt x="663010" y="759970"/>
                </a:lnTo>
                <a:lnTo>
                  <a:pt x="663010" y="745441"/>
                </a:lnTo>
                <a:lnTo>
                  <a:pt x="658265" y="725871"/>
                </a:lnTo>
                <a:lnTo>
                  <a:pt x="649370" y="706894"/>
                </a:lnTo>
                <a:lnTo>
                  <a:pt x="636323" y="687917"/>
                </a:lnTo>
                <a:lnTo>
                  <a:pt x="632172" y="675760"/>
                </a:lnTo>
                <a:lnTo>
                  <a:pt x="636323" y="669829"/>
                </a:lnTo>
                <a:lnTo>
                  <a:pt x="637213" y="661230"/>
                </a:lnTo>
                <a:lnTo>
                  <a:pt x="634248" y="649666"/>
                </a:lnTo>
                <a:lnTo>
                  <a:pt x="637806" y="638102"/>
                </a:lnTo>
                <a:lnTo>
                  <a:pt x="644033" y="630689"/>
                </a:lnTo>
                <a:lnTo>
                  <a:pt x="644033" y="629800"/>
                </a:lnTo>
                <a:lnTo>
                  <a:pt x="636027" y="571979"/>
                </a:lnTo>
                <a:lnTo>
                  <a:pt x="627428" y="510897"/>
                </a:lnTo>
                <a:lnTo>
                  <a:pt x="618829" y="449518"/>
                </a:lnTo>
                <a:lnTo>
                  <a:pt x="610230" y="388139"/>
                </a:lnTo>
                <a:lnTo>
                  <a:pt x="601334" y="327057"/>
                </a:lnTo>
                <a:lnTo>
                  <a:pt x="592736" y="265678"/>
                </a:lnTo>
                <a:lnTo>
                  <a:pt x="583840" y="204596"/>
                </a:lnTo>
                <a:lnTo>
                  <a:pt x="575834" y="150037"/>
                </a:lnTo>
                <a:lnTo>
                  <a:pt x="569311" y="142921"/>
                </a:lnTo>
                <a:lnTo>
                  <a:pt x="559525" y="125130"/>
                </a:lnTo>
                <a:lnTo>
                  <a:pt x="547961" y="97554"/>
                </a:lnTo>
                <a:lnTo>
                  <a:pt x="537880" y="81542"/>
                </a:lnTo>
                <a:lnTo>
                  <a:pt x="531357" y="76798"/>
                </a:lnTo>
                <a:lnTo>
                  <a:pt x="525130" y="68792"/>
                </a:lnTo>
                <a:lnTo>
                  <a:pt x="518903" y="57524"/>
                </a:lnTo>
                <a:lnTo>
                  <a:pt x="512676" y="31431"/>
                </a:lnTo>
                <a:lnTo>
                  <a:pt x="507932" y="0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099379B-F861-B00F-AFE9-5FF9AEF5DEA7}"/>
              </a:ext>
            </a:extLst>
          </p:cNvPr>
          <p:cNvSpPr/>
          <p:nvPr/>
        </p:nvSpPr>
        <p:spPr>
          <a:xfrm>
            <a:off x="7182918" y="3444251"/>
            <a:ext cx="453931" cy="788296"/>
          </a:xfrm>
          <a:custGeom>
            <a:avLst/>
            <a:gdLst>
              <a:gd name="connsiteX0" fmla="*/ 412454 w 514455"/>
              <a:gd name="connsiteY0" fmla="*/ 11861 h 893402"/>
              <a:gd name="connsiteX1" fmla="*/ 410378 w 514455"/>
              <a:gd name="connsiteY1" fmla="*/ 0 h 893402"/>
              <a:gd name="connsiteX2" fmla="*/ 364715 w 514455"/>
              <a:gd name="connsiteY2" fmla="*/ 8599 h 893402"/>
              <a:gd name="connsiteX3" fmla="*/ 273388 w 514455"/>
              <a:gd name="connsiteY3" fmla="*/ 24907 h 893402"/>
              <a:gd name="connsiteX4" fmla="*/ 227724 w 514455"/>
              <a:gd name="connsiteY4" fmla="*/ 32913 h 893402"/>
              <a:gd name="connsiteX5" fmla="*/ 182061 w 514455"/>
              <a:gd name="connsiteY5" fmla="*/ 40623 h 893402"/>
              <a:gd name="connsiteX6" fmla="*/ 136398 w 514455"/>
              <a:gd name="connsiteY6" fmla="*/ 48332 h 893402"/>
              <a:gd name="connsiteX7" fmla="*/ 99036 w 514455"/>
              <a:gd name="connsiteY7" fmla="*/ 54262 h 893402"/>
              <a:gd name="connsiteX8" fmla="*/ 69978 w 514455"/>
              <a:gd name="connsiteY8" fmla="*/ 77984 h 893402"/>
              <a:gd name="connsiteX9" fmla="*/ 57821 w 514455"/>
              <a:gd name="connsiteY9" fmla="*/ 84804 h 893402"/>
              <a:gd name="connsiteX10" fmla="*/ 43588 w 514455"/>
              <a:gd name="connsiteY10" fmla="*/ 88955 h 893402"/>
              <a:gd name="connsiteX11" fmla="*/ 27873 w 514455"/>
              <a:gd name="connsiteY11" fmla="*/ 90141 h 893402"/>
              <a:gd name="connsiteX12" fmla="*/ 18977 w 514455"/>
              <a:gd name="connsiteY12" fmla="*/ 88658 h 893402"/>
              <a:gd name="connsiteX13" fmla="*/ 16308 w 514455"/>
              <a:gd name="connsiteY13" fmla="*/ 84210 h 893402"/>
              <a:gd name="connsiteX14" fmla="*/ 12750 w 514455"/>
              <a:gd name="connsiteY14" fmla="*/ 84210 h 893402"/>
              <a:gd name="connsiteX15" fmla="*/ 7709 w 514455"/>
              <a:gd name="connsiteY15" fmla="*/ 81838 h 893402"/>
              <a:gd name="connsiteX16" fmla="*/ 1186 w 514455"/>
              <a:gd name="connsiteY16" fmla="*/ 77687 h 893402"/>
              <a:gd name="connsiteX17" fmla="*/ 0 w 514455"/>
              <a:gd name="connsiteY17" fmla="*/ 76501 h 893402"/>
              <a:gd name="connsiteX18" fmla="*/ 8006 w 514455"/>
              <a:gd name="connsiteY18" fmla="*/ 131060 h 893402"/>
              <a:gd name="connsiteX19" fmla="*/ 16902 w 514455"/>
              <a:gd name="connsiteY19" fmla="*/ 192142 h 893402"/>
              <a:gd name="connsiteX20" fmla="*/ 25500 w 514455"/>
              <a:gd name="connsiteY20" fmla="*/ 253521 h 893402"/>
              <a:gd name="connsiteX21" fmla="*/ 34396 w 514455"/>
              <a:gd name="connsiteY21" fmla="*/ 314603 h 893402"/>
              <a:gd name="connsiteX22" fmla="*/ 42995 w 514455"/>
              <a:gd name="connsiteY22" fmla="*/ 375982 h 893402"/>
              <a:gd name="connsiteX23" fmla="*/ 51594 w 514455"/>
              <a:gd name="connsiteY23" fmla="*/ 437361 h 893402"/>
              <a:gd name="connsiteX24" fmla="*/ 60193 w 514455"/>
              <a:gd name="connsiteY24" fmla="*/ 498443 h 893402"/>
              <a:gd name="connsiteX25" fmla="*/ 68199 w 514455"/>
              <a:gd name="connsiteY25" fmla="*/ 556264 h 893402"/>
              <a:gd name="connsiteX26" fmla="*/ 68199 w 514455"/>
              <a:gd name="connsiteY26" fmla="*/ 557153 h 893402"/>
              <a:gd name="connsiteX27" fmla="*/ 61972 w 514455"/>
              <a:gd name="connsiteY27" fmla="*/ 564566 h 893402"/>
              <a:gd name="connsiteX28" fmla="*/ 58414 w 514455"/>
              <a:gd name="connsiteY28" fmla="*/ 576130 h 893402"/>
              <a:gd name="connsiteX29" fmla="*/ 61379 w 514455"/>
              <a:gd name="connsiteY29" fmla="*/ 587695 h 893402"/>
              <a:gd name="connsiteX30" fmla="*/ 60489 w 514455"/>
              <a:gd name="connsiteY30" fmla="*/ 596294 h 893402"/>
              <a:gd name="connsiteX31" fmla="*/ 56338 w 514455"/>
              <a:gd name="connsiteY31" fmla="*/ 601927 h 893402"/>
              <a:gd name="connsiteX32" fmla="*/ 60489 w 514455"/>
              <a:gd name="connsiteY32" fmla="*/ 614084 h 893402"/>
              <a:gd name="connsiteX33" fmla="*/ 73536 w 514455"/>
              <a:gd name="connsiteY33" fmla="*/ 633061 h 893402"/>
              <a:gd name="connsiteX34" fmla="*/ 82431 w 514455"/>
              <a:gd name="connsiteY34" fmla="*/ 652038 h 893402"/>
              <a:gd name="connsiteX35" fmla="*/ 87176 w 514455"/>
              <a:gd name="connsiteY35" fmla="*/ 671609 h 893402"/>
              <a:gd name="connsiteX36" fmla="*/ 87176 w 514455"/>
              <a:gd name="connsiteY36" fmla="*/ 686138 h 893402"/>
              <a:gd name="connsiteX37" fmla="*/ 80356 w 514455"/>
              <a:gd name="connsiteY37" fmla="*/ 700371 h 893402"/>
              <a:gd name="connsiteX38" fmla="*/ 75908 w 514455"/>
              <a:gd name="connsiteY38" fmla="*/ 729429 h 893402"/>
              <a:gd name="connsiteX39" fmla="*/ 70274 w 514455"/>
              <a:gd name="connsiteY39" fmla="*/ 741586 h 893402"/>
              <a:gd name="connsiteX40" fmla="*/ 61972 w 514455"/>
              <a:gd name="connsiteY40" fmla="*/ 746627 h 893402"/>
              <a:gd name="connsiteX41" fmla="*/ 55448 w 514455"/>
              <a:gd name="connsiteY41" fmla="*/ 758191 h 893402"/>
              <a:gd name="connsiteX42" fmla="*/ 51001 w 514455"/>
              <a:gd name="connsiteY42" fmla="*/ 776279 h 893402"/>
              <a:gd name="connsiteX43" fmla="*/ 44774 w 514455"/>
              <a:gd name="connsiteY43" fmla="*/ 785767 h 893402"/>
              <a:gd name="connsiteX44" fmla="*/ 37064 w 514455"/>
              <a:gd name="connsiteY44" fmla="*/ 786360 h 893402"/>
              <a:gd name="connsiteX45" fmla="*/ 31727 w 514455"/>
              <a:gd name="connsiteY45" fmla="*/ 790215 h 893402"/>
              <a:gd name="connsiteX46" fmla="*/ 29058 w 514455"/>
              <a:gd name="connsiteY46" fmla="*/ 797628 h 893402"/>
              <a:gd name="connsiteX47" fmla="*/ 30541 w 514455"/>
              <a:gd name="connsiteY47" fmla="*/ 804744 h 893402"/>
              <a:gd name="connsiteX48" fmla="*/ 36175 w 514455"/>
              <a:gd name="connsiteY48" fmla="*/ 811564 h 893402"/>
              <a:gd name="connsiteX49" fmla="*/ 35582 w 514455"/>
              <a:gd name="connsiteY49" fmla="*/ 818680 h 893402"/>
              <a:gd name="connsiteX50" fmla="*/ 28762 w 514455"/>
              <a:gd name="connsiteY50" fmla="*/ 826093 h 893402"/>
              <a:gd name="connsiteX51" fmla="*/ 29355 w 514455"/>
              <a:gd name="connsiteY51" fmla="*/ 829058 h 893402"/>
              <a:gd name="connsiteX52" fmla="*/ 32024 w 514455"/>
              <a:gd name="connsiteY52" fmla="*/ 830541 h 893402"/>
              <a:gd name="connsiteX53" fmla="*/ 31431 w 514455"/>
              <a:gd name="connsiteY53" fmla="*/ 833803 h 893402"/>
              <a:gd name="connsiteX54" fmla="*/ 27279 w 514455"/>
              <a:gd name="connsiteY54" fmla="*/ 837657 h 893402"/>
              <a:gd name="connsiteX55" fmla="*/ 25500 w 514455"/>
              <a:gd name="connsiteY55" fmla="*/ 847443 h 893402"/>
              <a:gd name="connsiteX56" fmla="*/ 27873 w 514455"/>
              <a:gd name="connsiteY56" fmla="*/ 863158 h 893402"/>
              <a:gd name="connsiteX57" fmla="*/ 26390 w 514455"/>
              <a:gd name="connsiteY57" fmla="*/ 871460 h 893402"/>
              <a:gd name="connsiteX58" fmla="*/ 21349 w 514455"/>
              <a:gd name="connsiteY58" fmla="*/ 872646 h 893402"/>
              <a:gd name="connsiteX59" fmla="*/ 21349 w 514455"/>
              <a:gd name="connsiteY59" fmla="*/ 877094 h 893402"/>
              <a:gd name="connsiteX60" fmla="*/ 32320 w 514455"/>
              <a:gd name="connsiteY60" fmla="*/ 893402 h 893402"/>
              <a:gd name="connsiteX61" fmla="*/ 35285 w 514455"/>
              <a:gd name="connsiteY61" fmla="*/ 890734 h 893402"/>
              <a:gd name="connsiteX62" fmla="*/ 42995 w 514455"/>
              <a:gd name="connsiteY62" fmla="*/ 892216 h 893402"/>
              <a:gd name="connsiteX63" fmla="*/ 48629 w 514455"/>
              <a:gd name="connsiteY63" fmla="*/ 890141 h 893402"/>
              <a:gd name="connsiteX64" fmla="*/ 52187 w 514455"/>
              <a:gd name="connsiteY64" fmla="*/ 884803 h 893402"/>
              <a:gd name="connsiteX65" fmla="*/ 52780 w 514455"/>
              <a:gd name="connsiteY65" fmla="*/ 876798 h 893402"/>
              <a:gd name="connsiteX66" fmla="*/ 50704 w 514455"/>
              <a:gd name="connsiteY66" fmla="*/ 867309 h 893402"/>
              <a:gd name="connsiteX67" fmla="*/ 52780 w 514455"/>
              <a:gd name="connsiteY67" fmla="*/ 864641 h 893402"/>
              <a:gd name="connsiteX68" fmla="*/ 55448 w 514455"/>
              <a:gd name="connsiteY68" fmla="*/ 863751 h 893402"/>
              <a:gd name="connsiteX69" fmla="*/ 64048 w 514455"/>
              <a:gd name="connsiteY69" fmla="*/ 867606 h 893402"/>
              <a:gd name="connsiteX70" fmla="*/ 72943 w 514455"/>
              <a:gd name="connsiteY70" fmla="*/ 867606 h 893402"/>
              <a:gd name="connsiteX71" fmla="*/ 81542 w 514455"/>
              <a:gd name="connsiteY71" fmla="*/ 863454 h 893402"/>
              <a:gd name="connsiteX72" fmla="*/ 87472 w 514455"/>
              <a:gd name="connsiteY72" fmla="*/ 865233 h 893402"/>
              <a:gd name="connsiteX73" fmla="*/ 91031 w 514455"/>
              <a:gd name="connsiteY73" fmla="*/ 873239 h 893402"/>
              <a:gd name="connsiteX74" fmla="*/ 94885 w 514455"/>
              <a:gd name="connsiteY74" fmla="*/ 875315 h 893402"/>
              <a:gd name="connsiteX75" fmla="*/ 99036 w 514455"/>
              <a:gd name="connsiteY75" fmla="*/ 871460 h 893402"/>
              <a:gd name="connsiteX76" fmla="*/ 100223 w 514455"/>
              <a:gd name="connsiteY76" fmla="*/ 863454 h 893402"/>
              <a:gd name="connsiteX77" fmla="*/ 98740 w 514455"/>
              <a:gd name="connsiteY77" fmla="*/ 851297 h 893402"/>
              <a:gd name="connsiteX78" fmla="*/ 100519 w 514455"/>
              <a:gd name="connsiteY78" fmla="*/ 849222 h 893402"/>
              <a:gd name="connsiteX79" fmla="*/ 102595 w 514455"/>
              <a:gd name="connsiteY79" fmla="*/ 850704 h 893402"/>
              <a:gd name="connsiteX80" fmla="*/ 105560 w 514455"/>
              <a:gd name="connsiteY80" fmla="*/ 854262 h 893402"/>
              <a:gd name="connsiteX81" fmla="*/ 112676 w 514455"/>
              <a:gd name="connsiteY81" fmla="*/ 854855 h 893402"/>
              <a:gd name="connsiteX82" fmla="*/ 121868 w 514455"/>
              <a:gd name="connsiteY82" fmla="*/ 850111 h 893402"/>
              <a:gd name="connsiteX83" fmla="*/ 135804 w 514455"/>
              <a:gd name="connsiteY83" fmla="*/ 851001 h 893402"/>
              <a:gd name="connsiteX84" fmla="*/ 163973 w 514455"/>
              <a:gd name="connsiteY84" fmla="*/ 861082 h 893402"/>
              <a:gd name="connsiteX85" fmla="*/ 176427 w 514455"/>
              <a:gd name="connsiteY85" fmla="*/ 869385 h 893402"/>
              <a:gd name="connsiteX86" fmla="*/ 183543 w 514455"/>
              <a:gd name="connsiteY86" fmla="*/ 864937 h 893402"/>
              <a:gd name="connsiteX87" fmla="*/ 189474 w 514455"/>
              <a:gd name="connsiteY87" fmla="*/ 850408 h 893402"/>
              <a:gd name="connsiteX88" fmla="*/ 199852 w 514455"/>
              <a:gd name="connsiteY88" fmla="*/ 837954 h 893402"/>
              <a:gd name="connsiteX89" fmla="*/ 214678 w 514455"/>
              <a:gd name="connsiteY89" fmla="*/ 827576 h 893402"/>
              <a:gd name="connsiteX90" fmla="*/ 230986 w 514455"/>
              <a:gd name="connsiteY90" fmla="*/ 828466 h 893402"/>
              <a:gd name="connsiteX91" fmla="*/ 248777 w 514455"/>
              <a:gd name="connsiteY91" fmla="*/ 840326 h 893402"/>
              <a:gd name="connsiteX92" fmla="*/ 260934 w 514455"/>
              <a:gd name="connsiteY92" fmla="*/ 841512 h 893402"/>
              <a:gd name="connsiteX93" fmla="*/ 267754 w 514455"/>
              <a:gd name="connsiteY93" fmla="*/ 831431 h 893402"/>
              <a:gd name="connsiteX94" fmla="*/ 270422 w 514455"/>
              <a:gd name="connsiteY94" fmla="*/ 821349 h 893402"/>
              <a:gd name="connsiteX95" fmla="*/ 269237 w 514455"/>
              <a:gd name="connsiteY95" fmla="*/ 810674 h 893402"/>
              <a:gd name="connsiteX96" fmla="*/ 271312 w 514455"/>
              <a:gd name="connsiteY96" fmla="*/ 803558 h 893402"/>
              <a:gd name="connsiteX97" fmla="*/ 276946 w 514455"/>
              <a:gd name="connsiteY97" fmla="*/ 799703 h 893402"/>
              <a:gd name="connsiteX98" fmla="*/ 278428 w 514455"/>
              <a:gd name="connsiteY98" fmla="*/ 794366 h 893402"/>
              <a:gd name="connsiteX99" fmla="*/ 275760 w 514455"/>
              <a:gd name="connsiteY99" fmla="*/ 787546 h 893402"/>
              <a:gd name="connsiteX100" fmla="*/ 279614 w 514455"/>
              <a:gd name="connsiteY100" fmla="*/ 782802 h 893402"/>
              <a:gd name="connsiteX101" fmla="*/ 289696 w 514455"/>
              <a:gd name="connsiteY101" fmla="*/ 780133 h 893402"/>
              <a:gd name="connsiteX102" fmla="*/ 290882 w 514455"/>
              <a:gd name="connsiteY102" fmla="*/ 776872 h 893402"/>
              <a:gd name="connsiteX103" fmla="*/ 289103 w 514455"/>
              <a:gd name="connsiteY103" fmla="*/ 774500 h 893402"/>
              <a:gd name="connsiteX104" fmla="*/ 289103 w 514455"/>
              <a:gd name="connsiteY104" fmla="*/ 773017 h 893402"/>
              <a:gd name="connsiteX105" fmla="*/ 292068 w 514455"/>
              <a:gd name="connsiteY105" fmla="*/ 772720 h 893402"/>
              <a:gd name="connsiteX106" fmla="*/ 296812 w 514455"/>
              <a:gd name="connsiteY106" fmla="*/ 775093 h 893402"/>
              <a:gd name="connsiteX107" fmla="*/ 302743 w 514455"/>
              <a:gd name="connsiteY107" fmla="*/ 781023 h 893402"/>
              <a:gd name="connsiteX108" fmla="*/ 306894 w 514455"/>
              <a:gd name="connsiteY108" fmla="*/ 790215 h 893402"/>
              <a:gd name="connsiteX109" fmla="*/ 318161 w 514455"/>
              <a:gd name="connsiteY109" fmla="*/ 797924 h 893402"/>
              <a:gd name="connsiteX110" fmla="*/ 335953 w 514455"/>
              <a:gd name="connsiteY110" fmla="*/ 804151 h 893402"/>
              <a:gd name="connsiteX111" fmla="*/ 349296 w 514455"/>
              <a:gd name="connsiteY111" fmla="*/ 803558 h 893402"/>
              <a:gd name="connsiteX112" fmla="*/ 357895 w 514455"/>
              <a:gd name="connsiteY112" fmla="*/ 795849 h 893402"/>
              <a:gd name="connsiteX113" fmla="*/ 364122 w 514455"/>
              <a:gd name="connsiteY113" fmla="*/ 778651 h 893402"/>
              <a:gd name="connsiteX114" fmla="*/ 368273 w 514455"/>
              <a:gd name="connsiteY114" fmla="*/ 751964 h 893402"/>
              <a:gd name="connsiteX115" fmla="*/ 376575 w 514455"/>
              <a:gd name="connsiteY115" fmla="*/ 735952 h 893402"/>
              <a:gd name="connsiteX116" fmla="*/ 389029 w 514455"/>
              <a:gd name="connsiteY116" fmla="*/ 730319 h 893402"/>
              <a:gd name="connsiteX117" fmla="*/ 397035 w 514455"/>
              <a:gd name="connsiteY117" fmla="*/ 719348 h 893402"/>
              <a:gd name="connsiteX118" fmla="*/ 400593 w 514455"/>
              <a:gd name="connsiteY118" fmla="*/ 703039 h 893402"/>
              <a:gd name="connsiteX119" fmla="*/ 408303 w 514455"/>
              <a:gd name="connsiteY119" fmla="*/ 688807 h 893402"/>
              <a:gd name="connsiteX120" fmla="*/ 420756 w 514455"/>
              <a:gd name="connsiteY120" fmla="*/ 676946 h 893402"/>
              <a:gd name="connsiteX121" fmla="*/ 423721 w 514455"/>
              <a:gd name="connsiteY121" fmla="*/ 662416 h 893402"/>
              <a:gd name="connsiteX122" fmla="*/ 417791 w 514455"/>
              <a:gd name="connsiteY122" fmla="*/ 645515 h 893402"/>
              <a:gd name="connsiteX123" fmla="*/ 422535 w 514455"/>
              <a:gd name="connsiteY123" fmla="*/ 634841 h 893402"/>
              <a:gd name="connsiteX124" fmla="*/ 437954 w 514455"/>
              <a:gd name="connsiteY124" fmla="*/ 630689 h 893402"/>
              <a:gd name="connsiteX125" fmla="*/ 447739 w 514455"/>
              <a:gd name="connsiteY125" fmla="*/ 630986 h 893402"/>
              <a:gd name="connsiteX126" fmla="*/ 453966 w 514455"/>
              <a:gd name="connsiteY126" fmla="*/ 634841 h 893402"/>
              <a:gd name="connsiteX127" fmla="*/ 458117 w 514455"/>
              <a:gd name="connsiteY127" fmla="*/ 636323 h 893402"/>
              <a:gd name="connsiteX128" fmla="*/ 460786 w 514455"/>
              <a:gd name="connsiteY128" fmla="*/ 636323 h 893402"/>
              <a:gd name="connsiteX129" fmla="*/ 466123 w 514455"/>
              <a:gd name="connsiteY129" fmla="*/ 633951 h 893402"/>
              <a:gd name="connsiteX130" fmla="*/ 472053 w 514455"/>
              <a:gd name="connsiteY130" fmla="*/ 629503 h 893402"/>
              <a:gd name="connsiteX131" fmla="*/ 500519 w 514455"/>
              <a:gd name="connsiteY131" fmla="*/ 612602 h 893402"/>
              <a:gd name="connsiteX132" fmla="*/ 514455 w 514455"/>
              <a:gd name="connsiteY132" fmla="*/ 599555 h 893402"/>
              <a:gd name="connsiteX133" fmla="*/ 514455 w 514455"/>
              <a:gd name="connsiteY133" fmla="*/ 589177 h 893402"/>
              <a:gd name="connsiteX134" fmla="*/ 510600 w 514455"/>
              <a:gd name="connsiteY134" fmla="*/ 583247 h 893402"/>
              <a:gd name="connsiteX135" fmla="*/ 502594 w 514455"/>
              <a:gd name="connsiteY135" fmla="*/ 581764 h 893402"/>
              <a:gd name="connsiteX136" fmla="*/ 500519 w 514455"/>
              <a:gd name="connsiteY136" fmla="*/ 577909 h 893402"/>
              <a:gd name="connsiteX137" fmla="*/ 503781 w 514455"/>
              <a:gd name="connsiteY137" fmla="*/ 571683 h 893402"/>
              <a:gd name="connsiteX138" fmla="*/ 502594 w 514455"/>
              <a:gd name="connsiteY138" fmla="*/ 564270 h 893402"/>
              <a:gd name="connsiteX139" fmla="*/ 497257 w 514455"/>
              <a:gd name="connsiteY139" fmla="*/ 556264 h 893402"/>
              <a:gd name="connsiteX140" fmla="*/ 499333 w 514455"/>
              <a:gd name="connsiteY140" fmla="*/ 546775 h 893402"/>
              <a:gd name="connsiteX141" fmla="*/ 501409 w 514455"/>
              <a:gd name="connsiteY141" fmla="*/ 544403 h 893402"/>
              <a:gd name="connsiteX142" fmla="*/ 489844 w 514455"/>
              <a:gd name="connsiteY142" fmla="*/ 476798 h 893402"/>
              <a:gd name="connsiteX143" fmla="*/ 467606 w 514455"/>
              <a:gd name="connsiteY143" fmla="*/ 344255 h 893402"/>
              <a:gd name="connsiteX144" fmla="*/ 445070 w 514455"/>
              <a:gd name="connsiteY144" fmla="*/ 211712 h 893402"/>
              <a:gd name="connsiteX145" fmla="*/ 422239 w 514455"/>
              <a:gd name="connsiteY145" fmla="*/ 79170 h 893402"/>
              <a:gd name="connsiteX146" fmla="*/ 412454 w 514455"/>
              <a:gd name="connsiteY146" fmla="*/ 11861 h 89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14455" h="893402">
                <a:moveTo>
                  <a:pt x="412454" y="11861"/>
                </a:moveTo>
                <a:lnTo>
                  <a:pt x="410378" y="0"/>
                </a:lnTo>
                <a:lnTo>
                  <a:pt x="364715" y="8599"/>
                </a:lnTo>
                <a:lnTo>
                  <a:pt x="273388" y="24907"/>
                </a:lnTo>
                <a:lnTo>
                  <a:pt x="227724" y="32913"/>
                </a:lnTo>
                <a:lnTo>
                  <a:pt x="182061" y="40623"/>
                </a:lnTo>
                <a:lnTo>
                  <a:pt x="136398" y="48332"/>
                </a:lnTo>
                <a:lnTo>
                  <a:pt x="99036" y="54262"/>
                </a:lnTo>
                <a:lnTo>
                  <a:pt x="69978" y="77984"/>
                </a:lnTo>
                <a:lnTo>
                  <a:pt x="57821" y="84804"/>
                </a:lnTo>
                <a:lnTo>
                  <a:pt x="43588" y="88955"/>
                </a:lnTo>
                <a:lnTo>
                  <a:pt x="27873" y="90141"/>
                </a:lnTo>
                <a:lnTo>
                  <a:pt x="18977" y="88658"/>
                </a:lnTo>
                <a:lnTo>
                  <a:pt x="16308" y="84210"/>
                </a:lnTo>
                <a:lnTo>
                  <a:pt x="12750" y="84210"/>
                </a:lnTo>
                <a:lnTo>
                  <a:pt x="7709" y="81838"/>
                </a:lnTo>
                <a:lnTo>
                  <a:pt x="1186" y="77687"/>
                </a:lnTo>
                <a:lnTo>
                  <a:pt x="0" y="76501"/>
                </a:lnTo>
                <a:lnTo>
                  <a:pt x="8006" y="131060"/>
                </a:lnTo>
                <a:lnTo>
                  <a:pt x="16902" y="192142"/>
                </a:lnTo>
                <a:lnTo>
                  <a:pt x="25500" y="253521"/>
                </a:lnTo>
                <a:lnTo>
                  <a:pt x="34396" y="314603"/>
                </a:lnTo>
                <a:lnTo>
                  <a:pt x="42995" y="375982"/>
                </a:lnTo>
                <a:lnTo>
                  <a:pt x="51594" y="437361"/>
                </a:lnTo>
                <a:lnTo>
                  <a:pt x="60193" y="498443"/>
                </a:lnTo>
                <a:lnTo>
                  <a:pt x="68199" y="556264"/>
                </a:lnTo>
                <a:lnTo>
                  <a:pt x="68199" y="557153"/>
                </a:lnTo>
                <a:lnTo>
                  <a:pt x="61972" y="564566"/>
                </a:lnTo>
                <a:lnTo>
                  <a:pt x="58414" y="576130"/>
                </a:lnTo>
                <a:lnTo>
                  <a:pt x="61379" y="587695"/>
                </a:lnTo>
                <a:lnTo>
                  <a:pt x="60489" y="596294"/>
                </a:lnTo>
                <a:lnTo>
                  <a:pt x="56338" y="601927"/>
                </a:lnTo>
                <a:lnTo>
                  <a:pt x="60489" y="614084"/>
                </a:lnTo>
                <a:lnTo>
                  <a:pt x="73536" y="633061"/>
                </a:lnTo>
                <a:lnTo>
                  <a:pt x="82431" y="652038"/>
                </a:lnTo>
                <a:lnTo>
                  <a:pt x="87176" y="671609"/>
                </a:lnTo>
                <a:lnTo>
                  <a:pt x="87176" y="686138"/>
                </a:lnTo>
                <a:lnTo>
                  <a:pt x="80356" y="700371"/>
                </a:lnTo>
                <a:lnTo>
                  <a:pt x="75908" y="729429"/>
                </a:lnTo>
                <a:lnTo>
                  <a:pt x="70274" y="741586"/>
                </a:lnTo>
                <a:lnTo>
                  <a:pt x="61972" y="746627"/>
                </a:lnTo>
                <a:lnTo>
                  <a:pt x="55448" y="758191"/>
                </a:lnTo>
                <a:lnTo>
                  <a:pt x="51001" y="776279"/>
                </a:lnTo>
                <a:lnTo>
                  <a:pt x="44774" y="785767"/>
                </a:lnTo>
                <a:lnTo>
                  <a:pt x="37064" y="786360"/>
                </a:lnTo>
                <a:lnTo>
                  <a:pt x="31727" y="790215"/>
                </a:lnTo>
                <a:lnTo>
                  <a:pt x="29058" y="797628"/>
                </a:lnTo>
                <a:lnTo>
                  <a:pt x="30541" y="804744"/>
                </a:lnTo>
                <a:lnTo>
                  <a:pt x="36175" y="811564"/>
                </a:lnTo>
                <a:lnTo>
                  <a:pt x="35582" y="818680"/>
                </a:lnTo>
                <a:lnTo>
                  <a:pt x="28762" y="826093"/>
                </a:lnTo>
                <a:lnTo>
                  <a:pt x="29355" y="829058"/>
                </a:lnTo>
                <a:lnTo>
                  <a:pt x="32024" y="830541"/>
                </a:lnTo>
                <a:lnTo>
                  <a:pt x="31431" y="833803"/>
                </a:lnTo>
                <a:lnTo>
                  <a:pt x="27279" y="837657"/>
                </a:lnTo>
                <a:lnTo>
                  <a:pt x="25500" y="847443"/>
                </a:lnTo>
                <a:lnTo>
                  <a:pt x="27873" y="863158"/>
                </a:lnTo>
                <a:lnTo>
                  <a:pt x="26390" y="871460"/>
                </a:lnTo>
                <a:lnTo>
                  <a:pt x="21349" y="872646"/>
                </a:lnTo>
                <a:lnTo>
                  <a:pt x="21349" y="877094"/>
                </a:lnTo>
                <a:lnTo>
                  <a:pt x="32320" y="893402"/>
                </a:lnTo>
                <a:lnTo>
                  <a:pt x="35285" y="890734"/>
                </a:lnTo>
                <a:lnTo>
                  <a:pt x="42995" y="892216"/>
                </a:lnTo>
                <a:lnTo>
                  <a:pt x="48629" y="890141"/>
                </a:lnTo>
                <a:lnTo>
                  <a:pt x="52187" y="884803"/>
                </a:lnTo>
                <a:lnTo>
                  <a:pt x="52780" y="876798"/>
                </a:lnTo>
                <a:lnTo>
                  <a:pt x="50704" y="867309"/>
                </a:lnTo>
                <a:lnTo>
                  <a:pt x="52780" y="864641"/>
                </a:lnTo>
                <a:lnTo>
                  <a:pt x="55448" y="863751"/>
                </a:lnTo>
                <a:lnTo>
                  <a:pt x="64048" y="867606"/>
                </a:lnTo>
                <a:lnTo>
                  <a:pt x="72943" y="867606"/>
                </a:lnTo>
                <a:lnTo>
                  <a:pt x="81542" y="863454"/>
                </a:lnTo>
                <a:lnTo>
                  <a:pt x="87472" y="865233"/>
                </a:lnTo>
                <a:lnTo>
                  <a:pt x="91031" y="873239"/>
                </a:lnTo>
                <a:lnTo>
                  <a:pt x="94885" y="875315"/>
                </a:lnTo>
                <a:lnTo>
                  <a:pt x="99036" y="871460"/>
                </a:lnTo>
                <a:lnTo>
                  <a:pt x="100223" y="863454"/>
                </a:lnTo>
                <a:lnTo>
                  <a:pt x="98740" y="851297"/>
                </a:lnTo>
                <a:lnTo>
                  <a:pt x="100519" y="849222"/>
                </a:lnTo>
                <a:lnTo>
                  <a:pt x="102595" y="850704"/>
                </a:lnTo>
                <a:lnTo>
                  <a:pt x="105560" y="854262"/>
                </a:lnTo>
                <a:lnTo>
                  <a:pt x="112676" y="854855"/>
                </a:lnTo>
                <a:lnTo>
                  <a:pt x="121868" y="850111"/>
                </a:lnTo>
                <a:lnTo>
                  <a:pt x="135804" y="851001"/>
                </a:lnTo>
                <a:lnTo>
                  <a:pt x="163973" y="861082"/>
                </a:lnTo>
                <a:lnTo>
                  <a:pt x="176427" y="869385"/>
                </a:lnTo>
                <a:lnTo>
                  <a:pt x="183543" y="864937"/>
                </a:lnTo>
                <a:lnTo>
                  <a:pt x="189474" y="850408"/>
                </a:lnTo>
                <a:lnTo>
                  <a:pt x="199852" y="837954"/>
                </a:lnTo>
                <a:lnTo>
                  <a:pt x="214678" y="827576"/>
                </a:lnTo>
                <a:lnTo>
                  <a:pt x="230986" y="828466"/>
                </a:lnTo>
                <a:lnTo>
                  <a:pt x="248777" y="840326"/>
                </a:lnTo>
                <a:lnTo>
                  <a:pt x="260934" y="841512"/>
                </a:lnTo>
                <a:lnTo>
                  <a:pt x="267754" y="831431"/>
                </a:lnTo>
                <a:lnTo>
                  <a:pt x="270422" y="821349"/>
                </a:lnTo>
                <a:lnTo>
                  <a:pt x="269237" y="810674"/>
                </a:lnTo>
                <a:lnTo>
                  <a:pt x="271312" y="803558"/>
                </a:lnTo>
                <a:lnTo>
                  <a:pt x="276946" y="799703"/>
                </a:lnTo>
                <a:lnTo>
                  <a:pt x="278428" y="794366"/>
                </a:lnTo>
                <a:lnTo>
                  <a:pt x="275760" y="787546"/>
                </a:lnTo>
                <a:lnTo>
                  <a:pt x="279614" y="782802"/>
                </a:lnTo>
                <a:lnTo>
                  <a:pt x="289696" y="780133"/>
                </a:lnTo>
                <a:lnTo>
                  <a:pt x="290882" y="776872"/>
                </a:lnTo>
                <a:lnTo>
                  <a:pt x="289103" y="774500"/>
                </a:lnTo>
                <a:lnTo>
                  <a:pt x="289103" y="773017"/>
                </a:lnTo>
                <a:lnTo>
                  <a:pt x="292068" y="772720"/>
                </a:lnTo>
                <a:lnTo>
                  <a:pt x="296812" y="775093"/>
                </a:lnTo>
                <a:lnTo>
                  <a:pt x="302743" y="781023"/>
                </a:lnTo>
                <a:lnTo>
                  <a:pt x="306894" y="790215"/>
                </a:lnTo>
                <a:lnTo>
                  <a:pt x="318161" y="797924"/>
                </a:lnTo>
                <a:lnTo>
                  <a:pt x="335953" y="804151"/>
                </a:lnTo>
                <a:lnTo>
                  <a:pt x="349296" y="803558"/>
                </a:lnTo>
                <a:lnTo>
                  <a:pt x="357895" y="795849"/>
                </a:lnTo>
                <a:lnTo>
                  <a:pt x="364122" y="778651"/>
                </a:lnTo>
                <a:lnTo>
                  <a:pt x="368273" y="751964"/>
                </a:lnTo>
                <a:lnTo>
                  <a:pt x="376575" y="735952"/>
                </a:lnTo>
                <a:lnTo>
                  <a:pt x="389029" y="730319"/>
                </a:lnTo>
                <a:lnTo>
                  <a:pt x="397035" y="719348"/>
                </a:lnTo>
                <a:lnTo>
                  <a:pt x="400593" y="703039"/>
                </a:lnTo>
                <a:lnTo>
                  <a:pt x="408303" y="688807"/>
                </a:lnTo>
                <a:lnTo>
                  <a:pt x="420756" y="676946"/>
                </a:lnTo>
                <a:lnTo>
                  <a:pt x="423721" y="662416"/>
                </a:lnTo>
                <a:lnTo>
                  <a:pt x="417791" y="645515"/>
                </a:lnTo>
                <a:lnTo>
                  <a:pt x="422535" y="634841"/>
                </a:lnTo>
                <a:lnTo>
                  <a:pt x="437954" y="630689"/>
                </a:lnTo>
                <a:lnTo>
                  <a:pt x="447739" y="630986"/>
                </a:lnTo>
                <a:lnTo>
                  <a:pt x="453966" y="634841"/>
                </a:lnTo>
                <a:lnTo>
                  <a:pt x="458117" y="636323"/>
                </a:lnTo>
                <a:lnTo>
                  <a:pt x="460786" y="636323"/>
                </a:lnTo>
                <a:lnTo>
                  <a:pt x="466123" y="633951"/>
                </a:lnTo>
                <a:lnTo>
                  <a:pt x="472053" y="629503"/>
                </a:lnTo>
                <a:lnTo>
                  <a:pt x="500519" y="612602"/>
                </a:lnTo>
                <a:lnTo>
                  <a:pt x="514455" y="599555"/>
                </a:lnTo>
                <a:lnTo>
                  <a:pt x="514455" y="589177"/>
                </a:lnTo>
                <a:lnTo>
                  <a:pt x="510600" y="583247"/>
                </a:lnTo>
                <a:lnTo>
                  <a:pt x="502594" y="581764"/>
                </a:lnTo>
                <a:lnTo>
                  <a:pt x="500519" y="577909"/>
                </a:lnTo>
                <a:lnTo>
                  <a:pt x="503781" y="571683"/>
                </a:lnTo>
                <a:lnTo>
                  <a:pt x="502594" y="564270"/>
                </a:lnTo>
                <a:lnTo>
                  <a:pt x="497257" y="556264"/>
                </a:lnTo>
                <a:lnTo>
                  <a:pt x="499333" y="546775"/>
                </a:lnTo>
                <a:lnTo>
                  <a:pt x="501409" y="544403"/>
                </a:lnTo>
                <a:lnTo>
                  <a:pt x="489844" y="476798"/>
                </a:lnTo>
                <a:lnTo>
                  <a:pt x="467606" y="344255"/>
                </a:lnTo>
                <a:lnTo>
                  <a:pt x="445070" y="211712"/>
                </a:lnTo>
                <a:lnTo>
                  <a:pt x="422239" y="79170"/>
                </a:lnTo>
                <a:lnTo>
                  <a:pt x="412454" y="11861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1CD2466-FBE5-A14D-43C6-F89876C279FF}"/>
              </a:ext>
            </a:extLst>
          </p:cNvPr>
          <p:cNvSpPr/>
          <p:nvPr/>
        </p:nvSpPr>
        <p:spPr>
          <a:xfrm>
            <a:off x="7182918" y="3444251"/>
            <a:ext cx="453931" cy="788557"/>
          </a:xfrm>
          <a:custGeom>
            <a:avLst/>
            <a:gdLst>
              <a:gd name="connsiteX0" fmla="*/ 412454 w 514455"/>
              <a:gd name="connsiteY0" fmla="*/ 11861 h 893698"/>
              <a:gd name="connsiteX1" fmla="*/ 410378 w 514455"/>
              <a:gd name="connsiteY1" fmla="*/ 0 h 893698"/>
              <a:gd name="connsiteX2" fmla="*/ 364715 w 514455"/>
              <a:gd name="connsiteY2" fmla="*/ 8599 h 893698"/>
              <a:gd name="connsiteX3" fmla="*/ 273388 w 514455"/>
              <a:gd name="connsiteY3" fmla="*/ 24907 h 893698"/>
              <a:gd name="connsiteX4" fmla="*/ 227724 w 514455"/>
              <a:gd name="connsiteY4" fmla="*/ 32913 h 893698"/>
              <a:gd name="connsiteX5" fmla="*/ 182061 w 514455"/>
              <a:gd name="connsiteY5" fmla="*/ 40623 h 893698"/>
              <a:gd name="connsiteX6" fmla="*/ 136398 w 514455"/>
              <a:gd name="connsiteY6" fmla="*/ 48332 h 893698"/>
              <a:gd name="connsiteX7" fmla="*/ 99036 w 514455"/>
              <a:gd name="connsiteY7" fmla="*/ 54262 h 893698"/>
              <a:gd name="connsiteX8" fmla="*/ 69978 w 514455"/>
              <a:gd name="connsiteY8" fmla="*/ 77984 h 893698"/>
              <a:gd name="connsiteX9" fmla="*/ 57821 w 514455"/>
              <a:gd name="connsiteY9" fmla="*/ 84804 h 893698"/>
              <a:gd name="connsiteX10" fmla="*/ 43588 w 514455"/>
              <a:gd name="connsiteY10" fmla="*/ 88955 h 893698"/>
              <a:gd name="connsiteX11" fmla="*/ 27873 w 514455"/>
              <a:gd name="connsiteY11" fmla="*/ 90141 h 893698"/>
              <a:gd name="connsiteX12" fmla="*/ 18977 w 514455"/>
              <a:gd name="connsiteY12" fmla="*/ 88658 h 893698"/>
              <a:gd name="connsiteX13" fmla="*/ 16308 w 514455"/>
              <a:gd name="connsiteY13" fmla="*/ 84210 h 893698"/>
              <a:gd name="connsiteX14" fmla="*/ 12750 w 514455"/>
              <a:gd name="connsiteY14" fmla="*/ 84210 h 893698"/>
              <a:gd name="connsiteX15" fmla="*/ 7709 w 514455"/>
              <a:gd name="connsiteY15" fmla="*/ 81838 h 893698"/>
              <a:gd name="connsiteX16" fmla="*/ 1186 w 514455"/>
              <a:gd name="connsiteY16" fmla="*/ 77391 h 893698"/>
              <a:gd name="connsiteX17" fmla="*/ 0 w 514455"/>
              <a:gd name="connsiteY17" fmla="*/ 76205 h 893698"/>
              <a:gd name="connsiteX18" fmla="*/ 8006 w 514455"/>
              <a:gd name="connsiteY18" fmla="*/ 130764 h 893698"/>
              <a:gd name="connsiteX19" fmla="*/ 16902 w 514455"/>
              <a:gd name="connsiteY19" fmla="*/ 191846 h 893698"/>
              <a:gd name="connsiteX20" fmla="*/ 25500 w 514455"/>
              <a:gd name="connsiteY20" fmla="*/ 253225 h 893698"/>
              <a:gd name="connsiteX21" fmla="*/ 34396 w 514455"/>
              <a:gd name="connsiteY21" fmla="*/ 314307 h 893698"/>
              <a:gd name="connsiteX22" fmla="*/ 42995 w 514455"/>
              <a:gd name="connsiteY22" fmla="*/ 375686 h 893698"/>
              <a:gd name="connsiteX23" fmla="*/ 51594 w 514455"/>
              <a:gd name="connsiteY23" fmla="*/ 437064 h 893698"/>
              <a:gd name="connsiteX24" fmla="*/ 60193 w 514455"/>
              <a:gd name="connsiteY24" fmla="*/ 498147 h 893698"/>
              <a:gd name="connsiteX25" fmla="*/ 68199 w 514455"/>
              <a:gd name="connsiteY25" fmla="*/ 555967 h 893698"/>
              <a:gd name="connsiteX26" fmla="*/ 68199 w 514455"/>
              <a:gd name="connsiteY26" fmla="*/ 556857 h 893698"/>
              <a:gd name="connsiteX27" fmla="*/ 61972 w 514455"/>
              <a:gd name="connsiteY27" fmla="*/ 564270 h 893698"/>
              <a:gd name="connsiteX28" fmla="*/ 58414 w 514455"/>
              <a:gd name="connsiteY28" fmla="*/ 575834 h 893698"/>
              <a:gd name="connsiteX29" fmla="*/ 61379 w 514455"/>
              <a:gd name="connsiteY29" fmla="*/ 587398 h 893698"/>
              <a:gd name="connsiteX30" fmla="*/ 60489 w 514455"/>
              <a:gd name="connsiteY30" fmla="*/ 595997 h 893698"/>
              <a:gd name="connsiteX31" fmla="*/ 56338 w 514455"/>
              <a:gd name="connsiteY31" fmla="*/ 601927 h 893698"/>
              <a:gd name="connsiteX32" fmla="*/ 60489 w 514455"/>
              <a:gd name="connsiteY32" fmla="*/ 614084 h 893698"/>
              <a:gd name="connsiteX33" fmla="*/ 73536 w 514455"/>
              <a:gd name="connsiteY33" fmla="*/ 633061 h 893698"/>
              <a:gd name="connsiteX34" fmla="*/ 82431 w 514455"/>
              <a:gd name="connsiteY34" fmla="*/ 652038 h 893698"/>
              <a:gd name="connsiteX35" fmla="*/ 87176 w 514455"/>
              <a:gd name="connsiteY35" fmla="*/ 671609 h 893698"/>
              <a:gd name="connsiteX36" fmla="*/ 87176 w 514455"/>
              <a:gd name="connsiteY36" fmla="*/ 686138 h 893698"/>
              <a:gd name="connsiteX37" fmla="*/ 80356 w 514455"/>
              <a:gd name="connsiteY37" fmla="*/ 700371 h 893698"/>
              <a:gd name="connsiteX38" fmla="*/ 75908 w 514455"/>
              <a:gd name="connsiteY38" fmla="*/ 729429 h 893698"/>
              <a:gd name="connsiteX39" fmla="*/ 70274 w 514455"/>
              <a:gd name="connsiteY39" fmla="*/ 741586 h 893698"/>
              <a:gd name="connsiteX40" fmla="*/ 61972 w 514455"/>
              <a:gd name="connsiteY40" fmla="*/ 746627 h 893698"/>
              <a:gd name="connsiteX41" fmla="*/ 55448 w 514455"/>
              <a:gd name="connsiteY41" fmla="*/ 758191 h 893698"/>
              <a:gd name="connsiteX42" fmla="*/ 51001 w 514455"/>
              <a:gd name="connsiteY42" fmla="*/ 776279 h 893698"/>
              <a:gd name="connsiteX43" fmla="*/ 44774 w 514455"/>
              <a:gd name="connsiteY43" fmla="*/ 785767 h 893698"/>
              <a:gd name="connsiteX44" fmla="*/ 37064 w 514455"/>
              <a:gd name="connsiteY44" fmla="*/ 786360 h 893698"/>
              <a:gd name="connsiteX45" fmla="*/ 31727 w 514455"/>
              <a:gd name="connsiteY45" fmla="*/ 790215 h 893698"/>
              <a:gd name="connsiteX46" fmla="*/ 29058 w 514455"/>
              <a:gd name="connsiteY46" fmla="*/ 797628 h 893698"/>
              <a:gd name="connsiteX47" fmla="*/ 30541 w 514455"/>
              <a:gd name="connsiteY47" fmla="*/ 804744 h 893698"/>
              <a:gd name="connsiteX48" fmla="*/ 36175 w 514455"/>
              <a:gd name="connsiteY48" fmla="*/ 811564 h 893698"/>
              <a:gd name="connsiteX49" fmla="*/ 35582 w 514455"/>
              <a:gd name="connsiteY49" fmla="*/ 818680 h 893698"/>
              <a:gd name="connsiteX50" fmla="*/ 28762 w 514455"/>
              <a:gd name="connsiteY50" fmla="*/ 826093 h 893698"/>
              <a:gd name="connsiteX51" fmla="*/ 29355 w 514455"/>
              <a:gd name="connsiteY51" fmla="*/ 829058 h 893698"/>
              <a:gd name="connsiteX52" fmla="*/ 32024 w 514455"/>
              <a:gd name="connsiteY52" fmla="*/ 830541 h 893698"/>
              <a:gd name="connsiteX53" fmla="*/ 31431 w 514455"/>
              <a:gd name="connsiteY53" fmla="*/ 833803 h 893698"/>
              <a:gd name="connsiteX54" fmla="*/ 27279 w 514455"/>
              <a:gd name="connsiteY54" fmla="*/ 837657 h 893698"/>
              <a:gd name="connsiteX55" fmla="*/ 25500 w 514455"/>
              <a:gd name="connsiteY55" fmla="*/ 847443 h 893698"/>
              <a:gd name="connsiteX56" fmla="*/ 27873 w 514455"/>
              <a:gd name="connsiteY56" fmla="*/ 863158 h 893698"/>
              <a:gd name="connsiteX57" fmla="*/ 26390 w 514455"/>
              <a:gd name="connsiteY57" fmla="*/ 871460 h 893698"/>
              <a:gd name="connsiteX58" fmla="*/ 21349 w 514455"/>
              <a:gd name="connsiteY58" fmla="*/ 872646 h 893698"/>
              <a:gd name="connsiteX59" fmla="*/ 21349 w 514455"/>
              <a:gd name="connsiteY59" fmla="*/ 877094 h 893698"/>
              <a:gd name="connsiteX60" fmla="*/ 32320 w 514455"/>
              <a:gd name="connsiteY60" fmla="*/ 893699 h 893698"/>
              <a:gd name="connsiteX61" fmla="*/ 35285 w 514455"/>
              <a:gd name="connsiteY61" fmla="*/ 891030 h 893698"/>
              <a:gd name="connsiteX62" fmla="*/ 42995 w 514455"/>
              <a:gd name="connsiteY62" fmla="*/ 892513 h 893698"/>
              <a:gd name="connsiteX63" fmla="*/ 48629 w 514455"/>
              <a:gd name="connsiteY63" fmla="*/ 890437 h 893698"/>
              <a:gd name="connsiteX64" fmla="*/ 52187 w 514455"/>
              <a:gd name="connsiteY64" fmla="*/ 885100 h 893698"/>
              <a:gd name="connsiteX65" fmla="*/ 52780 w 514455"/>
              <a:gd name="connsiteY65" fmla="*/ 877094 h 893698"/>
              <a:gd name="connsiteX66" fmla="*/ 50704 w 514455"/>
              <a:gd name="connsiteY66" fmla="*/ 867606 h 893698"/>
              <a:gd name="connsiteX67" fmla="*/ 52780 w 514455"/>
              <a:gd name="connsiteY67" fmla="*/ 864937 h 893698"/>
              <a:gd name="connsiteX68" fmla="*/ 55448 w 514455"/>
              <a:gd name="connsiteY68" fmla="*/ 864047 h 893698"/>
              <a:gd name="connsiteX69" fmla="*/ 64048 w 514455"/>
              <a:gd name="connsiteY69" fmla="*/ 867902 h 893698"/>
              <a:gd name="connsiteX70" fmla="*/ 72943 w 514455"/>
              <a:gd name="connsiteY70" fmla="*/ 867902 h 893698"/>
              <a:gd name="connsiteX71" fmla="*/ 81542 w 514455"/>
              <a:gd name="connsiteY71" fmla="*/ 863751 h 893698"/>
              <a:gd name="connsiteX72" fmla="*/ 87472 w 514455"/>
              <a:gd name="connsiteY72" fmla="*/ 865530 h 893698"/>
              <a:gd name="connsiteX73" fmla="*/ 91031 w 514455"/>
              <a:gd name="connsiteY73" fmla="*/ 873536 h 893698"/>
              <a:gd name="connsiteX74" fmla="*/ 94885 w 514455"/>
              <a:gd name="connsiteY74" fmla="*/ 875611 h 893698"/>
              <a:gd name="connsiteX75" fmla="*/ 99036 w 514455"/>
              <a:gd name="connsiteY75" fmla="*/ 871757 h 893698"/>
              <a:gd name="connsiteX76" fmla="*/ 100223 w 514455"/>
              <a:gd name="connsiteY76" fmla="*/ 863751 h 893698"/>
              <a:gd name="connsiteX77" fmla="*/ 98740 w 514455"/>
              <a:gd name="connsiteY77" fmla="*/ 851594 h 893698"/>
              <a:gd name="connsiteX78" fmla="*/ 100519 w 514455"/>
              <a:gd name="connsiteY78" fmla="*/ 849518 h 893698"/>
              <a:gd name="connsiteX79" fmla="*/ 102595 w 514455"/>
              <a:gd name="connsiteY79" fmla="*/ 851001 h 893698"/>
              <a:gd name="connsiteX80" fmla="*/ 105560 w 514455"/>
              <a:gd name="connsiteY80" fmla="*/ 854559 h 893698"/>
              <a:gd name="connsiteX81" fmla="*/ 112676 w 514455"/>
              <a:gd name="connsiteY81" fmla="*/ 855152 h 893698"/>
              <a:gd name="connsiteX82" fmla="*/ 121868 w 514455"/>
              <a:gd name="connsiteY82" fmla="*/ 850408 h 893698"/>
              <a:gd name="connsiteX83" fmla="*/ 135804 w 514455"/>
              <a:gd name="connsiteY83" fmla="*/ 851297 h 893698"/>
              <a:gd name="connsiteX84" fmla="*/ 163973 w 514455"/>
              <a:gd name="connsiteY84" fmla="*/ 861379 h 893698"/>
              <a:gd name="connsiteX85" fmla="*/ 176427 w 514455"/>
              <a:gd name="connsiteY85" fmla="*/ 869681 h 893698"/>
              <a:gd name="connsiteX86" fmla="*/ 183543 w 514455"/>
              <a:gd name="connsiteY86" fmla="*/ 865233 h 893698"/>
              <a:gd name="connsiteX87" fmla="*/ 189474 w 514455"/>
              <a:gd name="connsiteY87" fmla="*/ 850704 h 893698"/>
              <a:gd name="connsiteX88" fmla="*/ 199852 w 514455"/>
              <a:gd name="connsiteY88" fmla="*/ 838250 h 893698"/>
              <a:gd name="connsiteX89" fmla="*/ 214678 w 514455"/>
              <a:gd name="connsiteY89" fmla="*/ 827872 h 893698"/>
              <a:gd name="connsiteX90" fmla="*/ 230986 w 514455"/>
              <a:gd name="connsiteY90" fmla="*/ 828762 h 893698"/>
              <a:gd name="connsiteX91" fmla="*/ 248777 w 514455"/>
              <a:gd name="connsiteY91" fmla="*/ 840623 h 893698"/>
              <a:gd name="connsiteX92" fmla="*/ 260934 w 514455"/>
              <a:gd name="connsiteY92" fmla="*/ 841809 h 893698"/>
              <a:gd name="connsiteX93" fmla="*/ 267754 w 514455"/>
              <a:gd name="connsiteY93" fmla="*/ 831727 h 893698"/>
              <a:gd name="connsiteX94" fmla="*/ 270422 w 514455"/>
              <a:gd name="connsiteY94" fmla="*/ 821646 h 893698"/>
              <a:gd name="connsiteX95" fmla="*/ 269237 w 514455"/>
              <a:gd name="connsiteY95" fmla="*/ 810971 h 893698"/>
              <a:gd name="connsiteX96" fmla="*/ 271312 w 514455"/>
              <a:gd name="connsiteY96" fmla="*/ 803855 h 893698"/>
              <a:gd name="connsiteX97" fmla="*/ 276946 w 514455"/>
              <a:gd name="connsiteY97" fmla="*/ 800000 h 893698"/>
              <a:gd name="connsiteX98" fmla="*/ 278428 w 514455"/>
              <a:gd name="connsiteY98" fmla="*/ 794663 h 893698"/>
              <a:gd name="connsiteX99" fmla="*/ 275760 w 514455"/>
              <a:gd name="connsiteY99" fmla="*/ 787843 h 893698"/>
              <a:gd name="connsiteX100" fmla="*/ 279614 w 514455"/>
              <a:gd name="connsiteY100" fmla="*/ 783099 h 893698"/>
              <a:gd name="connsiteX101" fmla="*/ 289696 w 514455"/>
              <a:gd name="connsiteY101" fmla="*/ 780430 h 893698"/>
              <a:gd name="connsiteX102" fmla="*/ 290882 w 514455"/>
              <a:gd name="connsiteY102" fmla="*/ 777168 h 893698"/>
              <a:gd name="connsiteX103" fmla="*/ 289103 w 514455"/>
              <a:gd name="connsiteY103" fmla="*/ 774796 h 893698"/>
              <a:gd name="connsiteX104" fmla="*/ 289103 w 514455"/>
              <a:gd name="connsiteY104" fmla="*/ 773314 h 893698"/>
              <a:gd name="connsiteX105" fmla="*/ 292068 w 514455"/>
              <a:gd name="connsiteY105" fmla="*/ 773017 h 893698"/>
              <a:gd name="connsiteX106" fmla="*/ 296812 w 514455"/>
              <a:gd name="connsiteY106" fmla="*/ 775389 h 893698"/>
              <a:gd name="connsiteX107" fmla="*/ 302743 w 514455"/>
              <a:gd name="connsiteY107" fmla="*/ 781319 h 893698"/>
              <a:gd name="connsiteX108" fmla="*/ 306894 w 514455"/>
              <a:gd name="connsiteY108" fmla="*/ 790512 h 893698"/>
              <a:gd name="connsiteX109" fmla="*/ 318161 w 514455"/>
              <a:gd name="connsiteY109" fmla="*/ 798221 h 893698"/>
              <a:gd name="connsiteX110" fmla="*/ 335953 w 514455"/>
              <a:gd name="connsiteY110" fmla="*/ 804448 h 893698"/>
              <a:gd name="connsiteX111" fmla="*/ 349296 w 514455"/>
              <a:gd name="connsiteY111" fmla="*/ 803855 h 893698"/>
              <a:gd name="connsiteX112" fmla="*/ 357895 w 514455"/>
              <a:gd name="connsiteY112" fmla="*/ 796145 h 893698"/>
              <a:gd name="connsiteX113" fmla="*/ 364122 w 514455"/>
              <a:gd name="connsiteY113" fmla="*/ 778947 h 893698"/>
              <a:gd name="connsiteX114" fmla="*/ 368273 w 514455"/>
              <a:gd name="connsiteY114" fmla="*/ 752261 h 893698"/>
              <a:gd name="connsiteX115" fmla="*/ 376575 w 514455"/>
              <a:gd name="connsiteY115" fmla="*/ 736249 h 893698"/>
              <a:gd name="connsiteX116" fmla="*/ 389029 w 514455"/>
              <a:gd name="connsiteY116" fmla="*/ 730615 h 893698"/>
              <a:gd name="connsiteX117" fmla="*/ 397035 w 514455"/>
              <a:gd name="connsiteY117" fmla="*/ 719644 h 893698"/>
              <a:gd name="connsiteX118" fmla="*/ 400593 w 514455"/>
              <a:gd name="connsiteY118" fmla="*/ 703336 h 893698"/>
              <a:gd name="connsiteX119" fmla="*/ 408303 w 514455"/>
              <a:gd name="connsiteY119" fmla="*/ 689103 h 893698"/>
              <a:gd name="connsiteX120" fmla="*/ 420756 w 514455"/>
              <a:gd name="connsiteY120" fmla="*/ 677242 h 893698"/>
              <a:gd name="connsiteX121" fmla="*/ 423721 w 514455"/>
              <a:gd name="connsiteY121" fmla="*/ 662713 h 893698"/>
              <a:gd name="connsiteX122" fmla="*/ 417791 w 514455"/>
              <a:gd name="connsiteY122" fmla="*/ 645812 h 893698"/>
              <a:gd name="connsiteX123" fmla="*/ 422535 w 514455"/>
              <a:gd name="connsiteY123" fmla="*/ 635137 h 893698"/>
              <a:gd name="connsiteX124" fmla="*/ 437954 w 514455"/>
              <a:gd name="connsiteY124" fmla="*/ 630986 h 893698"/>
              <a:gd name="connsiteX125" fmla="*/ 447739 w 514455"/>
              <a:gd name="connsiteY125" fmla="*/ 631282 h 893698"/>
              <a:gd name="connsiteX126" fmla="*/ 453966 w 514455"/>
              <a:gd name="connsiteY126" fmla="*/ 635137 h 893698"/>
              <a:gd name="connsiteX127" fmla="*/ 458117 w 514455"/>
              <a:gd name="connsiteY127" fmla="*/ 636620 h 893698"/>
              <a:gd name="connsiteX128" fmla="*/ 460786 w 514455"/>
              <a:gd name="connsiteY128" fmla="*/ 636620 h 893698"/>
              <a:gd name="connsiteX129" fmla="*/ 466123 w 514455"/>
              <a:gd name="connsiteY129" fmla="*/ 634248 h 893698"/>
              <a:gd name="connsiteX130" fmla="*/ 472053 w 514455"/>
              <a:gd name="connsiteY130" fmla="*/ 629800 h 893698"/>
              <a:gd name="connsiteX131" fmla="*/ 500519 w 514455"/>
              <a:gd name="connsiteY131" fmla="*/ 612898 h 893698"/>
              <a:gd name="connsiteX132" fmla="*/ 514455 w 514455"/>
              <a:gd name="connsiteY132" fmla="*/ 599852 h 893698"/>
              <a:gd name="connsiteX133" fmla="*/ 514455 w 514455"/>
              <a:gd name="connsiteY133" fmla="*/ 589474 h 893698"/>
              <a:gd name="connsiteX134" fmla="*/ 510600 w 514455"/>
              <a:gd name="connsiteY134" fmla="*/ 583543 h 893698"/>
              <a:gd name="connsiteX135" fmla="*/ 502594 w 514455"/>
              <a:gd name="connsiteY135" fmla="*/ 582061 h 893698"/>
              <a:gd name="connsiteX136" fmla="*/ 500519 w 514455"/>
              <a:gd name="connsiteY136" fmla="*/ 578206 h 893698"/>
              <a:gd name="connsiteX137" fmla="*/ 503781 w 514455"/>
              <a:gd name="connsiteY137" fmla="*/ 571683 h 893698"/>
              <a:gd name="connsiteX138" fmla="*/ 502594 w 514455"/>
              <a:gd name="connsiteY138" fmla="*/ 564270 h 893698"/>
              <a:gd name="connsiteX139" fmla="*/ 497257 w 514455"/>
              <a:gd name="connsiteY139" fmla="*/ 556264 h 893698"/>
              <a:gd name="connsiteX140" fmla="*/ 499333 w 514455"/>
              <a:gd name="connsiteY140" fmla="*/ 546775 h 893698"/>
              <a:gd name="connsiteX141" fmla="*/ 501409 w 514455"/>
              <a:gd name="connsiteY141" fmla="*/ 544403 h 893698"/>
              <a:gd name="connsiteX142" fmla="*/ 489844 w 514455"/>
              <a:gd name="connsiteY142" fmla="*/ 476798 h 893698"/>
              <a:gd name="connsiteX143" fmla="*/ 467606 w 514455"/>
              <a:gd name="connsiteY143" fmla="*/ 344255 h 893698"/>
              <a:gd name="connsiteX144" fmla="*/ 445070 w 514455"/>
              <a:gd name="connsiteY144" fmla="*/ 211712 h 893698"/>
              <a:gd name="connsiteX145" fmla="*/ 422239 w 514455"/>
              <a:gd name="connsiteY145" fmla="*/ 79170 h 893698"/>
              <a:gd name="connsiteX146" fmla="*/ 412454 w 514455"/>
              <a:gd name="connsiteY146" fmla="*/ 11861 h 893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14455" h="893698">
                <a:moveTo>
                  <a:pt x="412454" y="11861"/>
                </a:moveTo>
                <a:lnTo>
                  <a:pt x="410378" y="0"/>
                </a:lnTo>
                <a:lnTo>
                  <a:pt x="364715" y="8599"/>
                </a:lnTo>
                <a:lnTo>
                  <a:pt x="273388" y="24907"/>
                </a:lnTo>
                <a:lnTo>
                  <a:pt x="227724" y="32913"/>
                </a:lnTo>
                <a:lnTo>
                  <a:pt x="182061" y="40623"/>
                </a:lnTo>
                <a:lnTo>
                  <a:pt x="136398" y="48332"/>
                </a:lnTo>
                <a:lnTo>
                  <a:pt x="99036" y="54262"/>
                </a:lnTo>
                <a:lnTo>
                  <a:pt x="69978" y="77984"/>
                </a:lnTo>
                <a:lnTo>
                  <a:pt x="57821" y="84804"/>
                </a:lnTo>
                <a:lnTo>
                  <a:pt x="43588" y="88955"/>
                </a:lnTo>
                <a:lnTo>
                  <a:pt x="27873" y="90141"/>
                </a:lnTo>
                <a:lnTo>
                  <a:pt x="18977" y="88658"/>
                </a:lnTo>
                <a:lnTo>
                  <a:pt x="16308" y="84210"/>
                </a:lnTo>
                <a:lnTo>
                  <a:pt x="12750" y="84210"/>
                </a:lnTo>
                <a:lnTo>
                  <a:pt x="7709" y="81838"/>
                </a:lnTo>
                <a:lnTo>
                  <a:pt x="1186" y="77391"/>
                </a:lnTo>
                <a:lnTo>
                  <a:pt x="0" y="76205"/>
                </a:lnTo>
                <a:lnTo>
                  <a:pt x="8006" y="130764"/>
                </a:lnTo>
                <a:lnTo>
                  <a:pt x="16902" y="191846"/>
                </a:lnTo>
                <a:lnTo>
                  <a:pt x="25500" y="253225"/>
                </a:lnTo>
                <a:lnTo>
                  <a:pt x="34396" y="314307"/>
                </a:lnTo>
                <a:lnTo>
                  <a:pt x="42995" y="375686"/>
                </a:lnTo>
                <a:lnTo>
                  <a:pt x="51594" y="437064"/>
                </a:lnTo>
                <a:lnTo>
                  <a:pt x="60193" y="498147"/>
                </a:lnTo>
                <a:lnTo>
                  <a:pt x="68199" y="555967"/>
                </a:lnTo>
                <a:lnTo>
                  <a:pt x="68199" y="556857"/>
                </a:lnTo>
                <a:lnTo>
                  <a:pt x="61972" y="564270"/>
                </a:lnTo>
                <a:lnTo>
                  <a:pt x="58414" y="575834"/>
                </a:lnTo>
                <a:lnTo>
                  <a:pt x="61379" y="587398"/>
                </a:lnTo>
                <a:lnTo>
                  <a:pt x="60489" y="595997"/>
                </a:lnTo>
                <a:lnTo>
                  <a:pt x="56338" y="601927"/>
                </a:lnTo>
                <a:lnTo>
                  <a:pt x="60489" y="614084"/>
                </a:lnTo>
                <a:lnTo>
                  <a:pt x="73536" y="633061"/>
                </a:lnTo>
                <a:lnTo>
                  <a:pt x="82431" y="652038"/>
                </a:lnTo>
                <a:lnTo>
                  <a:pt x="87176" y="671609"/>
                </a:lnTo>
                <a:lnTo>
                  <a:pt x="87176" y="686138"/>
                </a:lnTo>
                <a:lnTo>
                  <a:pt x="80356" y="700371"/>
                </a:lnTo>
                <a:lnTo>
                  <a:pt x="75908" y="729429"/>
                </a:lnTo>
                <a:lnTo>
                  <a:pt x="70274" y="741586"/>
                </a:lnTo>
                <a:lnTo>
                  <a:pt x="61972" y="746627"/>
                </a:lnTo>
                <a:lnTo>
                  <a:pt x="55448" y="758191"/>
                </a:lnTo>
                <a:lnTo>
                  <a:pt x="51001" y="776279"/>
                </a:lnTo>
                <a:lnTo>
                  <a:pt x="44774" y="785767"/>
                </a:lnTo>
                <a:lnTo>
                  <a:pt x="37064" y="786360"/>
                </a:lnTo>
                <a:lnTo>
                  <a:pt x="31727" y="790215"/>
                </a:lnTo>
                <a:lnTo>
                  <a:pt x="29058" y="797628"/>
                </a:lnTo>
                <a:lnTo>
                  <a:pt x="30541" y="804744"/>
                </a:lnTo>
                <a:lnTo>
                  <a:pt x="36175" y="811564"/>
                </a:lnTo>
                <a:lnTo>
                  <a:pt x="35582" y="818680"/>
                </a:lnTo>
                <a:lnTo>
                  <a:pt x="28762" y="826093"/>
                </a:lnTo>
                <a:lnTo>
                  <a:pt x="29355" y="829058"/>
                </a:lnTo>
                <a:lnTo>
                  <a:pt x="32024" y="830541"/>
                </a:lnTo>
                <a:lnTo>
                  <a:pt x="31431" y="833803"/>
                </a:lnTo>
                <a:lnTo>
                  <a:pt x="27279" y="837657"/>
                </a:lnTo>
                <a:lnTo>
                  <a:pt x="25500" y="847443"/>
                </a:lnTo>
                <a:lnTo>
                  <a:pt x="27873" y="863158"/>
                </a:lnTo>
                <a:lnTo>
                  <a:pt x="26390" y="871460"/>
                </a:lnTo>
                <a:lnTo>
                  <a:pt x="21349" y="872646"/>
                </a:lnTo>
                <a:lnTo>
                  <a:pt x="21349" y="877094"/>
                </a:lnTo>
                <a:lnTo>
                  <a:pt x="32320" y="893699"/>
                </a:lnTo>
                <a:lnTo>
                  <a:pt x="35285" y="891030"/>
                </a:lnTo>
                <a:lnTo>
                  <a:pt x="42995" y="892513"/>
                </a:lnTo>
                <a:lnTo>
                  <a:pt x="48629" y="890437"/>
                </a:lnTo>
                <a:lnTo>
                  <a:pt x="52187" y="885100"/>
                </a:lnTo>
                <a:lnTo>
                  <a:pt x="52780" y="877094"/>
                </a:lnTo>
                <a:lnTo>
                  <a:pt x="50704" y="867606"/>
                </a:lnTo>
                <a:lnTo>
                  <a:pt x="52780" y="864937"/>
                </a:lnTo>
                <a:lnTo>
                  <a:pt x="55448" y="864047"/>
                </a:lnTo>
                <a:lnTo>
                  <a:pt x="64048" y="867902"/>
                </a:lnTo>
                <a:lnTo>
                  <a:pt x="72943" y="867902"/>
                </a:lnTo>
                <a:lnTo>
                  <a:pt x="81542" y="863751"/>
                </a:lnTo>
                <a:lnTo>
                  <a:pt x="87472" y="865530"/>
                </a:lnTo>
                <a:lnTo>
                  <a:pt x="91031" y="873536"/>
                </a:lnTo>
                <a:lnTo>
                  <a:pt x="94885" y="875611"/>
                </a:lnTo>
                <a:lnTo>
                  <a:pt x="99036" y="871757"/>
                </a:lnTo>
                <a:lnTo>
                  <a:pt x="100223" y="863751"/>
                </a:lnTo>
                <a:lnTo>
                  <a:pt x="98740" y="851594"/>
                </a:lnTo>
                <a:lnTo>
                  <a:pt x="100519" y="849518"/>
                </a:lnTo>
                <a:lnTo>
                  <a:pt x="102595" y="851001"/>
                </a:lnTo>
                <a:lnTo>
                  <a:pt x="105560" y="854559"/>
                </a:lnTo>
                <a:lnTo>
                  <a:pt x="112676" y="855152"/>
                </a:lnTo>
                <a:lnTo>
                  <a:pt x="121868" y="850408"/>
                </a:lnTo>
                <a:lnTo>
                  <a:pt x="135804" y="851297"/>
                </a:lnTo>
                <a:lnTo>
                  <a:pt x="163973" y="861379"/>
                </a:lnTo>
                <a:lnTo>
                  <a:pt x="176427" y="869681"/>
                </a:lnTo>
                <a:lnTo>
                  <a:pt x="183543" y="865233"/>
                </a:lnTo>
                <a:lnTo>
                  <a:pt x="189474" y="850704"/>
                </a:lnTo>
                <a:lnTo>
                  <a:pt x="199852" y="838250"/>
                </a:lnTo>
                <a:lnTo>
                  <a:pt x="214678" y="827872"/>
                </a:lnTo>
                <a:lnTo>
                  <a:pt x="230986" y="828762"/>
                </a:lnTo>
                <a:lnTo>
                  <a:pt x="248777" y="840623"/>
                </a:lnTo>
                <a:lnTo>
                  <a:pt x="260934" y="841809"/>
                </a:lnTo>
                <a:lnTo>
                  <a:pt x="267754" y="831727"/>
                </a:lnTo>
                <a:lnTo>
                  <a:pt x="270422" y="821646"/>
                </a:lnTo>
                <a:lnTo>
                  <a:pt x="269237" y="810971"/>
                </a:lnTo>
                <a:lnTo>
                  <a:pt x="271312" y="803855"/>
                </a:lnTo>
                <a:lnTo>
                  <a:pt x="276946" y="800000"/>
                </a:lnTo>
                <a:lnTo>
                  <a:pt x="278428" y="794663"/>
                </a:lnTo>
                <a:lnTo>
                  <a:pt x="275760" y="787843"/>
                </a:lnTo>
                <a:lnTo>
                  <a:pt x="279614" y="783099"/>
                </a:lnTo>
                <a:lnTo>
                  <a:pt x="289696" y="780430"/>
                </a:lnTo>
                <a:lnTo>
                  <a:pt x="290882" y="777168"/>
                </a:lnTo>
                <a:lnTo>
                  <a:pt x="289103" y="774796"/>
                </a:lnTo>
                <a:lnTo>
                  <a:pt x="289103" y="773314"/>
                </a:lnTo>
                <a:lnTo>
                  <a:pt x="292068" y="773017"/>
                </a:lnTo>
                <a:lnTo>
                  <a:pt x="296812" y="775389"/>
                </a:lnTo>
                <a:lnTo>
                  <a:pt x="302743" y="781319"/>
                </a:lnTo>
                <a:lnTo>
                  <a:pt x="306894" y="790512"/>
                </a:lnTo>
                <a:lnTo>
                  <a:pt x="318161" y="798221"/>
                </a:lnTo>
                <a:lnTo>
                  <a:pt x="335953" y="804448"/>
                </a:lnTo>
                <a:lnTo>
                  <a:pt x="349296" y="803855"/>
                </a:lnTo>
                <a:lnTo>
                  <a:pt x="357895" y="796145"/>
                </a:lnTo>
                <a:lnTo>
                  <a:pt x="364122" y="778947"/>
                </a:lnTo>
                <a:lnTo>
                  <a:pt x="368273" y="752261"/>
                </a:lnTo>
                <a:lnTo>
                  <a:pt x="376575" y="736249"/>
                </a:lnTo>
                <a:lnTo>
                  <a:pt x="389029" y="730615"/>
                </a:lnTo>
                <a:lnTo>
                  <a:pt x="397035" y="719644"/>
                </a:lnTo>
                <a:lnTo>
                  <a:pt x="400593" y="703336"/>
                </a:lnTo>
                <a:lnTo>
                  <a:pt x="408303" y="689103"/>
                </a:lnTo>
                <a:lnTo>
                  <a:pt x="420756" y="677242"/>
                </a:lnTo>
                <a:lnTo>
                  <a:pt x="423721" y="662713"/>
                </a:lnTo>
                <a:lnTo>
                  <a:pt x="417791" y="645812"/>
                </a:lnTo>
                <a:lnTo>
                  <a:pt x="422535" y="635137"/>
                </a:lnTo>
                <a:lnTo>
                  <a:pt x="437954" y="630986"/>
                </a:lnTo>
                <a:lnTo>
                  <a:pt x="447739" y="631282"/>
                </a:lnTo>
                <a:lnTo>
                  <a:pt x="453966" y="635137"/>
                </a:lnTo>
                <a:lnTo>
                  <a:pt x="458117" y="636620"/>
                </a:lnTo>
                <a:lnTo>
                  <a:pt x="460786" y="636620"/>
                </a:lnTo>
                <a:lnTo>
                  <a:pt x="466123" y="634248"/>
                </a:lnTo>
                <a:lnTo>
                  <a:pt x="472053" y="629800"/>
                </a:lnTo>
                <a:lnTo>
                  <a:pt x="500519" y="612898"/>
                </a:lnTo>
                <a:lnTo>
                  <a:pt x="514455" y="599852"/>
                </a:lnTo>
                <a:lnTo>
                  <a:pt x="514455" y="589474"/>
                </a:lnTo>
                <a:lnTo>
                  <a:pt x="510600" y="583543"/>
                </a:lnTo>
                <a:lnTo>
                  <a:pt x="502594" y="582061"/>
                </a:lnTo>
                <a:lnTo>
                  <a:pt x="500519" y="578206"/>
                </a:lnTo>
                <a:lnTo>
                  <a:pt x="503781" y="571683"/>
                </a:lnTo>
                <a:lnTo>
                  <a:pt x="502594" y="564270"/>
                </a:lnTo>
                <a:lnTo>
                  <a:pt x="497257" y="556264"/>
                </a:lnTo>
                <a:lnTo>
                  <a:pt x="499333" y="546775"/>
                </a:lnTo>
                <a:lnTo>
                  <a:pt x="501409" y="544403"/>
                </a:lnTo>
                <a:lnTo>
                  <a:pt x="489844" y="476798"/>
                </a:lnTo>
                <a:lnTo>
                  <a:pt x="467606" y="344255"/>
                </a:lnTo>
                <a:lnTo>
                  <a:pt x="445070" y="211712"/>
                </a:lnTo>
                <a:lnTo>
                  <a:pt x="422239" y="79170"/>
                </a:lnTo>
                <a:lnTo>
                  <a:pt x="412454" y="11861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8FED18B-26A6-6111-0876-CD643AC72327}"/>
              </a:ext>
            </a:extLst>
          </p:cNvPr>
          <p:cNvSpPr/>
          <p:nvPr/>
        </p:nvSpPr>
        <p:spPr>
          <a:xfrm>
            <a:off x="5205767" y="3936381"/>
            <a:ext cx="1074521" cy="561985"/>
          </a:xfrm>
          <a:custGeom>
            <a:avLst/>
            <a:gdLst>
              <a:gd name="connsiteX0" fmla="*/ 1217791 w 1217791"/>
              <a:gd name="connsiteY0" fmla="*/ 608154 h 636916"/>
              <a:gd name="connsiteX1" fmla="*/ 1216308 w 1217791"/>
              <a:gd name="connsiteY1" fmla="*/ 581468 h 636916"/>
              <a:gd name="connsiteX2" fmla="*/ 1214529 w 1217791"/>
              <a:gd name="connsiteY2" fmla="*/ 554781 h 636916"/>
              <a:gd name="connsiteX3" fmla="*/ 1211268 w 1217791"/>
              <a:gd name="connsiteY3" fmla="*/ 501409 h 636916"/>
              <a:gd name="connsiteX4" fmla="*/ 1209489 w 1217791"/>
              <a:gd name="connsiteY4" fmla="*/ 474722 h 636916"/>
              <a:gd name="connsiteX5" fmla="*/ 1207710 w 1217791"/>
              <a:gd name="connsiteY5" fmla="*/ 448036 h 636916"/>
              <a:gd name="connsiteX6" fmla="*/ 1205931 w 1217791"/>
              <a:gd name="connsiteY6" fmla="*/ 421349 h 636916"/>
              <a:gd name="connsiteX7" fmla="*/ 1204448 w 1217791"/>
              <a:gd name="connsiteY7" fmla="*/ 394663 h 636916"/>
              <a:gd name="connsiteX8" fmla="*/ 1202669 w 1217791"/>
              <a:gd name="connsiteY8" fmla="*/ 367976 h 636916"/>
              <a:gd name="connsiteX9" fmla="*/ 1200890 w 1217791"/>
              <a:gd name="connsiteY9" fmla="*/ 341290 h 636916"/>
              <a:gd name="connsiteX10" fmla="*/ 1197331 w 1217791"/>
              <a:gd name="connsiteY10" fmla="*/ 287917 h 636916"/>
              <a:gd name="connsiteX11" fmla="*/ 1195849 w 1217791"/>
              <a:gd name="connsiteY11" fmla="*/ 261231 h 636916"/>
              <a:gd name="connsiteX12" fmla="*/ 1194070 w 1217791"/>
              <a:gd name="connsiteY12" fmla="*/ 234544 h 636916"/>
              <a:gd name="connsiteX13" fmla="*/ 1192587 w 1217791"/>
              <a:gd name="connsiteY13" fmla="*/ 207858 h 636916"/>
              <a:gd name="connsiteX14" fmla="*/ 1190808 w 1217791"/>
              <a:gd name="connsiteY14" fmla="*/ 181171 h 636916"/>
              <a:gd name="connsiteX15" fmla="*/ 1190808 w 1217791"/>
              <a:gd name="connsiteY15" fmla="*/ 173462 h 636916"/>
              <a:gd name="connsiteX16" fmla="*/ 1165011 w 1217791"/>
              <a:gd name="connsiteY16" fmla="*/ 160712 h 636916"/>
              <a:gd name="connsiteX17" fmla="*/ 1153151 w 1217791"/>
              <a:gd name="connsiteY17" fmla="*/ 147962 h 636916"/>
              <a:gd name="connsiteX18" fmla="*/ 1146628 w 1217791"/>
              <a:gd name="connsiteY18" fmla="*/ 131060 h 636916"/>
              <a:gd name="connsiteX19" fmla="*/ 1134470 w 1217791"/>
              <a:gd name="connsiteY19" fmla="*/ 114752 h 636916"/>
              <a:gd name="connsiteX20" fmla="*/ 1116679 w 1217791"/>
              <a:gd name="connsiteY20" fmla="*/ 98740 h 636916"/>
              <a:gd name="connsiteX21" fmla="*/ 1112825 w 1217791"/>
              <a:gd name="connsiteY21" fmla="*/ 80652 h 636916"/>
              <a:gd name="connsiteX22" fmla="*/ 1122906 w 1217791"/>
              <a:gd name="connsiteY22" fmla="*/ 60489 h 636916"/>
              <a:gd name="connsiteX23" fmla="*/ 1131802 w 1217791"/>
              <a:gd name="connsiteY23" fmla="*/ 50111 h 636916"/>
              <a:gd name="connsiteX24" fmla="*/ 1139215 w 1217791"/>
              <a:gd name="connsiteY24" fmla="*/ 49222 h 636916"/>
              <a:gd name="connsiteX25" fmla="*/ 1139511 w 1217791"/>
              <a:gd name="connsiteY25" fmla="*/ 40919 h 636916"/>
              <a:gd name="connsiteX26" fmla="*/ 1132691 w 1217791"/>
              <a:gd name="connsiteY26" fmla="*/ 24907 h 636916"/>
              <a:gd name="connsiteX27" fmla="*/ 1123796 w 1217791"/>
              <a:gd name="connsiteY27" fmla="*/ 19274 h 636916"/>
              <a:gd name="connsiteX28" fmla="*/ 1112825 w 1217791"/>
              <a:gd name="connsiteY28" fmla="*/ 24018 h 636916"/>
              <a:gd name="connsiteX29" fmla="*/ 1103336 w 1217791"/>
              <a:gd name="connsiteY29" fmla="*/ 24314 h 636916"/>
              <a:gd name="connsiteX30" fmla="*/ 1065678 w 1217791"/>
              <a:gd name="connsiteY30" fmla="*/ 0 h 636916"/>
              <a:gd name="connsiteX31" fmla="*/ 1037213 w 1217791"/>
              <a:gd name="connsiteY31" fmla="*/ 1483 h 636916"/>
              <a:gd name="connsiteX32" fmla="*/ 1004003 w 1217791"/>
              <a:gd name="connsiteY32" fmla="*/ 3262 h 636916"/>
              <a:gd name="connsiteX33" fmla="*/ 937880 w 1217791"/>
              <a:gd name="connsiteY33" fmla="*/ 6523 h 636916"/>
              <a:gd name="connsiteX34" fmla="*/ 904967 w 1217791"/>
              <a:gd name="connsiteY34" fmla="*/ 8006 h 636916"/>
              <a:gd name="connsiteX35" fmla="*/ 871757 w 1217791"/>
              <a:gd name="connsiteY35" fmla="*/ 9489 h 636916"/>
              <a:gd name="connsiteX36" fmla="*/ 838844 w 1217791"/>
              <a:gd name="connsiteY36" fmla="*/ 10675 h 636916"/>
              <a:gd name="connsiteX37" fmla="*/ 805634 w 1217791"/>
              <a:gd name="connsiteY37" fmla="*/ 11861 h 636916"/>
              <a:gd name="connsiteX38" fmla="*/ 772721 w 1217791"/>
              <a:gd name="connsiteY38" fmla="*/ 13047 h 636916"/>
              <a:gd name="connsiteX39" fmla="*/ 739511 w 1217791"/>
              <a:gd name="connsiteY39" fmla="*/ 13936 h 636916"/>
              <a:gd name="connsiteX40" fmla="*/ 706598 w 1217791"/>
              <a:gd name="connsiteY40" fmla="*/ 15122 h 636916"/>
              <a:gd name="connsiteX41" fmla="*/ 673388 w 1217791"/>
              <a:gd name="connsiteY41" fmla="*/ 16012 h 636916"/>
              <a:gd name="connsiteX42" fmla="*/ 640475 w 1217791"/>
              <a:gd name="connsiteY42" fmla="*/ 16901 h 636916"/>
              <a:gd name="connsiteX43" fmla="*/ 607265 w 1217791"/>
              <a:gd name="connsiteY43" fmla="*/ 17495 h 636916"/>
              <a:gd name="connsiteX44" fmla="*/ 574352 w 1217791"/>
              <a:gd name="connsiteY44" fmla="*/ 18087 h 636916"/>
              <a:gd name="connsiteX45" fmla="*/ 541142 w 1217791"/>
              <a:gd name="connsiteY45" fmla="*/ 18681 h 636916"/>
              <a:gd name="connsiteX46" fmla="*/ 507932 w 1217791"/>
              <a:gd name="connsiteY46" fmla="*/ 19274 h 636916"/>
              <a:gd name="connsiteX47" fmla="*/ 475019 w 1217791"/>
              <a:gd name="connsiteY47" fmla="*/ 19867 h 636916"/>
              <a:gd name="connsiteX48" fmla="*/ 408896 w 1217791"/>
              <a:gd name="connsiteY48" fmla="*/ 20163 h 636916"/>
              <a:gd name="connsiteX49" fmla="*/ 375982 w 1217791"/>
              <a:gd name="connsiteY49" fmla="*/ 20460 h 636916"/>
              <a:gd name="connsiteX50" fmla="*/ 309860 w 1217791"/>
              <a:gd name="connsiteY50" fmla="*/ 20460 h 636916"/>
              <a:gd name="connsiteX51" fmla="*/ 276946 w 1217791"/>
              <a:gd name="connsiteY51" fmla="*/ 20460 h 636916"/>
              <a:gd name="connsiteX52" fmla="*/ 243736 w 1217791"/>
              <a:gd name="connsiteY52" fmla="*/ 20460 h 636916"/>
              <a:gd name="connsiteX53" fmla="*/ 210526 w 1217791"/>
              <a:gd name="connsiteY53" fmla="*/ 20163 h 636916"/>
              <a:gd name="connsiteX54" fmla="*/ 177613 w 1217791"/>
              <a:gd name="connsiteY54" fmla="*/ 19867 h 636916"/>
              <a:gd name="connsiteX55" fmla="*/ 144404 w 1217791"/>
              <a:gd name="connsiteY55" fmla="*/ 19274 h 636916"/>
              <a:gd name="connsiteX56" fmla="*/ 111193 w 1217791"/>
              <a:gd name="connsiteY56" fmla="*/ 18681 h 636916"/>
              <a:gd name="connsiteX57" fmla="*/ 78281 w 1217791"/>
              <a:gd name="connsiteY57" fmla="*/ 18087 h 636916"/>
              <a:gd name="connsiteX58" fmla="*/ 45071 w 1217791"/>
              <a:gd name="connsiteY58" fmla="*/ 17495 h 636916"/>
              <a:gd name="connsiteX59" fmla="*/ 12157 w 1217791"/>
              <a:gd name="connsiteY59" fmla="*/ 16901 h 636916"/>
              <a:gd name="connsiteX60" fmla="*/ 10675 w 1217791"/>
              <a:gd name="connsiteY60" fmla="*/ 93996 h 636916"/>
              <a:gd name="connsiteX61" fmla="*/ 9489 w 1217791"/>
              <a:gd name="connsiteY61" fmla="*/ 131653 h 636916"/>
              <a:gd name="connsiteX62" fmla="*/ 8896 w 1217791"/>
              <a:gd name="connsiteY62" fmla="*/ 170200 h 636916"/>
              <a:gd name="connsiteX63" fmla="*/ 7413 w 1217791"/>
              <a:gd name="connsiteY63" fmla="*/ 247294 h 636916"/>
              <a:gd name="connsiteX64" fmla="*/ 6820 w 1217791"/>
              <a:gd name="connsiteY64" fmla="*/ 285841 h 636916"/>
              <a:gd name="connsiteX65" fmla="*/ 5931 w 1217791"/>
              <a:gd name="connsiteY65" fmla="*/ 324388 h 636916"/>
              <a:gd name="connsiteX66" fmla="*/ 5338 w 1217791"/>
              <a:gd name="connsiteY66" fmla="*/ 362936 h 636916"/>
              <a:gd name="connsiteX67" fmla="*/ 4448 w 1217791"/>
              <a:gd name="connsiteY67" fmla="*/ 401483 h 636916"/>
              <a:gd name="connsiteX68" fmla="*/ 3855 w 1217791"/>
              <a:gd name="connsiteY68" fmla="*/ 440030 h 636916"/>
              <a:gd name="connsiteX69" fmla="*/ 2965 w 1217791"/>
              <a:gd name="connsiteY69" fmla="*/ 478577 h 636916"/>
              <a:gd name="connsiteX70" fmla="*/ 2372 w 1217791"/>
              <a:gd name="connsiteY70" fmla="*/ 517124 h 636916"/>
              <a:gd name="connsiteX71" fmla="*/ 1483 w 1217791"/>
              <a:gd name="connsiteY71" fmla="*/ 555671 h 636916"/>
              <a:gd name="connsiteX72" fmla="*/ 0 w 1217791"/>
              <a:gd name="connsiteY72" fmla="*/ 632469 h 636916"/>
              <a:gd name="connsiteX73" fmla="*/ 37954 w 1217791"/>
              <a:gd name="connsiteY73" fmla="*/ 633358 h 636916"/>
              <a:gd name="connsiteX74" fmla="*/ 114159 w 1217791"/>
              <a:gd name="connsiteY74" fmla="*/ 634841 h 636916"/>
              <a:gd name="connsiteX75" fmla="*/ 152410 w 1217791"/>
              <a:gd name="connsiteY75" fmla="*/ 635434 h 636916"/>
              <a:gd name="connsiteX76" fmla="*/ 190660 w 1217791"/>
              <a:gd name="connsiteY76" fmla="*/ 636027 h 636916"/>
              <a:gd name="connsiteX77" fmla="*/ 228614 w 1217791"/>
              <a:gd name="connsiteY77" fmla="*/ 636323 h 636916"/>
              <a:gd name="connsiteX78" fmla="*/ 304819 w 1217791"/>
              <a:gd name="connsiteY78" fmla="*/ 636916 h 636916"/>
              <a:gd name="connsiteX79" fmla="*/ 342773 w 1217791"/>
              <a:gd name="connsiteY79" fmla="*/ 636916 h 636916"/>
              <a:gd name="connsiteX80" fmla="*/ 381023 w 1217791"/>
              <a:gd name="connsiteY80" fmla="*/ 636916 h 636916"/>
              <a:gd name="connsiteX81" fmla="*/ 418977 w 1217791"/>
              <a:gd name="connsiteY81" fmla="*/ 636620 h 636916"/>
              <a:gd name="connsiteX82" fmla="*/ 456931 w 1217791"/>
              <a:gd name="connsiteY82" fmla="*/ 636323 h 636916"/>
              <a:gd name="connsiteX83" fmla="*/ 533136 w 1217791"/>
              <a:gd name="connsiteY83" fmla="*/ 635434 h 636916"/>
              <a:gd name="connsiteX84" fmla="*/ 571090 w 1217791"/>
              <a:gd name="connsiteY84" fmla="*/ 634841 h 636916"/>
              <a:gd name="connsiteX85" fmla="*/ 609340 w 1217791"/>
              <a:gd name="connsiteY85" fmla="*/ 634248 h 636916"/>
              <a:gd name="connsiteX86" fmla="*/ 647294 w 1217791"/>
              <a:gd name="connsiteY86" fmla="*/ 633358 h 636916"/>
              <a:gd name="connsiteX87" fmla="*/ 685545 w 1217791"/>
              <a:gd name="connsiteY87" fmla="*/ 632469 h 636916"/>
              <a:gd name="connsiteX88" fmla="*/ 723795 w 1217791"/>
              <a:gd name="connsiteY88" fmla="*/ 631282 h 636916"/>
              <a:gd name="connsiteX89" fmla="*/ 762046 w 1217791"/>
              <a:gd name="connsiteY89" fmla="*/ 630096 h 636916"/>
              <a:gd name="connsiteX90" fmla="*/ 800000 w 1217791"/>
              <a:gd name="connsiteY90" fmla="*/ 628910 h 636916"/>
              <a:gd name="connsiteX91" fmla="*/ 837954 w 1217791"/>
              <a:gd name="connsiteY91" fmla="*/ 627724 h 636916"/>
              <a:gd name="connsiteX92" fmla="*/ 875908 w 1217791"/>
              <a:gd name="connsiteY92" fmla="*/ 626242 h 636916"/>
              <a:gd name="connsiteX93" fmla="*/ 914159 w 1217791"/>
              <a:gd name="connsiteY93" fmla="*/ 624759 h 636916"/>
              <a:gd name="connsiteX94" fmla="*/ 952113 w 1217791"/>
              <a:gd name="connsiteY94" fmla="*/ 623277 h 636916"/>
              <a:gd name="connsiteX95" fmla="*/ 990363 w 1217791"/>
              <a:gd name="connsiteY95" fmla="*/ 621497 h 636916"/>
              <a:gd name="connsiteX96" fmla="*/ 1066272 w 1217791"/>
              <a:gd name="connsiteY96" fmla="*/ 617643 h 636916"/>
              <a:gd name="connsiteX97" fmla="*/ 1104522 w 1217791"/>
              <a:gd name="connsiteY97" fmla="*/ 615567 h 636916"/>
              <a:gd name="connsiteX98" fmla="*/ 1142476 w 1217791"/>
              <a:gd name="connsiteY98" fmla="*/ 613492 h 636916"/>
              <a:gd name="connsiteX99" fmla="*/ 1180430 w 1217791"/>
              <a:gd name="connsiteY99" fmla="*/ 611119 h 636916"/>
              <a:gd name="connsiteX100" fmla="*/ 1217791 w 1217791"/>
              <a:gd name="connsiteY100" fmla="*/ 608154 h 63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7791" h="636916">
                <a:moveTo>
                  <a:pt x="1217791" y="608154"/>
                </a:moveTo>
                <a:lnTo>
                  <a:pt x="1216308" y="581468"/>
                </a:lnTo>
                <a:lnTo>
                  <a:pt x="1214529" y="554781"/>
                </a:lnTo>
                <a:lnTo>
                  <a:pt x="1211268" y="501409"/>
                </a:lnTo>
                <a:lnTo>
                  <a:pt x="1209489" y="474722"/>
                </a:lnTo>
                <a:lnTo>
                  <a:pt x="1207710" y="448036"/>
                </a:lnTo>
                <a:lnTo>
                  <a:pt x="1205931" y="421349"/>
                </a:lnTo>
                <a:lnTo>
                  <a:pt x="1204448" y="394663"/>
                </a:lnTo>
                <a:lnTo>
                  <a:pt x="1202669" y="367976"/>
                </a:lnTo>
                <a:lnTo>
                  <a:pt x="1200890" y="341290"/>
                </a:lnTo>
                <a:lnTo>
                  <a:pt x="1197331" y="287917"/>
                </a:lnTo>
                <a:lnTo>
                  <a:pt x="1195849" y="261231"/>
                </a:lnTo>
                <a:lnTo>
                  <a:pt x="1194070" y="234544"/>
                </a:lnTo>
                <a:lnTo>
                  <a:pt x="1192587" y="207858"/>
                </a:lnTo>
                <a:lnTo>
                  <a:pt x="1190808" y="181171"/>
                </a:lnTo>
                <a:lnTo>
                  <a:pt x="1190808" y="173462"/>
                </a:lnTo>
                <a:lnTo>
                  <a:pt x="1165011" y="160712"/>
                </a:lnTo>
                <a:lnTo>
                  <a:pt x="1153151" y="147962"/>
                </a:lnTo>
                <a:lnTo>
                  <a:pt x="1146628" y="131060"/>
                </a:lnTo>
                <a:lnTo>
                  <a:pt x="1134470" y="114752"/>
                </a:lnTo>
                <a:lnTo>
                  <a:pt x="1116679" y="98740"/>
                </a:lnTo>
                <a:lnTo>
                  <a:pt x="1112825" y="80652"/>
                </a:lnTo>
                <a:lnTo>
                  <a:pt x="1122906" y="60489"/>
                </a:lnTo>
                <a:lnTo>
                  <a:pt x="1131802" y="50111"/>
                </a:lnTo>
                <a:lnTo>
                  <a:pt x="1139215" y="49222"/>
                </a:lnTo>
                <a:lnTo>
                  <a:pt x="1139511" y="40919"/>
                </a:lnTo>
                <a:lnTo>
                  <a:pt x="1132691" y="24907"/>
                </a:lnTo>
                <a:lnTo>
                  <a:pt x="1123796" y="19274"/>
                </a:lnTo>
                <a:lnTo>
                  <a:pt x="1112825" y="24018"/>
                </a:lnTo>
                <a:lnTo>
                  <a:pt x="1103336" y="24314"/>
                </a:lnTo>
                <a:lnTo>
                  <a:pt x="1065678" y="0"/>
                </a:lnTo>
                <a:lnTo>
                  <a:pt x="1037213" y="1483"/>
                </a:lnTo>
                <a:lnTo>
                  <a:pt x="1004003" y="3262"/>
                </a:lnTo>
                <a:lnTo>
                  <a:pt x="937880" y="6523"/>
                </a:lnTo>
                <a:lnTo>
                  <a:pt x="904967" y="8006"/>
                </a:lnTo>
                <a:lnTo>
                  <a:pt x="871757" y="9489"/>
                </a:lnTo>
                <a:lnTo>
                  <a:pt x="838844" y="10675"/>
                </a:lnTo>
                <a:lnTo>
                  <a:pt x="805634" y="11861"/>
                </a:lnTo>
                <a:lnTo>
                  <a:pt x="772721" y="13047"/>
                </a:lnTo>
                <a:lnTo>
                  <a:pt x="739511" y="13936"/>
                </a:lnTo>
                <a:lnTo>
                  <a:pt x="706598" y="15122"/>
                </a:lnTo>
                <a:lnTo>
                  <a:pt x="673388" y="16012"/>
                </a:lnTo>
                <a:lnTo>
                  <a:pt x="640475" y="16901"/>
                </a:lnTo>
                <a:lnTo>
                  <a:pt x="607265" y="17495"/>
                </a:lnTo>
                <a:lnTo>
                  <a:pt x="574352" y="18087"/>
                </a:lnTo>
                <a:lnTo>
                  <a:pt x="541142" y="18681"/>
                </a:lnTo>
                <a:lnTo>
                  <a:pt x="507932" y="19274"/>
                </a:lnTo>
                <a:lnTo>
                  <a:pt x="475019" y="19867"/>
                </a:lnTo>
                <a:lnTo>
                  <a:pt x="408896" y="20163"/>
                </a:lnTo>
                <a:lnTo>
                  <a:pt x="375982" y="20460"/>
                </a:lnTo>
                <a:lnTo>
                  <a:pt x="309860" y="20460"/>
                </a:lnTo>
                <a:lnTo>
                  <a:pt x="276946" y="20460"/>
                </a:lnTo>
                <a:lnTo>
                  <a:pt x="243736" y="20460"/>
                </a:lnTo>
                <a:lnTo>
                  <a:pt x="210526" y="20163"/>
                </a:lnTo>
                <a:lnTo>
                  <a:pt x="177613" y="19867"/>
                </a:lnTo>
                <a:lnTo>
                  <a:pt x="144404" y="19274"/>
                </a:lnTo>
                <a:lnTo>
                  <a:pt x="111193" y="18681"/>
                </a:lnTo>
                <a:lnTo>
                  <a:pt x="78281" y="18087"/>
                </a:lnTo>
                <a:lnTo>
                  <a:pt x="45071" y="17495"/>
                </a:lnTo>
                <a:lnTo>
                  <a:pt x="12157" y="16901"/>
                </a:lnTo>
                <a:lnTo>
                  <a:pt x="10675" y="93996"/>
                </a:lnTo>
                <a:lnTo>
                  <a:pt x="9489" y="131653"/>
                </a:lnTo>
                <a:lnTo>
                  <a:pt x="8896" y="170200"/>
                </a:lnTo>
                <a:lnTo>
                  <a:pt x="7413" y="247294"/>
                </a:lnTo>
                <a:lnTo>
                  <a:pt x="6820" y="285841"/>
                </a:lnTo>
                <a:lnTo>
                  <a:pt x="5931" y="324388"/>
                </a:lnTo>
                <a:lnTo>
                  <a:pt x="5338" y="362936"/>
                </a:lnTo>
                <a:lnTo>
                  <a:pt x="4448" y="401483"/>
                </a:lnTo>
                <a:lnTo>
                  <a:pt x="3855" y="440030"/>
                </a:lnTo>
                <a:lnTo>
                  <a:pt x="2965" y="478577"/>
                </a:lnTo>
                <a:lnTo>
                  <a:pt x="2372" y="517124"/>
                </a:lnTo>
                <a:lnTo>
                  <a:pt x="1483" y="555671"/>
                </a:lnTo>
                <a:lnTo>
                  <a:pt x="0" y="632469"/>
                </a:lnTo>
                <a:lnTo>
                  <a:pt x="37954" y="633358"/>
                </a:lnTo>
                <a:lnTo>
                  <a:pt x="114159" y="634841"/>
                </a:lnTo>
                <a:lnTo>
                  <a:pt x="152410" y="635434"/>
                </a:lnTo>
                <a:lnTo>
                  <a:pt x="190660" y="636027"/>
                </a:lnTo>
                <a:lnTo>
                  <a:pt x="228614" y="636323"/>
                </a:lnTo>
                <a:lnTo>
                  <a:pt x="304819" y="636916"/>
                </a:lnTo>
                <a:lnTo>
                  <a:pt x="342773" y="636916"/>
                </a:lnTo>
                <a:lnTo>
                  <a:pt x="381023" y="636916"/>
                </a:lnTo>
                <a:lnTo>
                  <a:pt x="418977" y="636620"/>
                </a:lnTo>
                <a:lnTo>
                  <a:pt x="456931" y="636323"/>
                </a:lnTo>
                <a:lnTo>
                  <a:pt x="533136" y="635434"/>
                </a:lnTo>
                <a:lnTo>
                  <a:pt x="571090" y="634841"/>
                </a:lnTo>
                <a:lnTo>
                  <a:pt x="609340" y="634248"/>
                </a:lnTo>
                <a:lnTo>
                  <a:pt x="647294" y="633358"/>
                </a:lnTo>
                <a:lnTo>
                  <a:pt x="685545" y="632469"/>
                </a:lnTo>
                <a:lnTo>
                  <a:pt x="723795" y="631282"/>
                </a:lnTo>
                <a:lnTo>
                  <a:pt x="762046" y="630096"/>
                </a:lnTo>
                <a:lnTo>
                  <a:pt x="800000" y="628910"/>
                </a:lnTo>
                <a:lnTo>
                  <a:pt x="837954" y="627724"/>
                </a:lnTo>
                <a:lnTo>
                  <a:pt x="875908" y="626242"/>
                </a:lnTo>
                <a:lnTo>
                  <a:pt x="914159" y="624759"/>
                </a:lnTo>
                <a:lnTo>
                  <a:pt x="952113" y="623277"/>
                </a:lnTo>
                <a:lnTo>
                  <a:pt x="990363" y="621497"/>
                </a:lnTo>
                <a:lnTo>
                  <a:pt x="1066272" y="617643"/>
                </a:lnTo>
                <a:lnTo>
                  <a:pt x="1104522" y="615567"/>
                </a:lnTo>
                <a:lnTo>
                  <a:pt x="1142476" y="613492"/>
                </a:lnTo>
                <a:lnTo>
                  <a:pt x="1180430" y="611119"/>
                </a:lnTo>
                <a:lnTo>
                  <a:pt x="1217791" y="608154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829D6E4D-6C60-7273-56E8-59033B1C5322}"/>
              </a:ext>
            </a:extLst>
          </p:cNvPr>
          <p:cNvSpPr/>
          <p:nvPr/>
        </p:nvSpPr>
        <p:spPr>
          <a:xfrm>
            <a:off x="7022014" y="3913619"/>
            <a:ext cx="1055422" cy="580560"/>
          </a:xfrm>
          <a:custGeom>
            <a:avLst/>
            <a:gdLst>
              <a:gd name="connsiteX0" fmla="*/ 12157 w 1196145"/>
              <a:gd name="connsiteY0" fmla="*/ 655893 h 657968"/>
              <a:gd name="connsiteX1" fmla="*/ 10081 w 1196145"/>
              <a:gd name="connsiteY1" fmla="*/ 650852 h 657968"/>
              <a:gd name="connsiteX2" fmla="*/ 5633 w 1196145"/>
              <a:gd name="connsiteY2" fmla="*/ 646108 h 657968"/>
              <a:gd name="connsiteX3" fmla="*/ 2965 w 1196145"/>
              <a:gd name="connsiteY3" fmla="*/ 646405 h 657968"/>
              <a:gd name="connsiteX4" fmla="*/ 593 w 1196145"/>
              <a:gd name="connsiteY4" fmla="*/ 647294 h 657968"/>
              <a:gd name="connsiteX5" fmla="*/ 0 w 1196145"/>
              <a:gd name="connsiteY5" fmla="*/ 649963 h 657968"/>
              <a:gd name="connsiteX6" fmla="*/ 0 w 1196145"/>
              <a:gd name="connsiteY6" fmla="*/ 655597 h 657968"/>
              <a:gd name="connsiteX7" fmla="*/ 890 w 1196145"/>
              <a:gd name="connsiteY7" fmla="*/ 657969 h 657968"/>
              <a:gd name="connsiteX8" fmla="*/ 12157 w 1196145"/>
              <a:gd name="connsiteY8" fmla="*/ 655893 h 657968"/>
              <a:gd name="connsiteX9" fmla="*/ 710156 w 1196145"/>
              <a:gd name="connsiteY9" fmla="*/ 6227 h 657968"/>
              <a:gd name="connsiteX10" fmla="*/ 701556 w 1196145"/>
              <a:gd name="connsiteY10" fmla="*/ 593 h 657968"/>
              <a:gd name="connsiteX11" fmla="*/ 692661 w 1196145"/>
              <a:gd name="connsiteY11" fmla="*/ 2965 h 657968"/>
              <a:gd name="connsiteX12" fmla="*/ 685248 w 1196145"/>
              <a:gd name="connsiteY12" fmla="*/ 11268 h 657968"/>
              <a:gd name="connsiteX13" fmla="*/ 683173 w 1196145"/>
              <a:gd name="connsiteY13" fmla="*/ 13640 h 657968"/>
              <a:gd name="connsiteX14" fmla="*/ 681097 w 1196145"/>
              <a:gd name="connsiteY14" fmla="*/ 23128 h 657968"/>
              <a:gd name="connsiteX15" fmla="*/ 686434 w 1196145"/>
              <a:gd name="connsiteY15" fmla="*/ 31134 h 657968"/>
              <a:gd name="connsiteX16" fmla="*/ 687620 w 1196145"/>
              <a:gd name="connsiteY16" fmla="*/ 38547 h 657968"/>
              <a:gd name="connsiteX17" fmla="*/ 684358 w 1196145"/>
              <a:gd name="connsiteY17" fmla="*/ 44774 h 657968"/>
              <a:gd name="connsiteX18" fmla="*/ 686434 w 1196145"/>
              <a:gd name="connsiteY18" fmla="*/ 48629 h 657968"/>
              <a:gd name="connsiteX19" fmla="*/ 694440 w 1196145"/>
              <a:gd name="connsiteY19" fmla="*/ 50111 h 657968"/>
              <a:gd name="connsiteX20" fmla="*/ 698295 w 1196145"/>
              <a:gd name="connsiteY20" fmla="*/ 56041 h 657968"/>
              <a:gd name="connsiteX21" fmla="*/ 698295 w 1196145"/>
              <a:gd name="connsiteY21" fmla="*/ 66420 h 657968"/>
              <a:gd name="connsiteX22" fmla="*/ 684358 w 1196145"/>
              <a:gd name="connsiteY22" fmla="*/ 79466 h 657968"/>
              <a:gd name="connsiteX23" fmla="*/ 655893 w 1196145"/>
              <a:gd name="connsiteY23" fmla="*/ 96368 h 657968"/>
              <a:gd name="connsiteX24" fmla="*/ 649963 w 1196145"/>
              <a:gd name="connsiteY24" fmla="*/ 100815 h 657968"/>
              <a:gd name="connsiteX25" fmla="*/ 644625 w 1196145"/>
              <a:gd name="connsiteY25" fmla="*/ 103187 h 657968"/>
              <a:gd name="connsiteX26" fmla="*/ 641957 w 1196145"/>
              <a:gd name="connsiteY26" fmla="*/ 103187 h 657968"/>
              <a:gd name="connsiteX27" fmla="*/ 637806 w 1196145"/>
              <a:gd name="connsiteY27" fmla="*/ 101705 h 657968"/>
              <a:gd name="connsiteX28" fmla="*/ 631579 w 1196145"/>
              <a:gd name="connsiteY28" fmla="*/ 97850 h 657968"/>
              <a:gd name="connsiteX29" fmla="*/ 621794 w 1196145"/>
              <a:gd name="connsiteY29" fmla="*/ 97554 h 657968"/>
              <a:gd name="connsiteX30" fmla="*/ 606375 w 1196145"/>
              <a:gd name="connsiteY30" fmla="*/ 101705 h 657968"/>
              <a:gd name="connsiteX31" fmla="*/ 601631 w 1196145"/>
              <a:gd name="connsiteY31" fmla="*/ 112380 h 657968"/>
              <a:gd name="connsiteX32" fmla="*/ 607561 w 1196145"/>
              <a:gd name="connsiteY32" fmla="*/ 129281 h 657968"/>
              <a:gd name="connsiteX33" fmla="*/ 604596 w 1196145"/>
              <a:gd name="connsiteY33" fmla="*/ 143810 h 657968"/>
              <a:gd name="connsiteX34" fmla="*/ 592142 w 1196145"/>
              <a:gd name="connsiteY34" fmla="*/ 155671 h 657968"/>
              <a:gd name="connsiteX35" fmla="*/ 584433 w 1196145"/>
              <a:gd name="connsiteY35" fmla="*/ 169903 h 657968"/>
              <a:gd name="connsiteX36" fmla="*/ 580875 w 1196145"/>
              <a:gd name="connsiteY36" fmla="*/ 186212 h 657968"/>
              <a:gd name="connsiteX37" fmla="*/ 572869 w 1196145"/>
              <a:gd name="connsiteY37" fmla="*/ 197183 h 657968"/>
              <a:gd name="connsiteX38" fmla="*/ 560415 w 1196145"/>
              <a:gd name="connsiteY38" fmla="*/ 202817 h 657968"/>
              <a:gd name="connsiteX39" fmla="*/ 552113 w 1196145"/>
              <a:gd name="connsiteY39" fmla="*/ 218829 h 657968"/>
              <a:gd name="connsiteX40" fmla="*/ 547961 w 1196145"/>
              <a:gd name="connsiteY40" fmla="*/ 245515 h 657968"/>
              <a:gd name="connsiteX41" fmla="*/ 541734 w 1196145"/>
              <a:gd name="connsiteY41" fmla="*/ 262713 h 657968"/>
              <a:gd name="connsiteX42" fmla="*/ 533136 w 1196145"/>
              <a:gd name="connsiteY42" fmla="*/ 270422 h 657968"/>
              <a:gd name="connsiteX43" fmla="*/ 519792 w 1196145"/>
              <a:gd name="connsiteY43" fmla="*/ 271016 h 657968"/>
              <a:gd name="connsiteX44" fmla="*/ 502001 w 1196145"/>
              <a:gd name="connsiteY44" fmla="*/ 264789 h 657968"/>
              <a:gd name="connsiteX45" fmla="*/ 490734 w 1196145"/>
              <a:gd name="connsiteY45" fmla="*/ 257079 h 657968"/>
              <a:gd name="connsiteX46" fmla="*/ 486582 w 1196145"/>
              <a:gd name="connsiteY46" fmla="*/ 247887 h 657968"/>
              <a:gd name="connsiteX47" fmla="*/ 480652 w 1196145"/>
              <a:gd name="connsiteY47" fmla="*/ 241957 h 657968"/>
              <a:gd name="connsiteX48" fmla="*/ 475908 w 1196145"/>
              <a:gd name="connsiteY48" fmla="*/ 239585 h 657968"/>
              <a:gd name="connsiteX49" fmla="*/ 472943 w 1196145"/>
              <a:gd name="connsiteY49" fmla="*/ 239881 h 657968"/>
              <a:gd name="connsiteX50" fmla="*/ 472943 w 1196145"/>
              <a:gd name="connsiteY50" fmla="*/ 241364 h 657968"/>
              <a:gd name="connsiteX51" fmla="*/ 474722 w 1196145"/>
              <a:gd name="connsiteY51" fmla="*/ 243736 h 657968"/>
              <a:gd name="connsiteX52" fmla="*/ 473536 w 1196145"/>
              <a:gd name="connsiteY52" fmla="*/ 246998 h 657968"/>
              <a:gd name="connsiteX53" fmla="*/ 463454 w 1196145"/>
              <a:gd name="connsiteY53" fmla="*/ 249666 h 657968"/>
              <a:gd name="connsiteX54" fmla="*/ 459600 w 1196145"/>
              <a:gd name="connsiteY54" fmla="*/ 254410 h 657968"/>
              <a:gd name="connsiteX55" fmla="*/ 462268 w 1196145"/>
              <a:gd name="connsiteY55" fmla="*/ 261230 h 657968"/>
              <a:gd name="connsiteX56" fmla="*/ 460786 w 1196145"/>
              <a:gd name="connsiteY56" fmla="*/ 266568 h 657968"/>
              <a:gd name="connsiteX57" fmla="*/ 455152 w 1196145"/>
              <a:gd name="connsiteY57" fmla="*/ 270422 h 657968"/>
              <a:gd name="connsiteX58" fmla="*/ 453076 w 1196145"/>
              <a:gd name="connsiteY58" fmla="*/ 277539 h 657968"/>
              <a:gd name="connsiteX59" fmla="*/ 454262 w 1196145"/>
              <a:gd name="connsiteY59" fmla="*/ 288214 h 657968"/>
              <a:gd name="connsiteX60" fmla="*/ 451594 w 1196145"/>
              <a:gd name="connsiteY60" fmla="*/ 298295 h 657968"/>
              <a:gd name="connsiteX61" fmla="*/ 444774 w 1196145"/>
              <a:gd name="connsiteY61" fmla="*/ 308376 h 657968"/>
              <a:gd name="connsiteX62" fmla="*/ 432617 w 1196145"/>
              <a:gd name="connsiteY62" fmla="*/ 307191 h 657968"/>
              <a:gd name="connsiteX63" fmla="*/ 414825 w 1196145"/>
              <a:gd name="connsiteY63" fmla="*/ 295330 h 657968"/>
              <a:gd name="connsiteX64" fmla="*/ 398517 w 1196145"/>
              <a:gd name="connsiteY64" fmla="*/ 294440 h 657968"/>
              <a:gd name="connsiteX65" fmla="*/ 383691 w 1196145"/>
              <a:gd name="connsiteY65" fmla="*/ 304818 h 657968"/>
              <a:gd name="connsiteX66" fmla="*/ 373313 w 1196145"/>
              <a:gd name="connsiteY66" fmla="*/ 317272 h 657968"/>
              <a:gd name="connsiteX67" fmla="*/ 367383 w 1196145"/>
              <a:gd name="connsiteY67" fmla="*/ 331801 h 657968"/>
              <a:gd name="connsiteX68" fmla="*/ 360267 w 1196145"/>
              <a:gd name="connsiteY68" fmla="*/ 336249 h 657968"/>
              <a:gd name="connsiteX69" fmla="*/ 347813 w 1196145"/>
              <a:gd name="connsiteY69" fmla="*/ 327947 h 657968"/>
              <a:gd name="connsiteX70" fmla="*/ 319644 w 1196145"/>
              <a:gd name="connsiteY70" fmla="*/ 317865 h 657968"/>
              <a:gd name="connsiteX71" fmla="*/ 305708 w 1196145"/>
              <a:gd name="connsiteY71" fmla="*/ 316975 h 657968"/>
              <a:gd name="connsiteX72" fmla="*/ 296516 w 1196145"/>
              <a:gd name="connsiteY72" fmla="*/ 321720 h 657968"/>
              <a:gd name="connsiteX73" fmla="*/ 289399 w 1196145"/>
              <a:gd name="connsiteY73" fmla="*/ 321127 h 657968"/>
              <a:gd name="connsiteX74" fmla="*/ 286434 w 1196145"/>
              <a:gd name="connsiteY74" fmla="*/ 317569 h 657968"/>
              <a:gd name="connsiteX75" fmla="*/ 284359 w 1196145"/>
              <a:gd name="connsiteY75" fmla="*/ 316086 h 657968"/>
              <a:gd name="connsiteX76" fmla="*/ 282580 w 1196145"/>
              <a:gd name="connsiteY76" fmla="*/ 318161 h 657968"/>
              <a:gd name="connsiteX77" fmla="*/ 284062 w 1196145"/>
              <a:gd name="connsiteY77" fmla="*/ 330319 h 657968"/>
              <a:gd name="connsiteX78" fmla="*/ 282876 w 1196145"/>
              <a:gd name="connsiteY78" fmla="*/ 338325 h 657968"/>
              <a:gd name="connsiteX79" fmla="*/ 278725 w 1196145"/>
              <a:gd name="connsiteY79" fmla="*/ 342179 h 657968"/>
              <a:gd name="connsiteX80" fmla="*/ 274870 w 1196145"/>
              <a:gd name="connsiteY80" fmla="*/ 340104 h 657968"/>
              <a:gd name="connsiteX81" fmla="*/ 271312 w 1196145"/>
              <a:gd name="connsiteY81" fmla="*/ 332098 h 657968"/>
              <a:gd name="connsiteX82" fmla="*/ 265382 w 1196145"/>
              <a:gd name="connsiteY82" fmla="*/ 330319 h 657968"/>
              <a:gd name="connsiteX83" fmla="*/ 255597 w 1196145"/>
              <a:gd name="connsiteY83" fmla="*/ 335359 h 657968"/>
              <a:gd name="connsiteX84" fmla="*/ 246701 w 1196145"/>
              <a:gd name="connsiteY84" fmla="*/ 335359 h 657968"/>
              <a:gd name="connsiteX85" fmla="*/ 238102 w 1196145"/>
              <a:gd name="connsiteY85" fmla="*/ 331505 h 657968"/>
              <a:gd name="connsiteX86" fmla="*/ 235433 w 1196145"/>
              <a:gd name="connsiteY86" fmla="*/ 332394 h 657968"/>
              <a:gd name="connsiteX87" fmla="*/ 233358 w 1196145"/>
              <a:gd name="connsiteY87" fmla="*/ 335063 h 657968"/>
              <a:gd name="connsiteX88" fmla="*/ 235433 w 1196145"/>
              <a:gd name="connsiteY88" fmla="*/ 344551 h 657968"/>
              <a:gd name="connsiteX89" fmla="*/ 234841 w 1196145"/>
              <a:gd name="connsiteY89" fmla="*/ 352557 h 657968"/>
              <a:gd name="connsiteX90" fmla="*/ 231282 w 1196145"/>
              <a:gd name="connsiteY90" fmla="*/ 357895 h 657968"/>
              <a:gd name="connsiteX91" fmla="*/ 225649 w 1196145"/>
              <a:gd name="connsiteY91" fmla="*/ 359970 h 657968"/>
              <a:gd name="connsiteX92" fmla="*/ 217939 w 1196145"/>
              <a:gd name="connsiteY92" fmla="*/ 358488 h 657968"/>
              <a:gd name="connsiteX93" fmla="*/ 214974 w 1196145"/>
              <a:gd name="connsiteY93" fmla="*/ 361156 h 657968"/>
              <a:gd name="connsiteX94" fmla="*/ 210526 w 1196145"/>
              <a:gd name="connsiteY94" fmla="*/ 365604 h 657968"/>
              <a:gd name="connsiteX95" fmla="*/ 203410 w 1196145"/>
              <a:gd name="connsiteY95" fmla="*/ 381616 h 657968"/>
              <a:gd name="connsiteX96" fmla="*/ 203706 w 1196145"/>
              <a:gd name="connsiteY96" fmla="*/ 397924 h 657968"/>
              <a:gd name="connsiteX97" fmla="*/ 211416 w 1196145"/>
              <a:gd name="connsiteY97" fmla="*/ 414826 h 657968"/>
              <a:gd name="connsiteX98" fmla="*/ 199851 w 1196145"/>
              <a:gd name="connsiteY98" fmla="*/ 430838 h 657968"/>
              <a:gd name="connsiteX99" fmla="*/ 169014 w 1196145"/>
              <a:gd name="connsiteY99" fmla="*/ 446256 h 657968"/>
              <a:gd name="connsiteX100" fmla="*/ 153002 w 1196145"/>
              <a:gd name="connsiteY100" fmla="*/ 458117 h 657968"/>
              <a:gd name="connsiteX101" fmla="*/ 152112 w 1196145"/>
              <a:gd name="connsiteY101" fmla="*/ 466716 h 657968"/>
              <a:gd name="connsiteX102" fmla="*/ 155967 w 1196145"/>
              <a:gd name="connsiteY102" fmla="*/ 479170 h 657968"/>
              <a:gd name="connsiteX103" fmla="*/ 164566 w 1196145"/>
              <a:gd name="connsiteY103" fmla="*/ 495181 h 657968"/>
              <a:gd name="connsiteX104" fmla="*/ 167235 w 1196145"/>
              <a:gd name="connsiteY104" fmla="*/ 506746 h 657968"/>
              <a:gd name="connsiteX105" fmla="*/ 163973 w 1196145"/>
              <a:gd name="connsiteY105" fmla="*/ 513862 h 657968"/>
              <a:gd name="connsiteX106" fmla="*/ 140252 w 1196145"/>
              <a:gd name="connsiteY106" fmla="*/ 512676 h 657968"/>
              <a:gd name="connsiteX107" fmla="*/ 96368 w 1196145"/>
              <a:gd name="connsiteY107" fmla="*/ 502891 h 657968"/>
              <a:gd name="connsiteX108" fmla="*/ 68198 w 1196145"/>
              <a:gd name="connsiteY108" fmla="*/ 507042 h 657968"/>
              <a:gd name="connsiteX109" fmla="*/ 55745 w 1196145"/>
              <a:gd name="connsiteY109" fmla="*/ 525426 h 657968"/>
              <a:gd name="connsiteX110" fmla="*/ 52187 w 1196145"/>
              <a:gd name="connsiteY110" fmla="*/ 538473 h 657968"/>
              <a:gd name="connsiteX111" fmla="*/ 55152 w 1196145"/>
              <a:gd name="connsiteY111" fmla="*/ 548258 h 657968"/>
              <a:gd name="connsiteX112" fmla="*/ 62268 w 1196145"/>
              <a:gd name="connsiteY112" fmla="*/ 563973 h 657968"/>
              <a:gd name="connsiteX113" fmla="*/ 63454 w 1196145"/>
              <a:gd name="connsiteY113" fmla="*/ 584729 h 657968"/>
              <a:gd name="connsiteX114" fmla="*/ 61379 w 1196145"/>
              <a:gd name="connsiteY114" fmla="*/ 604892 h 657968"/>
              <a:gd name="connsiteX115" fmla="*/ 56041 w 1196145"/>
              <a:gd name="connsiteY115" fmla="*/ 624166 h 657968"/>
              <a:gd name="connsiteX116" fmla="*/ 48332 w 1196145"/>
              <a:gd name="connsiteY116" fmla="*/ 631579 h 657968"/>
              <a:gd name="connsiteX117" fmla="*/ 44181 w 1196145"/>
              <a:gd name="connsiteY117" fmla="*/ 630986 h 657968"/>
              <a:gd name="connsiteX118" fmla="*/ 35582 w 1196145"/>
              <a:gd name="connsiteY118" fmla="*/ 628910 h 657968"/>
              <a:gd name="connsiteX119" fmla="*/ 32320 w 1196145"/>
              <a:gd name="connsiteY119" fmla="*/ 630393 h 657968"/>
              <a:gd name="connsiteX120" fmla="*/ 25204 w 1196145"/>
              <a:gd name="connsiteY120" fmla="*/ 636027 h 657968"/>
              <a:gd name="connsiteX121" fmla="*/ 18680 w 1196145"/>
              <a:gd name="connsiteY121" fmla="*/ 655004 h 657968"/>
              <a:gd name="connsiteX122" fmla="*/ 51297 w 1196145"/>
              <a:gd name="connsiteY122" fmla="*/ 650852 h 657968"/>
              <a:gd name="connsiteX123" fmla="*/ 107932 w 1196145"/>
              <a:gd name="connsiteY123" fmla="*/ 643439 h 657968"/>
              <a:gd name="connsiteX124" fmla="*/ 164863 w 1196145"/>
              <a:gd name="connsiteY124" fmla="*/ 635730 h 657968"/>
              <a:gd name="connsiteX125" fmla="*/ 193032 w 1196145"/>
              <a:gd name="connsiteY125" fmla="*/ 631875 h 657968"/>
              <a:gd name="connsiteX126" fmla="*/ 221497 w 1196145"/>
              <a:gd name="connsiteY126" fmla="*/ 628021 h 657968"/>
              <a:gd name="connsiteX127" fmla="*/ 246997 w 1196145"/>
              <a:gd name="connsiteY127" fmla="*/ 624166 h 657968"/>
              <a:gd name="connsiteX128" fmla="*/ 247591 w 1196145"/>
              <a:gd name="connsiteY128" fmla="*/ 623870 h 657968"/>
              <a:gd name="connsiteX129" fmla="*/ 245218 w 1196145"/>
              <a:gd name="connsiteY129" fmla="*/ 605782 h 657968"/>
              <a:gd name="connsiteX130" fmla="*/ 236026 w 1196145"/>
              <a:gd name="connsiteY130" fmla="*/ 585915 h 657968"/>
              <a:gd name="connsiteX131" fmla="*/ 236916 w 1196145"/>
              <a:gd name="connsiteY131" fmla="*/ 585915 h 657968"/>
              <a:gd name="connsiteX132" fmla="*/ 259155 w 1196145"/>
              <a:gd name="connsiteY132" fmla="*/ 585026 h 657968"/>
              <a:gd name="connsiteX133" fmla="*/ 273684 w 1196145"/>
              <a:gd name="connsiteY133" fmla="*/ 584433 h 657968"/>
              <a:gd name="connsiteX134" fmla="*/ 279318 w 1196145"/>
              <a:gd name="connsiteY134" fmla="*/ 590066 h 657968"/>
              <a:gd name="connsiteX135" fmla="*/ 333580 w 1196145"/>
              <a:gd name="connsiteY135" fmla="*/ 580875 h 657968"/>
              <a:gd name="connsiteX136" fmla="*/ 387842 w 1196145"/>
              <a:gd name="connsiteY136" fmla="*/ 571386 h 657968"/>
              <a:gd name="connsiteX137" fmla="*/ 441809 w 1196145"/>
              <a:gd name="connsiteY137" fmla="*/ 561898 h 657968"/>
              <a:gd name="connsiteX138" fmla="*/ 496071 w 1196145"/>
              <a:gd name="connsiteY138" fmla="*/ 552112 h 657968"/>
              <a:gd name="connsiteX139" fmla="*/ 553002 w 1196145"/>
              <a:gd name="connsiteY139" fmla="*/ 544700 h 657968"/>
              <a:gd name="connsiteX140" fmla="*/ 609933 w 1196145"/>
              <a:gd name="connsiteY140" fmla="*/ 536990 h 657968"/>
              <a:gd name="connsiteX141" fmla="*/ 666568 w 1196145"/>
              <a:gd name="connsiteY141" fmla="*/ 529281 h 657968"/>
              <a:gd name="connsiteX142" fmla="*/ 723202 w 1196145"/>
              <a:gd name="connsiteY142" fmla="*/ 521275 h 657968"/>
              <a:gd name="connsiteX143" fmla="*/ 779837 w 1196145"/>
              <a:gd name="connsiteY143" fmla="*/ 512972 h 657968"/>
              <a:gd name="connsiteX144" fmla="*/ 836471 w 1196145"/>
              <a:gd name="connsiteY144" fmla="*/ 504373 h 657968"/>
              <a:gd name="connsiteX145" fmla="*/ 893106 w 1196145"/>
              <a:gd name="connsiteY145" fmla="*/ 495478 h 657968"/>
              <a:gd name="connsiteX146" fmla="*/ 949740 w 1196145"/>
              <a:gd name="connsiteY146" fmla="*/ 486582 h 657968"/>
              <a:gd name="connsiteX147" fmla="*/ 950926 w 1196145"/>
              <a:gd name="connsiteY147" fmla="*/ 485990 h 657968"/>
              <a:gd name="connsiteX148" fmla="*/ 952113 w 1196145"/>
              <a:gd name="connsiteY148" fmla="*/ 485100 h 657968"/>
              <a:gd name="connsiteX149" fmla="*/ 953299 w 1196145"/>
              <a:gd name="connsiteY149" fmla="*/ 484507 h 657968"/>
              <a:gd name="connsiteX150" fmla="*/ 954484 w 1196145"/>
              <a:gd name="connsiteY150" fmla="*/ 483914 h 657968"/>
              <a:gd name="connsiteX151" fmla="*/ 956857 w 1196145"/>
              <a:gd name="connsiteY151" fmla="*/ 482431 h 657968"/>
              <a:gd name="connsiteX152" fmla="*/ 958043 w 1196145"/>
              <a:gd name="connsiteY152" fmla="*/ 481838 h 657968"/>
              <a:gd name="connsiteX153" fmla="*/ 959229 w 1196145"/>
              <a:gd name="connsiteY153" fmla="*/ 480949 h 657968"/>
              <a:gd name="connsiteX154" fmla="*/ 973758 w 1196145"/>
              <a:gd name="connsiteY154" fmla="*/ 468199 h 657968"/>
              <a:gd name="connsiteX155" fmla="*/ 996886 w 1196145"/>
              <a:gd name="connsiteY155" fmla="*/ 457524 h 657968"/>
              <a:gd name="connsiteX156" fmla="*/ 1036916 w 1196145"/>
              <a:gd name="connsiteY156" fmla="*/ 432320 h 657968"/>
              <a:gd name="connsiteX157" fmla="*/ 1050852 w 1196145"/>
              <a:gd name="connsiteY157" fmla="*/ 411861 h 657968"/>
              <a:gd name="connsiteX158" fmla="*/ 1072498 w 1196145"/>
              <a:gd name="connsiteY158" fmla="*/ 394663 h 657968"/>
              <a:gd name="connsiteX159" fmla="*/ 1079911 w 1196145"/>
              <a:gd name="connsiteY159" fmla="*/ 377761 h 657968"/>
              <a:gd name="connsiteX160" fmla="*/ 1093254 w 1196145"/>
              <a:gd name="connsiteY160" fmla="*/ 360267 h 657968"/>
              <a:gd name="connsiteX161" fmla="*/ 1096219 w 1196145"/>
              <a:gd name="connsiteY161" fmla="*/ 343365 h 657968"/>
              <a:gd name="connsiteX162" fmla="*/ 1097702 w 1196145"/>
              <a:gd name="connsiteY162" fmla="*/ 340400 h 657968"/>
              <a:gd name="connsiteX163" fmla="*/ 1121423 w 1196145"/>
              <a:gd name="connsiteY163" fmla="*/ 320534 h 657968"/>
              <a:gd name="connsiteX164" fmla="*/ 1145738 w 1196145"/>
              <a:gd name="connsiteY164" fmla="*/ 296812 h 657968"/>
              <a:gd name="connsiteX165" fmla="*/ 1196145 w 1196145"/>
              <a:gd name="connsiteY165" fmla="*/ 234544 h 657968"/>
              <a:gd name="connsiteX166" fmla="*/ 1172720 w 1196145"/>
              <a:gd name="connsiteY166" fmla="*/ 233062 h 657968"/>
              <a:gd name="connsiteX167" fmla="*/ 1139807 w 1196145"/>
              <a:gd name="connsiteY167" fmla="*/ 215567 h 657968"/>
              <a:gd name="connsiteX168" fmla="*/ 1116086 w 1196145"/>
              <a:gd name="connsiteY168" fmla="*/ 190956 h 657968"/>
              <a:gd name="connsiteX169" fmla="*/ 1107784 w 1196145"/>
              <a:gd name="connsiteY169" fmla="*/ 178799 h 657968"/>
              <a:gd name="connsiteX170" fmla="*/ 1099184 w 1196145"/>
              <a:gd name="connsiteY170" fmla="*/ 171386 h 657968"/>
              <a:gd name="connsiteX171" fmla="*/ 1095626 w 1196145"/>
              <a:gd name="connsiteY171" fmla="*/ 162491 h 657968"/>
              <a:gd name="connsiteX172" fmla="*/ 1073981 w 1196145"/>
              <a:gd name="connsiteY172" fmla="*/ 142624 h 657968"/>
              <a:gd name="connsiteX173" fmla="*/ 1067457 w 1196145"/>
              <a:gd name="connsiteY173" fmla="*/ 133432 h 657968"/>
              <a:gd name="connsiteX174" fmla="*/ 1065678 w 1196145"/>
              <a:gd name="connsiteY174" fmla="*/ 127205 h 657968"/>
              <a:gd name="connsiteX175" fmla="*/ 1068643 w 1196145"/>
              <a:gd name="connsiteY175" fmla="*/ 113565 h 657968"/>
              <a:gd name="connsiteX176" fmla="*/ 1068643 w 1196145"/>
              <a:gd name="connsiteY176" fmla="*/ 107339 h 657968"/>
              <a:gd name="connsiteX177" fmla="*/ 1060934 w 1196145"/>
              <a:gd name="connsiteY177" fmla="*/ 77687 h 657968"/>
              <a:gd name="connsiteX178" fmla="*/ 1056190 w 1196145"/>
              <a:gd name="connsiteY178" fmla="*/ 72943 h 657968"/>
              <a:gd name="connsiteX179" fmla="*/ 1054707 w 1196145"/>
              <a:gd name="connsiteY179" fmla="*/ 72646 h 657968"/>
              <a:gd name="connsiteX180" fmla="*/ 1029503 w 1196145"/>
              <a:gd name="connsiteY180" fmla="*/ 59007 h 657968"/>
              <a:gd name="connsiteX181" fmla="*/ 1012602 w 1196145"/>
              <a:gd name="connsiteY181" fmla="*/ 44477 h 657968"/>
              <a:gd name="connsiteX182" fmla="*/ 1003706 w 1196145"/>
              <a:gd name="connsiteY182" fmla="*/ 28762 h 657968"/>
              <a:gd name="connsiteX183" fmla="*/ 984729 w 1196145"/>
              <a:gd name="connsiteY183" fmla="*/ 32024 h 657968"/>
              <a:gd name="connsiteX184" fmla="*/ 955671 w 1196145"/>
              <a:gd name="connsiteY184" fmla="*/ 53669 h 657968"/>
              <a:gd name="connsiteX185" fmla="*/ 931949 w 1196145"/>
              <a:gd name="connsiteY185" fmla="*/ 61082 h 657968"/>
              <a:gd name="connsiteX186" fmla="*/ 913862 w 1196145"/>
              <a:gd name="connsiteY186" fmla="*/ 53669 h 657968"/>
              <a:gd name="connsiteX187" fmla="*/ 900815 w 1196145"/>
              <a:gd name="connsiteY187" fmla="*/ 52187 h 657968"/>
              <a:gd name="connsiteX188" fmla="*/ 889251 w 1196145"/>
              <a:gd name="connsiteY188" fmla="*/ 58117 h 657968"/>
              <a:gd name="connsiteX189" fmla="*/ 878873 w 1196145"/>
              <a:gd name="connsiteY189" fmla="*/ 67309 h 657968"/>
              <a:gd name="connsiteX190" fmla="*/ 868495 w 1196145"/>
              <a:gd name="connsiteY190" fmla="*/ 65233 h 657968"/>
              <a:gd name="connsiteX191" fmla="*/ 854262 w 1196145"/>
              <a:gd name="connsiteY191" fmla="*/ 55152 h 657968"/>
              <a:gd name="connsiteX192" fmla="*/ 833803 w 1196145"/>
              <a:gd name="connsiteY192" fmla="*/ 50111 h 657968"/>
              <a:gd name="connsiteX193" fmla="*/ 807116 w 1196145"/>
              <a:gd name="connsiteY193" fmla="*/ 50111 h 657968"/>
              <a:gd name="connsiteX194" fmla="*/ 786657 w 1196145"/>
              <a:gd name="connsiteY194" fmla="*/ 40030 h 657968"/>
              <a:gd name="connsiteX195" fmla="*/ 772720 w 1196145"/>
              <a:gd name="connsiteY195" fmla="*/ 19570 h 657968"/>
              <a:gd name="connsiteX196" fmla="*/ 759377 w 1196145"/>
              <a:gd name="connsiteY196" fmla="*/ 6227 h 657968"/>
              <a:gd name="connsiteX197" fmla="*/ 746627 w 1196145"/>
              <a:gd name="connsiteY197" fmla="*/ 0 h 657968"/>
              <a:gd name="connsiteX198" fmla="*/ 733877 w 1196145"/>
              <a:gd name="connsiteY198" fmla="*/ 0 h 657968"/>
              <a:gd name="connsiteX199" fmla="*/ 721127 w 1196145"/>
              <a:gd name="connsiteY199" fmla="*/ 5930 h 657968"/>
              <a:gd name="connsiteX200" fmla="*/ 710156 w 1196145"/>
              <a:gd name="connsiteY200" fmla="*/ 6227 h 65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196145" h="657968">
                <a:moveTo>
                  <a:pt x="12157" y="655893"/>
                </a:moveTo>
                <a:lnTo>
                  <a:pt x="10081" y="650852"/>
                </a:lnTo>
                <a:lnTo>
                  <a:pt x="5633" y="646108"/>
                </a:lnTo>
                <a:lnTo>
                  <a:pt x="2965" y="646405"/>
                </a:lnTo>
                <a:lnTo>
                  <a:pt x="593" y="647294"/>
                </a:lnTo>
                <a:lnTo>
                  <a:pt x="0" y="649963"/>
                </a:lnTo>
                <a:lnTo>
                  <a:pt x="0" y="655597"/>
                </a:lnTo>
                <a:lnTo>
                  <a:pt x="890" y="657969"/>
                </a:lnTo>
                <a:lnTo>
                  <a:pt x="12157" y="655893"/>
                </a:lnTo>
                <a:close/>
                <a:moveTo>
                  <a:pt x="710156" y="6227"/>
                </a:moveTo>
                <a:lnTo>
                  <a:pt x="701556" y="593"/>
                </a:lnTo>
                <a:lnTo>
                  <a:pt x="692661" y="2965"/>
                </a:lnTo>
                <a:lnTo>
                  <a:pt x="685248" y="11268"/>
                </a:lnTo>
                <a:lnTo>
                  <a:pt x="683173" y="13640"/>
                </a:lnTo>
                <a:lnTo>
                  <a:pt x="681097" y="23128"/>
                </a:lnTo>
                <a:lnTo>
                  <a:pt x="686434" y="31134"/>
                </a:lnTo>
                <a:lnTo>
                  <a:pt x="687620" y="38547"/>
                </a:lnTo>
                <a:lnTo>
                  <a:pt x="684358" y="44774"/>
                </a:lnTo>
                <a:lnTo>
                  <a:pt x="686434" y="48629"/>
                </a:lnTo>
                <a:lnTo>
                  <a:pt x="694440" y="50111"/>
                </a:lnTo>
                <a:lnTo>
                  <a:pt x="698295" y="56041"/>
                </a:lnTo>
                <a:lnTo>
                  <a:pt x="698295" y="66420"/>
                </a:lnTo>
                <a:lnTo>
                  <a:pt x="684358" y="79466"/>
                </a:lnTo>
                <a:lnTo>
                  <a:pt x="655893" y="96368"/>
                </a:lnTo>
                <a:lnTo>
                  <a:pt x="649963" y="100815"/>
                </a:lnTo>
                <a:lnTo>
                  <a:pt x="644625" y="103187"/>
                </a:lnTo>
                <a:lnTo>
                  <a:pt x="641957" y="103187"/>
                </a:lnTo>
                <a:lnTo>
                  <a:pt x="637806" y="101705"/>
                </a:lnTo>
                <a:lnTo>
                  <a:pt x="631579" y="97850"/>
                </a:lnTo>
                <a:lnTo>
                  <a:pt x="621794" y="97554"/>
                </a:lnTo>
                <a:lnTo>
                  <a:pt x="606375" y="101705"/>
                </a:lnTo>
                <a:lnTo>
                  <a:pt x="601631" y="112380"/>
                </a:lnTo>
                <a:lnTo>
                  <a:pt x="607561" y="129281"/>
                </a:lnTo>
                <a:lnTo>
                  <a:pt x="604596" y="143810"/>
                </a:lnTo>
                <a:lnTo>
                  <a:pt x="592142" y="155671"/>
                </a:lnTo>
                <a:lnTo>
                  <a:pt x="584433" y="169903"/>
                </a:lnTo>
                <a:lnTo>
                  <a:pt x="580875" y="186212"/>
                </a:lnTo>
                <a:lnTo>
                  <a:pt x="572869" y="197183"/>
                </a:lnTo>
                <a:lnTo>
                  <a:pt x="560415" y="202817"/>
                </a:lnTo>
                <a:lnTo>
                  <a:pt x="552113" y="218829"/>
                </a:lnTo>
                <a:lnTo>
                  <a:pt x="547961" y="245515"/>
                </a:lnTo>
                <a:lnTo>
                  <a:pt x="541734" y="262713"/>
                </a:lnTo>
                <a:lnTo>
                  <a:pt x="533136" y="270422"/>
                </a:lnTo>
                <a:lnTo>
                  <a:pt x="519792" y="271016"/>
                </a:lnTo>
                <a:lnTo>
                  <a:pt x="502001" y="264789"/>
                </a:lnTo>
                <a:lnTo>
                  <a:pt x="490734" y="257079"/>
                </a:lnTo>
                <a:lnTo>
                  <a:pt x="486582" y="247887"/>
                </a:lnTo>
                <a:lnTo>
                  <a:pt x="480652" y="241957"/>
                </a:lnTo>
                <a:lnTo>
                  <a:pt x="475908" y="239585"/>
                </a:lnTo>
                <a:lnTo>
                  <a:pt x="472943" y="239881"/>
                </a:lnTo>
                <a:lnTo>
                  <a:pt x="472943" y="241364"/>
                </a:lnTo>
                <a:lnTo>
                  <a:pt x="474722" y="243736"/>
                </a:lnTo>
                <a:lnTo>
                  <a:pt x="473536" y="246998"/>
                </a:lnTo>
                <a:lnTo>
                  <a:pt x="463454" y="249666"/>
                </a:lnTo>
                <a:lnTo>
                  <a:pt x="459600" y="254410"/>
                </a:lnTo>
                <a:lnTo>
                  <a:pt x="462268" y="261230"/>
                </a:lnTo>
                <a:lnTo>
                  <a:pt x="460786" y="266568"/>
                </a:lnTo>
                <a:lnTo>
                  <a:pt x="455152" y="270422"/>
                </a:lnTo>
                <a:lnTo>
                  <a:pt x="453076" y="277539"/>
                </a:lnTo>
                <a:lnTo>
                  <a:pt x="454262" y="288214"/>
                </a:lnTo>
                <a:lnTo>
                  <a:pt x="451594" y="298295"/>
                </a:lnTo>
                <a:lnTo>
                  <a:pt x="444774" y="308376"/>
                </a:lnTo>
                <a:lnTo>
                  <a:pt x="432617" y="307191"/>
                </a:lnTo>
                <a:lnTo>
                  <a:pt x="414825" y="295330"/>
                </a:lnTo>
                <a:lnTo>
                  <a:pt x="398517" y="294440"/>
                </a:lnTo>
                <a:lnTo>
                  <a:pt x="383691" y="304818"/>
                </a:lnTo>
                <a:lnTo>
                  <a:pt x="373313" y="317272"/>
                </a:lnTo>
                <a:lnTo>
                  <a:pt x="367383" y="331801"/>
                </a:lnTo>
                <a:lnTo>
                  <a:pt x="360267" y="336249"/>
                </a:lnTo>
                <a:lnTo>
                  <a:pt x="347813" y="327947"/>
                </a:lnTo>
                <a:lnTo>
                  <a:pt x="319644" y="317865"/>
                </a:lnTo>
                <a:lnTo>
                  <a:pt x="305708" y="316975"/>
                </a:lnTo>
                <a:lnTo>
                  <a:pt x="296516" y="321720"/>
                </a:lnTo>
                <a:lnTo>
                  <a:pt x="289399" y="321127"/>
                </a:lnTo>
                <a:lnTo>
                  <a:pt x="286434" y="317569"/>
                </a:lnTo>
                <a:lnTo>
                  <a:pt x="284359" y="316086"/>
                </a:lnTo>
                <a:lnTo>
                  <a:pt x="282580" y="318161"/>
                </a:lnTo>
                <a:lnTo>
                  <a:pt x="284062" y="330319"/>
                </a:lnTo>
                <a:lnTo>
                  <a:pt x="282876" y="338325"/>
                </a:lnTo>
                <a:lnTo>
                  <a:pt x="278725" y="342179"/>
                </a:lnTo>
                <a:lnTo>
                  <a:pt x="274870" y="340104"/>
                </a:lnTo>
                <a:lnTo>
                  <a:pt x="271312" y="332098"/>
                </a:lnTo>
                <a:lnTo>
                  <a:pt x="265382" y="330319"/>
                </a:lnTo>
                <a:lnTo>
                  <a:pt x="255597" y="335359"/>
                </a:lnTo>
                <a:lnTo>
                  <a:pt x="246701" y="335359"/>
                </a:lnTo>
                <a:lnTo>
                  <a:pt x="238102" y="331505"/>
                </a:lnTo>
                <a:lnTo>
                  <a:pt x="235433" y="332394"/>
                </a:lnTo>
                <a:lnTo>
                  <a:pt x="233358" y="335063"/>
                </a:lnTo>
                <a:lnTo>
                  <a:pt x="235433" y="344551"/>
                </a:lnTo>
                <a:lnTo>
                  <a:pt x="234841" y="352557"/>
                </a:lnTo>
                <a:lnTo>
                  <a:pt x="231282" y="357895"/>
                </a:lnTo>
                <a:lnTo>
                  <a:pt x="225649" y="359970"/>
                </a:lnTo>
                <a:lnTo>
                  <a:pt x="217939" y="358488"/>
                </a:lnTo>
                <a:lnTo>
                  <a:pt x="214974" y="361156"/>
                </a:lnTo>
                <a:lnTo>
                  <a:pt x="210526" y="365604"/>
                </a:lnTo>
                <a:lnTo>
                  <a:pt x="203410" y="381616"/>
                </a:lnTo>
                <a:lnTo>
                  <a:pt x="203706" y="397924"/>
                </a:lnTo>
                <a:lnTo>
                  <a:pt x="211416" y="414826"/>
                </a:lnTo>
                <a:lnTo>
                  <a:pt x="199851" y="430838"/>
                </a:lnTo>
                <a:lnTo>
                  <a:pt x="169014" y="446256"/>
                </a:lnTo>
                <a:lnTo>
                  <a:pt x="153002" y="458117"/>
                </a:lnTo>
                <a:lnTo>
                  <a:pt x="152112" y="466716"/>
                </a:lnTo>
                <a:lnTo>
                  <a:pt x="155967" y="479170"/>
                </a:lnTo>
                <a:lnTo>
                  <a:pt x="164566" y="495181"/>
                </a:lnTo>
                <a:lnTo>
                  <a:pt x="167235" y="506746"/>
                </a:lnTo>
                <a:lnTo>
                  <a:pt x="163973" y="513862"/>
                </a:lnTo>
                <a:lnTo>
                  <a:pt x="140252" y="512676"/>
                </a:lnTo>
                <a:lnTo>
                  <a:pt x="96368" y="502891"/>
                </a:lnTo>
                <a:lnTo>
                  <a:pt x="68198" y="507042"/>
                </a:lnTo>
                <a:lnTo>
                  <a:pt x="55745" y="525426"/>
                </a:lnTo>
                <a:lnTo>
                  <a:pt x="52187" y="538473"/>
                </a:lnTo>
                <a:lnTo>
                  <a:pt x="55152" y="548258"/>
                </a:lnTo>
                <a:lnTo>
                  <a:pt x="62268" y="563973"/>
                </a:lnTo>
                <a:lnTo>
                  <a:pt x="63454" y="584729"/>
                </a:lnTo>
                <a:lnTo>
                  <a:pt x="61379" y="604892"/>
                </a:lnTo>
                <a:lnTo>
                  <a:pt x="56041" y="624166"/>
                </a:lnTo>
                <a:lnTo>
                  <a:pt x="48332" y="631579"/>
                </a:lnTo>
                <a:lnTo>
                  <a:pt x="44181" y="630986"/>
                </a:lnTo>
                <a:lnTo>
                  <a:pt x="35582" y="628910"/>
                </a:lnTo>
                <a:lnTo>
                  <a:pt x="32320" y="630393"/>
                </a:lnTo>
                <a:lnTo>
                  <a:pt x="25204" y="636027"/>
                </a:lnTo>
                <a:lnTo>
                  <a:pt x="18680" y="655004"/>
                </a:lnTo>
                <a:lnTo>
                  <a:pt x="51297" y="650852"/>
                </a:lnTo>
                <a:lnTo>
                  <a:pt x="107932" y="643439"/>
                </a:lnTo>
                <a:lnTo>
                  <a:pt x="164863" y="635730"/>
                </a:lnTo>
                <a:lnTo>
                  <a:pt x="193032" y="631875"/>
                </a:lnTo>
                <a:lnTo>
                  <a:pt x="221497" y="628021"/>
                </a:lnTo>
                <a:lnTo>
                  <a:pt x="246997" y="624166"/>
                </a:lnTo>
                <a:lnTo>
                  <a:pt x="247591" y="623870"/>
                </a:lnTo>
                <a:lnTo>
                  <a:pt x="245218" y="605782"/>
                </a:lnTo>
                <a:lnTo>
                  <a:pt x="236026" y="585915"/>
                </a:lnTo>
                <a:lnTo>
                  <a:pt x="236916" y="585915"/>
                </a:lnTo>
                <a:lnTo>
                  <a:pt x="259155" y="585026"/>
                </a:lnTo>
                <a:lnTo>
                  <a:pt x="273684" y="584433"/>
                </a:lnTo>
                <a:lnTo>
                  <a:pt x="279318" y="590066"/>
                </a:lnTo>
                <a:lnTo>
                  <a:pt x="333580" y="580875"/>
                </a:lnTo>
                <a:lnTo>
                  <a:pt x="387842" y="571386"/>
                </a:lnTo>
                <a:lnTo>
                  <a:pt x="441809" y="561898"/>
                </a:lnTo>
                <a:lnTo>
                  <a:pt x="496071" y="552112"/>
                </a:lnTo>
                <a:lnTo>
                  <a:pt x="553002" y="544700"/>
                </a:lnTo>
                <a:lnTo>
                  <a:pt x="609933" y="536990"/>
                </a:lnTo>
                <a:lnTo>
                  <a:pt x="666568" y="529281"/>
                </a:lnTo>
                <a:lnTo>
                  <a:pt x="723202" y="521275"/>
                </a:lnTo>
                <a:lnTo>
                  <a:pt x="779837" y="512972"/>
                </a:lnTo>
                <a:lnTo>
                  <a:pt x="836471" y="504373"/>
                </a:lnTo>
                <a:lnTo>
                  <a:pt x="893106" y="495478"/>
                </a:lnTo>
                <a:lnTo>
                  <a:pt x="949740" y="486582"/>
                </a:lnTo>
                <a:lnTo>
                  <a:pt x="950926" y="485990"/>
                </a:lnTo>
                <a:lnTo>
                  <a:pt x="952113" y="485100"/>
                </a:lnTo>
                <a:lnTo>
                  <a:pt x="953299" y="484507"/>
                </a:lnTo>
                <a:lnTo>
                  <a:pt x="954484" y="483914"/>
                </a:lnTo>
                <a:lnTo>
                  <a:pt x="956857" y="482431"/>
                </a:lnTo>
                <a:lnTo>
                  <a:pt x="958043" y="481838"/>
                </a:lnTo>
                <a:lnTo>
                  <a:pt x="959229" y="480949"/>
                </a:lnTo>
                <a:lnTo>
                  <a:pt x="973758" y="468199"/>
                </a:lnTo>
                <a:lnTo>
                  <a:pt x="996886" y="457524"/>
                </a:lnTo>
                <a:lnTo>
                  <a:pt x="1036916" y="432320"/>
                </a:lnTo>
                <a:lnTo>
                  <a:pt x="1050852" y="411861"/>
                </a:lnTo>
                <a:lnTo>
                  <a:pt x="1072498" y="394663"/>
                </a:lnTo>
                <a:lnTo>
                  <a:pt x="1079911" y="377761"/>
                </a:lnTo>
                <a:lnTo>
                  <a:pt x="1093254" y="360267"/>
                </a:lnTo>
                <a:lnTo>
                  <a:pt x="1096219" y="343365"/>
                </a:lnTo>
                <a:lnTo>
                  <a:pt x="1097702" y="340400"/>
                </a:lnTo>
                <a:lnTo>
                  <a:pt x="1121423" y="320534"/>
                </a:lnTo>
                <a:lnTo>
                  <a:pt x="1145738" y="296812"/>
                </a:lnTo>
                <a:lnTo>
                  <a:pt x="1196145" y="234544"/>
                </a:lnTo>
                <a:lnTo>
                  <a:pt x="1172720" y="233062"/>
                </a:lnTo>
                <a:lnTo>
                  <a:pt x="1139807" y="215567"/>
                </a:lnTo>
                <a:lnTo>
                  <a:pt x="1116086" y="190956"/>
                </a:lnTo>
                <a:lnTo>
                  <a:pt x="1107784" y="178799"/>
                </a:lnTo>
                <a:lnTo>
                  <a:pt x="1099184" y="171386"/>
                </a:lnTo>
                <a:lnTo>
                  <a:pt x="1095626" y="162491"/>
                </a:lnTo>
                <a:lnTo>
                  <a:pt x="1073981" y="142624"/>
                </a:lnTo>
                <a:lnTo>
                  <a:pt x="1067457" y="133432"/>
                </a:lnTo>
                <a:lnTo>
                  <a:pt x="1065678" y="127205"/>
                </a:lnTo>
                <a:lnTo>
                  <a:pt x="1068643" y="113565"/>
                </a:lnTo>
                <a:lnTo>
                  <a:pt x="1068643" y="107339"/>
                </a:lnTo>
                <a:lnTo>
                  <a:pt x="1060934" y="77687"/>
                </a:lnTo>
                <a:lnTo>
                  <a:pt x="1056190" y="72943"/>
                </a:lnTo>
                <a:lnTo>
                  <a:pt x="1054707" y="72646"/>
                </a:lnTo>
                <a:lnTo>
                  <a:pt x="1029503" y="59007"/>
                </a:lnTo>
                <a:lnTo>
                  <a:pt x="1012602" y="44477"/>
                </a:lnTo>
                <a:lnTo>
                  <a:pt x="1003706" y="28762"/>
                </a:lnTo>
                <a:lnTo>
                  <a:pt x="984729" y="32024"/>
                </a:lnTo>
                <a:lnTo>
                  <a:pt x="955671" y="53669"/>
                </a:lnTo>
                <a:lnTo>
                  <a:pt x="931949" y="61082"/>
                </a:lnTo>
                <a:lnTo>
                  <a:pt x="913862" y="53669"/>
                </a:lnTo>
                <a:lnTo>
                  <a:pt x="900815" y="52187"/>
                </a:lnTo>
                <a:lnTo>
                  <a:pt x="889251" y="58117"/>
                </a:lnTo>
                <a:lnTo>
                  <a:pt x="878873" y="67309"/>
                </a:lnTo>
                <a:lnTo>
                  <a:pt x="868495" y="65233"/>
                </a:lnTo>
                <a:lnTo>
                  <a:pt x="854262" y="55152"/>
                </a:lnTo>
                <a:lnTo>
                  <a:pt x="833803" y="50111"/>
                </a:lnTo>
                <a:lnTo>
                  <a:pt x="807116" y="50111"/>
                </a:lnTo>
                <a:lnTo>
                  <a:pt x="786657" y="40030"/>
                </a:lnTo>
                <a:lnTo>
                  <a:pt x="772720" y="19570"/>
                </a:lnTo>
                <a:lnTo>
                  <a:pt x="759377" y="6227"/>
                </a:lnTo>
                <a:lnTo>
                  <a:pt x="746627" y="0"/>
                </a:lnTo>
                <a:lnTo>
                  <a:pt x="733877" y="0"/>
                </a:lnTo>
                <a:lnTo>
                  <a:pt x="721127" y="5930"/>
                </a:lnTo>
                <a:lnTo>
                  <a:pt x="710156" y="6227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AED06B2-66B3-87C0-232F-58FA2E5C8338}"/>
              </a:ext>
            </a:extLst>
          </p:cNvPr>
          <p:cNvSpPr/>
          <p:nvPr/>
        </p:nvSpPr>
        <p:spPr>
          <a:xfrm>
            <a:off x="7022014" y="3913619"/>
            <a:ext cx="1055422" cy="580299"/>
          </a:xfrm>
          <a:custGeom>
            <a:avLst/>
            <a:gdLst>
              <a:gd name="connsiteX0" fmla="*/ 12157 w 1196145"/>
              <a:gd name="connsiteY0" fmla="*/ 655597 h 657672"/>
              <a:gd name="connsiteX1" fmla="*/ 10081 w 1196145"/>
              <a:gd name="connsiteY1" fmla="*/ 650556 h 657672"/>
              <a:gd name="connsiteX2" fmla="*/ 5633 w 1196145"/>
              <a:gd name="connsiteY2" fmla="*/ 645812 h 657672"/>
              <a:gd name="connsiteX3" fmla="*/ 2965 w 1196145"/>
              <a:gd name="connsiteY3" fmla="*/ 646108 h 657672"/>
              <a:gd name="connsiteX4" fmla="*/ 593 w 1196145"/>
              <a:gd name="connsiteY4" fmla="*/ 646998 h 657672"/>
              <a:gd name="connsiteX5" fmla="*/ 0 w 1196145"/>
              <a:gd name="connsiteY5" fmla="*/ 649666 h 657672"/>
              <a:gd name="connsiteX6" fmla="*/ 0 w 1196145"/>
              <a:gd name="connsiteY6" fmla="*/ 655300 h 657672"/>
              <a:gd name="connsiteX7" fmla="*/ 890 w 1196145"/>
              <a:gd name="connsiteY7" fmla="*/ 657672 h 657672"/>
              <a:gd name="connsiteX8" fmla="*/ 12157 w 1196145"/>
              <a:gd name="connsiteY8" fmla="*/ 655597 h 657672"/>
              <a:gd name="connsiteX9" fmla="*/ 710156 w 1196145"/>
              <a:gd name="connsiteY9" fmla="*/ 5930 h 657672"/>
              <a:gd name="connsiteX10" fmla="*/ 701556 w 1196145"/>
              <a:gd name="connsiteY10" fmla="*/ 296 h 657672"/>
              <a:gd name="connsiteX11" fmla="*/ 692661 w 1196145"/>
              <a:gd name="connsiteY11" fmla="*/ 2669 h 657672"/>
              <a:gd name="connsiteX12" fmla="*/ 685248 w 1196145"/>
              <a:gd name="connsiteY12" fmla="*/ 10971 h 657672"/>
              <a:gd name="connsiteX13" fmla="*/ 683173 w 1196145"/>
              <a:gd name="connsiteY13" fmla="*/ 13343 h 657672"/>
              <a:gd name="connsiteX14" fmla="*/ 681097 w 1196145"/>
              <a:gd name="connsiteY14" fmla="*/ 22832 h 657672"/>
              <a:gd name="connsiteX15" fmla="*/ 686434 w 1196145"/>
              <a:gd name="connsiteY15" fmla="*/ 30838 h 657672"/>
              <a:gd name="connsiteX16" fmla="*/ 687620 w 1196145"/>
              <a:gd name="connsiteY16" fmla="*/ 38251 h 657672"/>
              <a:gd name="connsiteX17" fmla="*/ 684358 w 1196145"/>
              <a:gd name="connsiteY17" fmla="*/ 44774 h 657672"/>
              <a:gd name="connsiteX18" fmla="*/ 686434 w 1196145"/>
              <a:gd name="connsiteY18" fmla="*/ 48629 h 657672"/>
              <a:gd name="connsiteX19" fmla="*/ 694440 w 1196145"/>
              <a:gd name="connsiteY19" fmla="*/ 50111 h 657672"/>
              <a:gd name="connsiteX20" fmla="*/ 698295 w 1196145"/>
              <a:gd name="connsiteY20" fmla="*/ 56041 h 657672"/>
              <a:gd name="connsiteX21" fmla="*/ 698295 w 1196145"/>
              <a:gd name="connsiteY21" fmla="*/ 66420 h 657672"/>
              <a:gd name="connsiteX22" fmla="*/ 684358 w 1196145"/>
              <a:gd name="connsiteY22" fmla="*/ 79466 h 657672"/>
              <a:gd name="connsiteX23" fmla="*/ 655893 w 1196145"/>
              <a:gd name="connsiteY23" fmla="*/ 96368 h 657672"/>
              <a:gd name="connsiteX24" fmla="*/ 649963 w 1196145"/>
              <a:gd name="connsiteY24" fmla="*/ 100815 h 657672"/>
              <a:gd name="connsiteX25" fmla="*/ 644625 w 1196145"/>
              <a:gd name="connsiteY25" fmla="*/ 103187 h 657672"/>
              <a:gd name="connsiteX26" fmla="*/ 641957 w 1196145"/>
              <a:gd name="connsiteY26" fmla="*/ 103187 h 657672"/>
              <a:gd name="connsiteX27" fmla="*/ 637806 w 1196145"/>
              <a:gd name="connsiteY27" fmla="*/ 101705 h 657672"/>
              <a:gd name="connsiteX28" fmla="*/ 631579 w 1196145"/>
              <a:gd name="connsiteY28" fmla="*/ 97850 h 657672"/>
              <a:gd name="connsiteX29" fmla="*/ 621794 w 1196145"/>
              <a:gd name="connsiteY29" fmla="*/ 97554 h 657672"/>
              <a:gd name="connsiteX30" fmla="*/ 606375 w 1196145"/>
              <a:gd name="connsiteY30" fmla="*/ 101705 h 657672"/>
              <a:gd name="connsiteX31" fmla="*/ 601631 w 1196145"/>
              <a:gd name="connsiteY31" fmla="*/ 112380 h 657672"/>
              <a:gd name="connsiteX32" fmla="*/ 607561 w 1196145"/>
              <a:gd name="connsiteY32" fmla="*/ 129281 h 657672"/>
              <a:gd name="connsiteX33" fmla="*/ 604596 w 1196145"/>
              <a:gd name="connsiteY33" fmla="*/ 143810 h 657672"/>
              <a:gd name="connsiteX34" fmla="*/ 592142 w 1196145"/>
              <a:gd name="connsiteY34" fmla="*/ 155671 h 657672"/>
              <a:gd name="connsiteX35" fmla="*/ 584433 w 1196145"/>
              <a:gd name="connsiteY35" fmla="*/ 169903 h 657672"/>
              <a:gd name="connsiteX36" fmla="*/ 580875 w 1196145"/>
              <a:gd name="connsiteY36" fmla="*/ 186212 h 657672"/>
              <a:gd name="connsiteX37" fmla="*/ 572869 w 1196145"/>
              <a:gd name="connsiteY37" fmla="*/ 197183 h 657672"/>
              <a:gd name="connsiteX38" fmla="*/ 560415 w 1196145"/>
              <a:gd name="connsiteY38" fmla="*/ 202817 h 657672"/>
              <a:gd name="connsiteX39" fmla="*/ 552113 w 1196145"/>
              <a:gd name="connsiteY39" fmla="*/ 218829 h 657672"/>
              <a:gd name="connsiteX40" fmla="*/ 547961 w 1196145"/>
              <a:gd name="connsiteY40" fmla="*/ 245515 h 657672"/>
              <a:gd name="connsiteX41" fmla="*/ 541734 w 1196145"/>
              <a:gd name="connsiteY41" fmla="*/ 262713 h 657672"/>
              <a:gd name="connsiteX42" fmla="*/ 533136 w 1196145"/>
              <a:gd name="connsiteY42" fmla="*/ 270422 h 657672"/>
              <a:gd name="connsiteX43" fmla="*/ 519792 w 1196145"/>
              <a:gd name="connsiteY43" fmla="*/ 271016 h 657672"/>
              <a:gd name="connsiteX44" fmla="*/ 502001 w 1196145"/>
              <a:gd name="connsiteY44" fmla="*/ 264789 h 657672"/>
              <a:gd name="connsiteX45" fmla="*/ 490734 w 1196145"/>
              <a:gd name="connsiteY45" fmla="*/ 257079 h 657672"/>
              <a:gd name="connsiteX46" fmla="*/ 486582 w 1196145"/>
              <a:gd name="connsiteY46" fmla="*/ 247887 h 657672"/>
              <a:gd name="connsiteX47" fmla="*/ 480652 w 1196145"/>
              <a:gd name="connsiteY47" fmla="*/ 241957 h 657672"/>
              <a:gd name="connsiteX48" fmla="*/ 475908 w 1196145"/>
              <a:gd name="connsiteY48" fmla="*/ 239585 h 657672"/>
              <a:gd name="connsiteX49" fmla="*/ 472943 w 1196145"/>
              <a:gd name="connsiteY49" fmla="*/ 239881 h 657672"/>
              <a:gd name="connsiteX50" fmla="*/ 472943 w 1196145"/>
              <a:gd name="connsiteY50" fmla="*/ 241364 h 657672"/>
              <a:gd name="connsiteX51" fmla="*/ 474722 w 1196145"/>
              <a:gd name="connsiteY51" fmla="*/ 243736 h 657672"/>
              <a:gd name="connsiteX52" fmla="*/ 473536 w 1196145"/>
              <a:gd name="connsiteY52" fmla="*/ 246998 h 657672"/>
              <a:gd name="connsiteX53" fmla="*/ 463454 w 1196145"/>
              <a:gd name="connsiteY53" fmla="*/ 249666 h 657672"/>
              <a:gd name="connsiteX54" fmla="*/ 459600 w 1196145"/>
              <a:gd name="connsiteY54" fmla="*/ 254410 h 657672"/>
              <a:gd name="connsiteX55" fmla="*/ 462268 w 1196145"/>
              <a:gd name="connsiteY55" fmla="*/ 261230 h 657672"/>
              <a:gd name="connsiteX56" fmla="*/ 460786 w 1196145"/>
              <a:gd name="connsiteY56" fmla="*/ 266568 h 657672"/>
              <a:gd name="connsiteX57" fmla="*/ 455152 w 1196145"/>
              <a:gd name="connsiteY57" fmla="*/ 270422 h 657672"/>
              <a:gd name="connsiteX58" fmla="*/ 453076 w 1196145"/>
              <a:gd name="connsiteY58" fmla="*/ 277539 h 657672"/>
              <a:gd name="connsiteX59" fmla="*/ 454262 w 1196145"/>
              <a:gd name="connsiteY59" fmla="*/ 288214 h 657672"/>
              <a:gd name="connsiteX60" fmla="*/ 451594 w 1196145"/>
              <a:gd name="connsiteY60" fmla="*/ 298295 h 657672"/>
              <a:gd name="connsiteX61" fmla="*/ 444774 w 1196145"/>
              <a:gd name="connsiteY61" fmla="*/ 308376 h 657672"/>
              <a:gd name="connsiteX62" fmla="*/ 432617 w 1196145"/>
              <a:gd name="connsiteY62" fmla="*/ 307191 h 657672"/>
              <a:gd name="connsiteX63" fmla="*/ 414825 w 1196145"/>
              <a:gd name="connsiteY63" fmla="*/ 295330 h 657672"/>
              <a:gd name="connsiteX64" fmla="*/ 398517 w 1196145"/>
              <a:gd name="connsiteY64" fmla="*/ 294440 h 657672"/>
              <a:gd name="connsiteX65" fmla="*/ 383691 w 1196145"/>
              <a:gd name="connsiteY65" fmla="*/ 304818 h 657672"/>
              <a:gd name="connsiteX66" fmla="*/ 373313 w 1196145"/>
              <a:gd name="connsiteY66" fmla="*/ 317272 h 657672"/>
              <a:gd name="connsiteX67" fmla="*/ 367383 w 1196145"/>
              <a:gd name="connsiteY67" fmla="*/ 331801 h 657672"/>
              <a:gd name="connsiteX68" fmla="*/ 360267 w 1196145"/>
              <a:gd name="connsiteY68" fmla="*/ 336249 h 657672"/>
              <a:gd name="connsiteX69" fmla="*/ 347813 w 1196145"/>
              <a:gd name="connsiteY69" fmla="*/ 327947 h 657672"/>
              <a:gd name="connsiteX70" fmla="*/ 319644 w 1196145"/>
              <a:gd name="connsiteY70" fmla="*/ 317865 h 657672"/>
              <a:gd name="connsiteX71" fmla="*/ 305708 w 1196145"/>
              <a:gd name="connsiteY71" fmla="*/ 316975 h 657672"/>
              <a:gd name="connsiteX72" fmla="*/ 296516 w 1196145"/>
              <a:gd name="connsiteY72" fmla="*/ 321720 h 657672"/>
              <a:gd name="connsiteX73" fmla="*/ 289399 w 1196145"/>
              <a:gd name="connsiteY73" fmla="*/ 321127 h 657672"/>
              <a:gd name="connsiteX74" fmla="*/ 286434 w 1196145"/>
              <a:gd name="connsiteY74" fmla="*/ 317569 h 657672"/>
              <a:gd name="connsiteX75" fmla="*/ 284359 w 1196145"/>
              <a:gd name="connsiteY75" fmla="*/ 316086 h 657672"/>
              <a:gd name="connsiteX76" fmla="*/ 282580 w 1196145"/>
              <a:gd name="connsiteY76" fmla="*/ 318161 h 657672"/>
              <a:gd name="connsiteX77" fmla="*/ 284062 w 1196145"/>
              <a:gd name="connsiteY77" fmla="*/ 330319 h 657672"/>
              <a:gd name="connsiteX78" fmla="*/ 282876 w 1196145"/>
              <a:gd name="connsiteY78" fmla="*/ 338325 h 657672"/>
              <a:gd name="connsiteX79" fmla="*/ 278725 w 1196145"/>
              <a:gd name="connsiteY79" fmla="*/ 342179 h 657672"/>
              <a:gd name="connsiteX80" fmla="*/ 274870 w 1196145"/>
              <a:gd name="connsiteY80" fmla="*/ 340104 h 657672"/>
              <a:gd name="connsiteX81" fmla="*/ 271312 w 1196145"/>
              <a:gd name="connsiteY81" fmla="*/ 332098 h 657672"/>
              <a:gd name="connsiteX82" fmla="*/ 265382 w 1196145"/>
              <a:gd name="connsiteY82" fmla="*/ 330319 h 657672"/>
              <a:gd name="connsiteX83" fmla="*/ 255597 w 1196145"/>
              <a:gd name="connsiteY83" fmla="*/ 335359 h 657672"/>
              <a:gd name="connsiteX84" fmla="*/ 246701 w 1196145"/>
              <a:gd name="connsiteY84" fmla="*/ 335359 h 657672"/>
              <a:gd name="connsiteX85" fmla="*/ 238102 w 1196145"/>
              <a:gd name="connsiteY85" fmla="*/ 331505 h 657672"/>
              <a:gd name="connsiteX86" fmla="*/ 235433 w 1196145"/>
              <a:gd name="connsiteY86" fmla="*/ 332394 h 657672"/>
              <a:gd name="connsiteX87" fmla="*/ 233358 w 1196145"/>
              <a:gd name="connsiteY87" fmla="*/ 335063 h 657672"/>
              <a:gd name="connsiteX88" fmla="*/ 235433 w 1196145"/>
              <a:gd name="connsiteY88" fmla="*/ 344551 h 657672"/>
              <a:gd name="connsiteX89" fmla="*/ 234841 w 1196145"/>
              <a:gd name="connsiteY89" fmla="*/ 352557 h 657672"/>
              <a:gd name="connsiteX90" fmla="*/ 231282 w 1196145"/>
              <a:gd name="connsiteY90" fmla="*/ 357895 h 657672"/>
              <a:gd name="connsiteX91" fmla="*/ 225649 w 1196145"/>
              <a:gd name="connsiteY91" fmla="*/ 359970 h 657672"/>
              <a:gd name="connsiteX92" fmla="*/ 217939 w 1196145"/>
              <a:gd name="connsiteY92" fmla="*/ 358488 h 657672"/>
              <a:gd name="connsiteX93" fmla="*/ 214974 w 1196145"/>
              <a:gd name="connsiteY93" fmla="*/ 361156 h 657672"/>
              <a:gd name="connsiteX94" fmla="*/ 210526 w 1196145"/>
              <a:gd name="connsiteY94" fmla="*/ 365604 h 657672"/>
              <a:gd name="connsiteX95" fmla="*/ 203410 w 1196145"/>
              <a:gd name="connsiteY95" fmla="*/ 381616 h 657672"/>
              <a:gd name="connsiteX96" fmla="*/ 203706 w 1196145"/>
              <a:gd name="connsiteY96" fmla="*/ 397924 h 657672"/>
              <a:gd name="connsiteX97" fmla="*/ 211416 w 1196145"/>
              <a:gd name="connsiteY97" fmla="*/ 414826 h 657672"/>
              <a:gd name="connsiteX98" fmla="*/ 199851 w 1196145"/>
              <a:gd name="connsiteY98" fmla="*/ 430838 h 657672"/>
              <a:gd name="connsiteX99" fmla="*/ 169014 w 1196145"/>
              <a:gd name="connsiteY99" fmla="*/ 446256 h 657672"/>
              <a:gd name="connsiteX100" fmla="*/ 153002 w 1196145"/>
              <a:gd name="connsiteY100" fmla="*/ 458117 h 657672"/>
              <a:gd name="connsiteX101" fmla="*/ 152112 w 1196145"/>
              <a:gd name="connsiteY101" fmla="*/ 466716 h 657672"/>
              <a:gd name="connsiteX102" fmla="*/ 155967 w 1196145"/>
              <a:gd name="connsiteY102" fmla="*/ 479170 h 657672"/>
              <a:gd name="connsiteX103" fmla="*/ 164566 w 1196145"/>
              <a:gd name="connsiteY103" fmla="*/ 495181 h 657672"/>
              <a:gd name="connsiteX104" fmla="*/ 167235 w 1196145"/>
              <a:gd name="connsiteY104" fmla="*/ 506746 h 657672"/>
              <a:gd name="connsiteX105" fmla="*/ 163973 w 1196145"/>
              <a:gd name="connsiteY105" fmla="*/ 513862 h 657672"/>
              <a:gd name="connsiteX106" fmla="*/ 140252 w 1196145"/>
              <a:gd name="connsiteY106" fmla="*/ 512676 h 657672"/>
              <a:gd name="connsiteX107" fmla="*/ 96368 w 1196145"/>
              <a:gd name="connsiteY107" fmla="*/ 502891 h 657672"/>
              <a:gd name="connsiteX108" fmla="*/ 68198 w 1196145"/>
              <a:gd name="connsiteY108" fmla="*/ 507042 h 657672"/>
              <a:gd name="connsiteX109" fmla="*/ 55745 w 1196145"/>
              <a:gd name="connsiteY109" fmla="*/ 525426 h 657672"/>
              <a:gd name="connsiteX110" fmla="*/ 52187 w 1196145"/>
              <a:gd name="connsiteY110" fmla="*/ 538473 h 657672"/>
              <a:gd name="connsiteX111" fmla="*/ 55152 w 1196145"/>
              <a:gd name="connsiteY111" fmla="*/ 548258 h 657672"/>
              <a:gd name="connsiteX112" fmla="*/ 62268 w 1196145"/>
              <a:gd name="connsiteY112" fmla="*/ 563973 h 657672"/>
              <a:gd name="connsiteX113" fmla="*/ 63454 w 1196145"/>
              <a:gd name="connsiteY113" fmla="*/ 584729 h 657672"/>
              <a:gd name="connsiteX114" fmla="*/ 61379 w 1196145"/>
              <a:gd name="connsiteY114" fmla="*/ 604892 h 657672"/>
              <a:gd name="connsiteX115" fmla="*/ 56041 w 1196145"/>
              <a:gd name="connsiteY115" fmla="*/ 624166 h 657672"/>
              <a:gd name="connsiteX116" fmla="*/ 48332 w 1196145"/>
              <a:gd name="connsiteY116" fmla="*/ 631579 h 657672"/>
              <a:gd name="connsiteX117" fmla="*/ 44181 w 1196145"/>
              <a:gd name="connsiteY117" fmla="*/ 630986 h 657672"/>
              <a:gd name="connsiteX118" fmla="*/ 35582 w 1196145"/>
              <a:gd name="connsiteY118" fmla="*/ 628910 h 657672"/>
              <a:gd name="connsiteX119" fmla="*/ 32320 w 1196145"/>
              <a:gd name="connsiteY119" fmla="*/ 630393 h 657672"/>
              <a:gd name="connsiteX120" fmla="*/ 25204 w 1196145"/>
              <a:gd name="connsiteY120" fmla="*/ 636027 h 657672"/>
              <a:gd name="connsiteX121" fmla="*/ 18680 w 1196145"/>
              <a:gd name="connsiteY121" fmla="*/ 655004 h 657672"/>
              <a:gd name="connsiteX122" fmla="*/ 51297 w 1196145"/>
              <a:gd name="connsiteY122" fmla="*/ 650852 h 657672"/>
              <a:gd name="connsiteX123" fmla="*/ 107932 w 1196145"/>
              <a:gd name="connsiteY123" fmla="*/ 643439 h 657672"/>
              <a:gd name="connsiteX124" fmla="*/ 164863 w 1196145"/>
              <a:gd name="connsiteY124" fmla="*/ 635730 h 657672"/>
              <a:gd name="connsiteX125" fmla="*/ 193032 w 1196145"/>
              <a:gd name="connsiteY125" fmla="*/ 631875 h 657672"/>
              <a:gd name="connsiteX126" fmla="*/ 221497 w 1196145"/>
              <a:gd name="connsiteY126" fmla="*/ 628021 h 657672"/>
              <a:gd name="connsiteX127" fmla="*/ 246997 w 1196145"/>
              <a:gd name="connsiteY127" fmla="*/ 624462 h 657672"/>
              <a:gd name="connsiteX128" fmla="*/ 247591 w 1196145"/>
              <a:gd name="connsiteY128" fmla="*/ 624166 h 657672"/>
              <a:gd name="connsiteX129" fmla="*/ 245218 w 1196145"/>
              <a:gd name="connsiteY129" fmla="*/ 606078 h 657672"/>
              <a:gd name="connsiteX130" fmla="*/ 236026 w 1196145"/>
              <a:gd name="connsiteY130" fmla="*/ 585915 h 657672"/>
              <a:gd name="connsiteX131" fmla="*/ 236916 w 1196145"/>
              <a:gd name="connsiteY131" fmla="*/ 585915 h 657672"/>
              <a:gd name="connsiteX132" fmla="*/ 259155 w 1196145"/>
              <a:gd name="connsiteY132" fmla="*/ 585026 h 657672"/>
              <a:gd name="connsiteX133" fmla="*/ 273684 w 1196145"/>
              <a:gd name="connsiteY133" fmla="*/ 584433 h 657672"/>
              <a:gd name="connsiteX134" fmla="*/ 279318 w 1196145"/>
              <a:gd name="connsiteY134" fmla="*/ 590066 h 657672"/>
              <a:gd name="connsiteX135" fmla="*/ 333580 w 1196145"/>
              <a:gd name="connsiteY135" fmla="*/ 580875 h 657672"/>
              <a:gd name="connsiteX136" fmla="*/ 387842 w 1196145"/>
              <a:gd name="connsiteY136" fmla="*/ 571386 h 657672"/>
              <a:gd name="connsiteX137" fmla="*/ 441809 w 1196145"/>
              <a:gd name="connsiteY137" fmla="*/ 561898 h 657672"/>
              <a:gd name="connsiteX138" fmla="*/ 496071 w 1196145"/>
              <a:gd name="connsiteY138" fmla="*/ 552112 h 657672"/>
              <a:gd name="connsiteX139" fmla="*/ 553002 w 1196145"/>
              <a:gd name="connsiteY139" fmla="*/ 544700 h 657672"/>
              <a:gd name="connsiteX140" fmla="*/ 609933 w 1196145"/>
              <a:gd name="connsiteY140" fmla="*/ 536990 h 657672"/>
              <a:gd name="connsiteX141" fmla="*/ 666568 w 1196145"/>
              <a:gd name="connsiteY141" fmla="*/ 529281 h 657672"/>
              <a:gd name="connsiteX142" fmla="*/ 723202 w 1196145"/>
              <a:gd name="connsiteY142" fmla="*/ 521275 h 657672"/>
              <a:gd name="connsiteX143" fmla="*/ 779837 w 1196145"/>
              <a:gd name="connsiteY143" fmla="*/ 512972 h 657672"/>
              <a:gd name="connsiteX144" fmla="*/ 836471 w 1196145"/>
              <a:gd name="connsiteY144" fmla="*/ 504373 h 657672"/>
              <a:gd name="connsiteX145" fmla="*/ 893106 w 1196145"/>
              <a:gd name="connsiteY145" fmla="*/ 495478 h 657672"/>
              <a:gd name="connsiteX146" fmla="*/ 949740 w 1196145"/>
              <a:gd name="connsiteY146" fmla="*/ 486582 h 657672"/>
              <a:gd name="connsiteX147" fmla="*/ 950926 w 1196145"/>
              <a:gd name="connsiteY147" fmla="*/ 485990 h 657672"/>
              <a:gd name="connsiteX148" fmla="*/ 952113 w 1196145"/>
              <a:gd name="connsiteY148" fmla="*/ 485100 h 657672"/>
              <a:gd name="connsiteX149" fmla="*/ 953299 w 1196145"/>
              <a:gd name="connsiteY149" fmla="*/ 484507 h 657672"/>
              <a:gd name="connsiteX150" fmla="*/ 954484 w 1196145"/>
              <a:gd name="connsiteY150" fmla="*/ 483914 h 657672"/>
              <a:gd name="connsiteX151" fmla="*/ 956857 w 1196145"/>
              <a:gd name="connsiteY151" fmla="*/ 482431 h 657672"/>
              <a:gd name="connsiteX152" fmla="*/ 958043 w 1196145"/>
              <a:gd name="connsiteY152" fmla="*/ 481838 h 657672"/>
              <a:gd name="connsiteX153" fmla="*/ 959229 w 1196145"/>
              <a:gd name="connsiteY153" fmla="*/ 480949 h 657672"/>
              <a:gd name="connsiteX154" fmla="*/ 973758 w 1196145"/>
              <a:gd name="connsiteY154" fmla="*/ 468199 h 657672"/>
              <a:gd name="connsiteX155" fmla="*/ 996886 w 1196145"/>
              <a:gd name="connsiteY155" fmla="*/ 457524 h 657672"/>
              <a:gd name="connsiteX156" fmla="*/ 1036916 w 1196145"/>
              <a:gd name="connsiteY156" fmla="*/ 432320 h 657672"/>
              <a:gd name="connsiteX157" fmla="*/ 1050852 w 1196145"/>
              <a:gd name="connsiteY157" fmla="*/ 411861 h 657672"/>
              <a:gd name="connsiteX158" fmla="*/ 1072498 w 1196145"/>
              <a:gd name="connsiteY158" fmla="*/ 394663 h 657672"/>
              <a:gd name="connsiteX159" fmla="*/ 1079911 w 1196145"/>
              <a:gd name="connsiteY159" fmla="*/ 377761 h 657672"/>
              <a:gd name="connsiteX160" fmla="*/ 1093254 w 1196145"/>
              <a:gd name="connsiteY160" fmla="*/ 360267 h 657672"/>
              <a:gd name="connsiteX161" fmla="*/ 1096219 w 1196145"/>
              <a:gd name="connsiteY161" fmla="*/ 343365 h 657672"/>
              <a:gd name="connsiteX162" fmla="*/ 1097702 w 1196145"/>
              <a:gd name="connsiteY162" fmla="*/ 340400 h 657672"/>
              <a:gd name="connsiteX163" fmla="*/ 1121423 w 1196145"/>
              <a:gd name="connsiteY163" fmla="*/ 320534 h 657672"/>
              <a:gd name="connsiteX164" fmla="*/ 1145738 w 1196145"/>
              <a:gd name="connsiteY164" fmla="*/ 296812 h 657672"/>
              <a:gd name="connsiteX165" fmla="*/ 1196145 w 1196145"/>
              <a:gd name="connsiteY165" fmla="*/ 234544 h 657672"/>
              <a:gd name="connsiteX166" fmla="*/ 1172720 w 1196145"/>
              <a:gd name="connsiteY166" fmla="*/ 233062 h 657672"/>
              <a:gd name="connsiteX167" fmla="*/ 1139807 w 1196145"/>
              <a:gd name="connsiteY167" fmla="*/ 215567 h 657672"/>
              <a:gd name="connsiteX168" fmla="*/ 1116086 w 1196145"/>
              <a:gd name="connsiteY168" fmla="*/ 190956 h 657672"/>
              <a:gd name="connsiteX169" fmla="*/ 1107784 w 1196145"/>
              <a:gd name="connsiteY169" fmla="*/ 178799 h 657672"/>
              <a:gd name="connsiteX170" fmla="*/ 1099184 w 1196145"/>
              <a:gd name="connsiteY170" fmla="*/ 171386 h 657672"/>
              <a:gd name="connsiteX171" fmla="*/ 1095626 w 1196145"/>
              <a:gd name="connsiteY171" fmla="*/ 162491 h 657672"/>
              <a:gd name="connsiteX172" fmla="*/ 1073981 w 1196145"/>
              <a:gd name="connsiteY172" fmla="*/ 142624 h 657672"/>
              <a:gd name="connsiteX173" fmla="*/ 1067457 w 1196145"/>
              <a:gd name="connsiteY173" fmla="*/ 133432 h 657672"/>
              <a:gd name="connsiteX174" fmla="*/ 1065678 w 1196145"/>
              <a:gd name="connsiteY174" fmla="*/ 127205 h 657672"/>
              <a:gd name="connsiteX175" fmla="*/ 1068643 w 1196145"/>
              <a:gd name="connsiteY175" fmla="*/ 113565 h 657672"/>
              <a:gd name="connsiteX176" fmla="*/ 1068643 w 1196145"/>
              <a:gd name="connsiteY176" fmla="*/ 107339 h 657672"/>
              <a:gd name="connsiteX177" fmla="*/ 1060934 w 1196145"/>
              <a:gd name="connsiteY177" fmla="*/ 77687 h 657672"/>
              <a:gd name="connsiteX178" fmla="*/ 1056190 w 1196145"/>
              <a:gd name="connsiteY178" fmla="*/ 72943 h 657672"/>
              <a:gd name="connsiteX179" fmla="*/ 1054707 w 1196145"/>
              <a:gd name="connsiteY179" fmla="*/ 72646 h 657672"/>
              <a:gd name="connsiteX180" fmla="*/ 1029503 w 1196145"/>
              <a:gd name="connsiteY180" fmla="*/ 59007 h 657672"/>
              <a:gd name="connsiteX181" fmla="*/ 1012602 w 1196145"/>
              <a:gd name="connsiteY181" fmla="*/ 44477 h 657672"/>
              <a:gd name="connsiteX182" fmla="*/ 1003706 w 1196145"/>
              <a:gd name="connsiteY182" fmla="*/ 28762 h 657672"/>
              <a:gd name="connsiteX183" fmla="*/ 984729 w 1196145"/>
              <a:gd name="connsiteY183" fmla="*/ 32024 h 657672"/>
              <a:gd name="connsiteX184" fmla="*/ 955671 w 1196145"/>
              <a:gd name="connsiteY184" fmla="*/ 53669 h 657672"/>
              <a:gd name="connsiteX185" fmla="*/ 931949 w 1196145"/>
              <a:gd name="connsiteY185" fmla="*/ 61082 h 657672"/>
              <a:gd name="connsiteX186" fmla="*/ 913862 w 1196145"/>
              <a:gd name="connsiteY186" fmla="*/ 53669 h 657672"/>
              <a:gd name="connsiteX187" fmla="*/ 900815 w 1196145"/>
              <a:gd name="connsiteY187" fmla="*/ 52187 h 657672"/>
              <a:gd name="connsiteX188" fmla="*/ 889251 w 1196145"/>
              <a:gd name="connsiteY188" fmla="*/ 58117 h 657672"/>
              <a:gd name="connsiteX189" fmla="*/ 878873 w 1196145"/>
              <a:gd name="connsiteY189" fmla="*/ 67309 h 657672"/>
              <a:gd name="connsiteX190" fmla="*/ 868495 w 1196145"/>
              <a:gd name="connsiteY190" fmla="*/ 65233 h 657672"/>
              <a:gd name="connsiteX191" fmla="*/ 854262 w 1196145"/>
              <a:gd name="connsiteY191" fmla="*/ 55152 h 657672"/>
              <a:gd name="connsiteX192" fmla="*/ 833803 w 1196145"/>
              <a:gd name="connsiteY192" fmla="*/ 50111 h 657672"/>
              <a:gd name="connsiteX193" fmla="*/ 807116 w 1196145"/>
              <a:gd name="connsiteY193" fmla="*/ 50111 h 657672"/>
              <a:gd name="connsiteX194" fmla="*/ 786657 w 1196145"/>
              <a:gd name="connsiteY194" fmla="*/ 40030 h 657672"/>
              <a:gd name="connsiteX195" fmla="*/ 772720 w 1196145"/>
              <a:gd name="connsiteY195" fmla="*/ 19570 h 657672"/>
              <a:gd name="connsiteX196" fmla="*/ 759377 w 1196145"/>
              <a:gd name="connsiteY196" fmla="*/ 6227 h 657672"/>
              <a:gd name="connsiteX197" fmla="*/ 746627 w 1196145"/>
              <a:gd name="connsiteY197" fmla="*/ 0 h 657672"/>
              <a:gd name="connsiteX198" fmla="*/ 733877 w 1196145"/>
              <a:gd name="connsiteY198" fmla="*/ 0 h 657672"/>
              <a:gd name="connsiteX199" fmla="*/ 721127 w 1196145"/>
              <a:gd name="connsiteY199" fmla="*/ 5930 h 657672"/>
              <a:gd name="connsiteX200" fmla="*/ 710156 w 1196145"/>
              <a:gd name="connsiteY200" fmla="*/ 5930 h 65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</a:cxnLst>
            <a:rect l="l" t="t" r="r" b="b"/>
            <a:pathLst>
              <a:path w="1196145" h="657672">
                <a:moveTo>
                  <a:pt x="12157" y="655597"/>
                </a:moveTo>
                <a:lnTo>
                  <a:pt x="10081" y="650556"/>
                </a:lnTo>
                <a:lnTo>
                  <a:pt x="5633" y="645812"/>
                </a:lnTo>
                <a:lnTo>
                  <a:pt x="2965" y="646108"/>
                </a:lnTo>
                <a:lnTo>
                  <a:pt x="593" y="646998"/>
                </a:lnTo>
                <a:lnTo>
                  <a:pt x="0" y="649666"/>
                </a:lnTo>
                <a:lnTo>
                  <a:pt x="0" y="655300"/>
                </a:lnTo>
                <a:lnTo>
                  <a:pt x="890" y="657672"/>
                </a:lnTo>
                <a:lnTo>
                  <a:pt x="12157" y="655597"/>
                </a:lnTo>
                <a:close/>
                <a:moveTo>
                  <a:pt x="710156" y="5930"/>
                </a:moveTo>
                <a:lnTo>
                  <a:pt x="701556" y="296"/>
                </a:lnTo>
                <a:lnTo>
                  <a:pt x="692661" y="2669"/>
                </a:lnTo>
                <a:lnTo>
                  <a:pt x="685248" y="10971"/>
                </a:lnTo>
                <a:lnTo>
                  <a:pt x="683173" y="13343"/>
                </a:lnTo>
                <a:lnTo>
                  <a:pt x="681097" y="22832"/>
                </a:lnTo>
                <a:lnTo>
                  <a:pt x="686434" y="30838"/>
                </a:lnTo>
                <a:lnTo>
                  <a:pt x="687620" y="38251"/>
                </a:lnTo>
                <a:lnTo>
                  <a:pt x="684358" y="44774"/>
                </a:lnTo>
                <a:lnTo>
                  <a:pt x="686434" y="48629"/>
                </a:lnTo>
                <a:lnTo>
                  <a:pt x="694440" y="50111"/>
                </a:lnTo>
                <a:lnTo>
                  <a:pt x="698295" y="56041"/>
                </a:lnTo>
                <a:lnTo>
                  <a:pt x="698295" y="66420"/>
                </a:lnTo>
                <a:lnTo>
                  <a:pt x="684358" y="79466"/>
                </a:lnTo>
                <a:lnTo>
                  <a:pt x="655893" y="96368"/>
                </a:lnTo>
                <a:lnTo>
                  <a:pt x="649963" y="100815"/>
                </a:lnTo>
                <a:lnTo>
                  <a:pt x="644625" y="103187"/>
                </a:lnTo>
                <a:lnTo>
                  <a:pt x="641957" y="103187"/>
                </a:lnTo>
                <a:lnTo>
                  <a:pt x="637806" y="101705"/>
                </a:lnTo>
                <a:lnTo>
                  <a:pt x="631579" y="97850"/>
                </a:lnTo>
                <a:lnTo>
                  <a:pt x="621794" y="97554"/>
                </a:lnTo>
                <a:lnTo>
                  <a:pt x="606375" y="101705"/>
                </a:lnTo>
                <a:lnTo>
                  <a:pt x="601631" y="112380"/>
                </a:lnTo>
                <a:lnTo>
                  <a:pt x="607561" y="129281"/>
                </a:lnTo>
                <a:lnTo>
                  <a:pt x="604596" y="143810"/>
                </a:lnTo>
                <a:lnTo>
                  <a:pt x="592142" y="155671"/>
                </a:lnTo>
                <a:lnTo>
                  <a:pt x="584433" y="169903"/>
                </a:lnTo>
                <a:lnTo>
                  <a:pt x="580875" y="186212"/>
                </a:lnTo>
                <a:lnTo>
                  <a:pt x="572869" y="197183"/>
                </a:lnTo>
                <a:lnTo>
                  <a:pt x="560415" y="202817"/>
                </a:lnTo>
                <a:lnTo>
                  <a:pt x="552113" y="218829"/>
                </a:lnTo>
                <a:lnTo>
                  <a:pt x="547961" y="245515"/>
                </a:lnTo>
                <a:lnTo>
                  <a:pt x="541734" y="262713"/>
                </a:lnTo>
                <a:lnTo>
                  <a:pt x="533136" y="270422"/>
                </a:lnTo>
                <a:lnTo>
                  <a:pt x="519792" y="271016"/>
                </a:lnTo>
                <a:lnTo>
                  <a:pt x="502001" y="264789"/>
                </a:lnTo>
                <a:lnTo>
                  <a:pt x="490734" y="257079"/>
                </a:lnTo>
                <a:lnTo>
                  <a:pt x="486582" y="247887"/>
                </a:lnTo>
                <a:lnTo>
                  <a:pt x="480652" y="241957"/>
                </a:lnTo>
                <a:lnTo>
                  <a:pt x="475908" y="239585"/>
                </a:lnTo>
                <a:lnTo>
                  <a:pt x="472943" y="239881"/>
                </a:lnTo>
                <a:lnTo>
                  <a:pt x="472943" y="241364"/>
                </a:lnTo>
                <a:lnTo>
                  <a:pt x="474722" y="243736"/>
                </a:lnTo>
                <a:lnTo>
                  <a:pt x="473536" y="246998"/>
                </a:lnTo>
                <a:lnTo>
                  <a:pt x="463454" y="249666"/>
                </a:lnTo>
                <a:lnTo>
                  <a:pt x="459600" y="254410"/>
                </a:lnTo>
                <a:lnTo>
                  <a:pt x="462268" y="261230"/>
                </a:lnTo>
                <a:lnTo>
                  <a:pt x="460786" y="266568"/>
                </a:lnTo>
                <a:lnTo>
                  <a:pt x="455152" y="270422"/>
                </a:lnTo>
                <a:lnTo>
                  <a:pt x="453076" y="277539"/>
                </a:lnTo>
                <a:lnTo>
                  <a:pt x="454262" y="288214"/>
                </a:lnTo>
                <a:lnTo>
                  <a:pt x="451594" y="298295"/>
                </a:lnTo>
                <a:lnTo>
                  <a:pt x="444774" y="308376"/>
                </a:lnTo>
                <a:lnTo>
                  <a:pt x="432617" y="307191"/>
                </a:lnTo>
                <a:lnTo>
                  <a:pt x="414825" y="295330"/>
                </a:lnTo>
                <a:lnTo>
                  <a:pt x="398517" y="294440"/>
                </a:lnTo>
                <a:lnTo>
                  <a:pt x="383691" y="304818"/>
                </a:lnTo>
                <a:lnTo>
                  <a:pt x="373313" y="317272"/>
                </a:lnTo>
                <a:lnTo>
                  <a:pt x="367383" y="331801"/>
                </a:lnTo>
                <a:lnTo>
                  <a:pt x="360267" y="336249"/>
                </a:lnTo>
                <a:lnTo>
                  <a:pt x="347813" y="327947"/>
                </a:lnTo>
                <a:lnTo>
                  <a:pt x="319644" y="317865"/>
                </a:lnTo>
                <a:lnTo>
                  <a:pt x="305708" y="316975"/>
                </a:lnTo>
                <a:lnTo>
                  <a:pt x="296516" y="321720"/>
                </a:lnTo>
                <a:lnTo>
                  <a:pt x="289399" y="321127"/>
                </a:lnTo>
                <a:lnTo>
                  <a:pt x="286434" y="317569"/>
                </a:lnTo>
                <a:lnTo>
                  <a:pt x="284359" y="316086"/>
                </a:lnTo>
                <a:lnTo>
                  <a:pt x="282580" y="318161"/>
                </a:lnTo>
                <a:lnTo>
                  <a:pt x="284062" y="330319"/>
                </a:lnTo>
                <a:lnTo>
                  <a:pt x="282876" y="338325"/>
                </a:lnTo>
                <a:lnTo>
                  <a:pt x="278725" y="342179"/>
                </a:lnTo>
                <a:lnTo>
                  <a:pt x="274870" y="340104"/>
                </a:lnTo>
                <a:lnTo>
                  <a:pt x="271312" y="332098"/>
                </a:lnTo>
                <a:lnTo>
                  <a:pt x="265382" y="330319"/>
                </a:lnTo>
                <a:lnTo>
                  <a:pt x="255597" y="335359"/>
                </a:lnTo>
                <a:lnTo>
                  <a:pt x="246701" y="335359"/>
                </a:lnTo>
                <a:lnTo>
                  <a:pt x="238102" y="331505"/>
                </a:lnTo>
                <a:lnTo>
                  <a:pt x="235433" y="332394"/>
                </a:lnTo>
                <a:lnTo>
                  <a:pt x="233358" y="335063"/>
                </a:lnTo>
                <a:lnTo>
                  <a:pt x="235433" y="344551"/>
                </a:lnTo>
                <a:lnTo>
                  <a:pt x="234841" y="352557"/>
                </a:lnTo>
                <a:lnTo>
                  <a:pt x="231282" y="357895"/>
                </a:lnTo>
                <a:lnTo>
                  <a:pt x="225649" y="359970"/>
                </a:lnTo>
                <a:lnTo>
                  <a:pt x="217939" y="358488"/>
                </a:lnTo>
                <a:lnTo>
                  <a:pt x="214974" y="361156"/>
                </a:lnTo>
                <a:lnTo>
                  <a:pt x="210526" y="365604"/>
                </a:lnTo>
                <a:lnTo>
                  <a:pt x="203410" y="381616"/>
                </a:lnTo>
                <a:lnTo>
                  <a:pt x="203706" y="397924"/>
                </a:lnTo>
                <a:lnTo>
                  <a:pt x="211416" y="414826"/>
                </a:lnTo>
                <a:lnTo>
                  <a:pt x="199851" y="430838"/>
                </a:lnTo>
                <a:lnTo>
                  <a:pt x="169014" y="446256"/>
                </a:lnTo>
                <a:lnTo>
                  <a:pt x="153002" y="458117"/>
                </a:lnTo>
                <a:lnTo>
                  <a:pt x="152112" y="466716"/>
                </a:lnTo>
                <a:lnTo>
                  <a:pt x="155967" y="479170"/>
                </a:lnTo>
                <a:lnTo>
                  <a:pt x="164566" y="495181"/>
                </a:lnTo>
                <a:lnTo>
                  <a:pt x="167235" y="506746"/>
                </a:lnTo>
                <a:lnTo>
                  <a:pt x="163973" y="513862"/>
                </a:lnTo>
                <a:lnTo>
                  <a:pt x="140252" y="512676"/>
                </a:lnTo>
                <a:lnTo>
                  <a:pt x="96368" y="502891"/>
                </a:lnTo>
                <a:lnTo>
                  <a:pt x="68198" y="507042"/>
                </a:lnTo>
                <a:lnTo>
                  <a:pt x="55745" y="525426"/>
                </a:lnTo>
                <a:lnTo>
                  <a:pt x="52187" y="538473"/>
                </a:lnTo>
                <a:lnTo>
                  <a:pt x="55152" y="548258"/>
                </a:lnTo>
                <a:lnTo>
                  <a:pt x="62268" y="563973"/>
                </a:lnTo>
                <a:lnTo>
                  <a:pt x="63454" y="584729"/>
                </a:lnTo>
                <a:lnTo>
                  <a:pt x="61379" y="604892"/>
                </a:lnTo>
                <a:lnTo>
                  <a:pt x="56041" y="624166"/>
                </a:lnTo>
                <a:lnTo>
                  <a:pt x="48332" y="631579"/>
                </a:lnTo>
                <a:lnTo>
                  <a:pt x="44181" y="630986"/>
                </a:lnTo>
                <a:lnTo>
                  <a:pt x="35582" y="628910"/>
                </a:lnTo>
                <a:lnTo>
                  <a:pt x="32320" y="630393"/>
                </a:lnTo>
                <a:lnTo>
                  <a:pt x="25204" y="636027"/>
                </a:lnTo>
                <a:lnTo>
                  <a:pt x="18680" y="655004"/>
                </a:lnTo>
                <a:lnTo>
                  <a:pt x="51297" y="650852"/>
                </a:lnTo>
                <a:lnTo>
                  <a:pt x="107932" y="643439"/>
                </a:lnTo>
                <a:lnTo>
                  <a:pt x="164863" y="635730"/>
                </a:lnTo>
                <a:lnTo>
                  <a:pt x="193032" y="631875"/>
                </a:lnTo>
                <a:lnTo>
                  <a:pt x="221497" y="628021"/>
                </a:lnTo>
                <a:lnTo>
                  <a:pt x="246997" y="624462"/>
                </a:lnTo>
                <a:lnTo>
                  <a:pt x="247591" y="624166"/>
                </a:lnTo>
                <a:lnTo>
                  <a:pt x="245218" y="606078"/>
                </a:lnTo>
                <a:lnTo>
                  <a:pt x="236026" y="585915"/>
                </a:lnTo>
                <a:lnTo>
                  <a:pt x="236916" y="585915"/>
                </a:lnTo>
                <a:lnTo>
                  <a:pt x="259155" y="585026"/>
                </a:lnTo>
                <a:lnTo>
                  <a:pt x="273684" y="584433"/>
                </a:lnTo>
                <a:lnTo>
                  <a:pt x="279318" y="590066"/>
                </a:lnTo>
                <a:lnTo>
                  <a:pt x="333580" y="580875"/>
                </a:lnTo>
                <a:lnTo>
                  <a:pt x="387842" y="571386"/>
                </a:lnTo>
                <a:lnTo>
                  <a:pt x="441809" y="561898"/>
                </a:lnTo>
                <a:lnTo>
                  <a:pt x="496071" y="552112"/>
                </a:lnTo>
                <a:lnTo>
                  <a:pt x="553002" y="544700"/>
                </a:lnTo>
                <a:lnTo>
                  <a:pt x="609933" y="536990"/>
                </a:lnTo>
                <a:lnTo>
                  <a:pt x="666568" y="529281"/>
                </a:lnTo>
                <a:lnTo>
                  <a:pt x="723202" y="521275"/>
                </a:lnTo>
                <a:lnTo>
                  <a:pt x="779837" y="512972"/>
                </a:lnTo>
                <a:lnTo>
                  <a:pt x="836471" y="504373"/>
                </a:lnTo>
                <a:lnTo>
                  <a:pt x="893106" y="495478"/>
                </a:lnTo>
                <a:lnTo>
                  <a:pt x="949740" y="486582"/>
                </a:lnTo>
                <a:lnTo>
                  <a:pt x="950926" y="485990"/>
                </a:lnTo>
                <a:lnTo>
                  <a:pt x="952113" y="485100"/>
                </a:lnTo>
                <a:lnTo>
                  <a:pt x="953299" y="484507"/>
                </a:lnTo>
                <a:lnTo>
                  <a:pt x="954484" y="483914"/>
                </a:lnTo>
                <a:lnTo>
                  <a:pt x="956857" y="482431"/>
                </a:lnTo>
                <a:lnTo>
                  <a:pt x="958043" y="481838"/>
                </a:lnTo>
                <a:lnTo>
                  <a:pt x="959229" y="480949"/>
                </a:lnTo>
                <a:lnTo>
                  <a:pt x="973758" y="468199"/>
                </a:lnTo>
                <a:lnTo>
                  <a:pt x="996886" y="457524"/>
                </a:lnTo>
                <a:lnTo>
                  <a:pt x="1036916" y="432320"/>
                </a:lnTo>
                <a:lnTo>
                  <a:pt x="1050852" y="411861"/>
                </a:lnTo>
                <a:lnTo>
                  <a:pt x="1072498" y="394663"/>
                </a:lnTo>
                <a:lnTo>
                  <a:pt x="1079911" y="377761"/>
                </a:lnTo>
                <a:lnTo>
                  <a:pt x="1093254" y="360267"/>
                </a:lnTo>
                <a:lnTo>
                  <a:pt x="1096219" y="343365"/>
                </a:lnTo>
                <a:lnTo>
                  <a:pt x="1097702" y="340400"/>
                </a:lnTo>
                <a:lnTo>
                  <a:pt x="1121423" y="320534"/>
                </a:lnTo>
                <a:lnTo>
                  <a:pt x="1145738" y="296812"/>
                </a:lnTo>
                <a:lnTo>
                  <a:pt x="1196145" y="234544"/>
                </a:lnTo>
                <a:lnTo>
                  <a:pt x="1172720" y="233062"/>
                </a:lnTo>
                <a:lnTo>
                  <a:pt x="1139807" y="215567"/>
                </a:lnTo>
                <a:lnTo>
                  <a:pt x="1116086" y="190956"/>
                </a:lnTo>
                <a:lnTo>
                  <a:pt x="1107784" y="178799"/>
                </a:lnTo>
                <a:lnTo>
                  <a:pt x="1099184" y="171386"/>
                </a:lnTo>
                <a:lnTo>
                  <a:pt x="1095626" y="162491"/>
                </a:lnTo>
                <a:lnTo>
                  <a:pt x="1073981" y="142624"/>
                </a:lnTo>
                <a:lnTo>
                  <a:pt x="1067457" y="133432"/>
                </a:lnTo>
                <a:lnTo>
                  <a:pt x="1065678" y="127205"/>
                </a:lnTo>
                <a:lnTo>
                  <a:pt x="1068643" y="113565"/>
                </a:lnTo>
                <a:lnTo>
                  <a:pt x="1068643" y="107339"/>
                </a:lnTo>
                <a:lnTo>
                  <a:pt x="1060934" y="77687"/>
                </a:lnTo>
                <a:lnTo>
                  <a:pt x="1056190" y="72943"/>
                </a:lnTo>
                <a:lnTo>
                  <a:pt x="1054707" y="72646"/>
                </a:lnTo>
                <a:lnTo>
                  <a:pt x="1029503" y="59007"/>
                </a:lnTo>
                <a:lnTo>
                  <a:pt x="1012602" y="44477"/>
                </a:lnTo>
                <a:lnTo>
                  <a:pt x="1003706" y="28762"/>
                </a:lnTo>
                <a:lnTo>
                  <a:pt x="984729" y="32024"/>
                </a:lnTo>
                <a:lnTo>
                  <a:pt x="955671" y="53669"/>
                </a:lnTo>
                <a:lnTo>
                  <a:pt x="931949" y="61082"/>
                </a:lnTo>
                <a:lnTo>
                  <a:pt x="913862" y="53669"/>
                </a:lnTo>
                <a:lnTo>
                  <a:pt x="900815" y="52187"/>
                </a:lnTo>
                <a:lnTo>
                  <a:pt x="889251" y="58117"/>
                </a:lnTo>
                <a:lnTo>
                  <a:pt x="878873" y="67309"/>
                </a:lnTo>
                <a:lnTo>
                  <a:pt x="868495" y="65233"/>
                </a:lnTo>
                <a:lnTo>
                  <a:pt x="854262" y="55152"/>
                </a:lnTo>
                <a:lnTo>
                  <a:pt x="833803" y="50111"/>
                </a:lnTo>
                <a:lnTo>
                  <a:pt x="807116" y="50111"/>
                </a:lnTo>
                <a:lnTo>
                  <a:pt x="786657" y="40030"/>
                </a:lnTo>
                <a:lnTo>
                  <a:pt x="772720" y="19570"/>
                </a:lnTo>
                <a:lnTo>
                  <a:pt x="759377" y="6227"/>
                </a:lnTo>
                <a:lnTo>
                  <a:pt x="746627" y="0"/>
                </a:lnTo>
                <a:lnTo>
                  <a:pt x="733877" y="0"/>
                </a:lnTo>
                <a:lnTo>
                  <a:pt x="721127" y="5930"/>
                </a:lnTo>
                <a:lnTo>
                  <a:pt x="710156" y="5930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D84D243-9E55-99C4-A03E-BA9EB6956B8C}"/>
              </a:ext>
            </a:extLst>
          </p:cNvPr>
          <p:cNvSpPr/>
          <p:nvPr/>
        </p:nvSpPr>
        <p:spPr>
          <a:xfrm>
            <a:off x="6410580" y="5148521"/>
            <a:ext cx="858413" cy="694370"/>
          </a:xfrm>
          <a:custGeom>
            <a:avLst/>
            <a:gdLst>
              <a:gd name="connsiteX0" fmla="*/ 447443 w 972868"/>
              <a:gd name="connsiteY0" fmla="*/ 728836 h 786953"/>
              <a:gd name="connsiteX1" fmla="*/ 452484 w 972868"/>
              <a:gd name="connsiteY1" fmla="*/ 720534 h 786953"/>
              <a:gd name="connsiteX2" fmla="*/ 453373 w 972868"/>
              <a:gd name="connsiteY2" fmla="*/ 714900 h 786953"/>
              <a:gd name="connsiteX3" fmla="*/ 450704 w 972868"/>
              <a:gd name="connsiteY3" fmla="*/ 711342 h 786953"/>
              <a:gd name="connsiteX4" fmla="*/ 445367 w 972868"/>
              <a:gd name="connsiteY4" fmla="*/ 709266 h 786953"/>
              <a:gd name="connsiteX5" fmla="*/ 430541 w 972868"/>
              <a:gd name="connsiteY5" fmla="*/ 701557 h 786953"/>
              <a:gd name="connsiteX6" fmla="*/ 421646 w 972868"/>
              <a:gd name="connsiteY6" fmla="*/ 701853 h 786953"/>
              <a:gd name="connsiteX7" fmla="*/ 407413 w 972868"/>
              <a:gd name="connsiteY7" fmla="*/ 710156 h 786953"/>
              <a:gd name="connsiteX8" fmla="*/ 410082 w 972868"/>
              <a:gd name="connsiteY8" fmla="*/ 717568 h 786953"/>
              <a:gd name="connsiteX9" fmla="*/ 441216 w 972868"/>
              <a:gd name="connsiteY9" fmla="*/ 732394 h 786953"/>
              <a:gd name="connsiteX10" fmla="*/ 447443 w 972868"/>
              <a:gd name="connsiteY10" fmla="*/ 728836 h 786953"/>
              <a:gd name="connsiteX11" fmla="*/ 963974 w 972868"/>
              <a:gd name="connsiteY11" fmla="*/ 627428 h 786953"/>
              <a:gd name="connsiteX12" fmla="*/ 966049 w 972868"/>
              <a:gd name="connsiteY12" fmla="*/ 618829 h 786953"/>
              <a:gd name="connsiteX13" fmla="*/ 961305 w 972868"/>
              <a:gd name="connsiteY13" fmla="*/ 623573 h 786953"/>
              <a:gd name="connsiteX14" fmla="*/ 955374 w 972868"/>
              <a:gd name="connsiteY14" fmla="*/ 635137 h 786953"/>
              <a:gd name="connsiteX15" fmla="*/ 955374 w 972868"/>
              <a:gd name="connsiteY15" fmla="*/ 639288 h 786953"/>
              <a:gd name="connsiteX16" fmla="*/ 963974 w 972868"/>
              <a:gd name="connsiteY16" fmla="*/ 627428 h 786953"/>
              <a:gd name="connsiteX17" fmla="*/ 972869 w 972868"/>
              <a:gd name="connsiteY17" fmla="*/ 606375 h 786953"/>
              <a:gd name="connsiteX18" fmla="*/ 972572 w 972868"/>
              <a:gd name="connsiteY18" fmla="*/ 580578 h 786953"/>
              <a:gd name="connsiteX19" fmla="*/ 968717 w 972868"/>
              <a:gd name="connsiteY19" fmla="*/ 567235 h 786953"/>
              <a:gd name="connsiteX20" fmla="*/ 960119 w 972868"/>
              <a:gd name="connsiteY20" fmla="*/ 556857 h 786953"/>
              <a:gd name="connsiteX21" fmla="*/ 969904 w 972868"/>
              <a:gd name="connsiteY21" fmla="*/ 582061 h 786953"/>
              <a:gd name="connsiteX22" fmla="*/ 968421 w 972868"/>
              <a:gd name="connsiteY22" fmla="*/ 613788 h 786953"/>
              <a:gd name="connsiteX23" fmla="*/ 972869 w 972868"/>
              <a:gd name="connsiteY23" fmla="*/ 606375 h 786953"/>
              <a:gd name="connsiteX24" fmla="*/ 896071 w 972868"/>
              <a:gd name="connsiteY24" fmla="*/ 559525 h 786953"/>
              <a:gd name="connsiteX25" fmla="*/ 897554 w 972868"/>
              <a:gd name="connsiteY25" fmla="*/ 550630 h 786953"/>
              <a:gd name="connsiteX26" fmla="*/ 901112 w 972868"/>
              <a:gd name="connsiteY26" fmla="*/ 541438 h 786953"/>
              <a:gd name="connsiteX27" fmla="*/ 885990 w 972868"/>
              <a:gd name="connsiteY27" fmla="*/ 555078 h 786953"/>
              <a:gd name="connsiteX28" fmla="*/ 884211 w 972868"/>
              <a:gd name="connsiteY28" fmla="*/ 558636 h 786953"/>
              <a:gd name="connsiteX29" fmla="*/ 880652 w 972868"/>
              <a:gd name="connsiteY29" fmla="*/ 562194 h 786953"/>
              <a:gd name="connsiteX30" fmla="*/ 875315 w 972868"/>
              <a:gd name="connsiteY30" fmla="*/ 566049 h 786953"/>
              <a:gd name="connsiteX31" fmla="*/ 888362 w 972868"/>
              <a:gd name="connsiteY31" fmla="*/ 564863 h 786953"/>
              <a:gd name="connsiteX32" fmla="*/ 897554 w 972868"/>
              <a:gd name="connsiteY32" fmla="*/ 568421 h 786953"/>
              <a:gd name="connsiteX33" fmla="*/ 896071 w 972868"/>
              <a:gd name="connsiteY33" fmla="*/ 559525 h 786953"/>
              <a:gd name="connsiteX34" fmla="*/ 531653 w 972868"/>
              <a:gd name="connsiteY34" fmla="*/ 412157 h 786953"/>
              <a:gd name="connsiteX35" fmla="*/ 489251 w 972868"/>
              <a:gd name="connsiteY35" fmla="*/ 416308 h 786953"/>
              <a:gd name="connsiteX36" fmla="*/ 446850 w 972868"/>
              <a:gd name="connsiteY36" fmla="*/ 420460 h 786953"/>
              <a:gd name="connsiteX37" fmla="*/ 447146 w 972868"/>
              <a:gd name="connsiteY37" fmla="*/ 414826 h 786953"/>
              <a:gd name="connsiteX38" fmla="*/ 453966 w 972868"/>
              <a:gd name="connsiteY38" fmla="*/ 406820 h 786953"/>
              <a:gd name="connsiteX39" fmla="*/ 455745 w 972868"/>
              <a:gd name="connsiteY39" fmla="*/ 397331 h 786953"/>
              <a:gd name="connsiteX40" fmla="*/ 447739 w 972868"/>
              <a:gd name="connsiteY40" fmla="*/ 375982 h 786953"/>
              <a:gd name="connsiteX41" fmla="*/ 448925 w 972868"/>
              <a:gd name="connsiteY41" fmla="*/ 363528 h 786953"/>
              <a:gd name="connsiteX42" fmla="*/ 459303 w 972868"/>
              <a:gd name="connsiteY42" fmla="*/ 360267 h 786953"/>
              <a:gd name="connsiteX43" fmla="*/ 463455 w 972868"/>
              <a:gd name="connsiteY43" fmla="*/ 348110 h 786953"/>
              <a:gd name="connsiteX44" fmla="*/ 461676 w 972868"/>
              <a:gd name="connsiteY44" fmla="*/ 327057 h 786953"/>
              <a:gd name="connsiteX45" fmla="*/ 464640 w 972868"/>
              <a:gd name="connsiteY45" fmla="*/ 312231 h 786953"/>
              <a:gd name="connsiteX46" fmla="*/ 472053 w 972868"/>
              <a:gd name="connsiteY46" fmla="*/ 303929 h 786953"/>
              <a:gd name="connsiteX47" fmla="*/ 478280 w 972868"/>
              <a:gd name="connsiteY47" fmla="*/ 285841 h 786953"/>
              <a:gd name="connsiteX48" fmla="*/ 483321 w 972868"/>
              <a:gd name="connsiteY48" fmla="*/ 257672 h 786953"/>
              <a:gd name="connsiteX49" fmla="*/ 496368 w 972868"/>
              <a:gd name="connsiteY49" fmla="*/ 233655 h 786953"/>
              <a:gd name="connsiteX50" fmla="*/ 517420 w 972868"/>
              <a:gd name="connsiteY50" fmla="*/ 213491 h 786953"/>
              <a:gd name="connsiteX51" fmla="*/ 527205 w 972868"/>
              <a:gd name="connsiteY51" fmla="*/ 197183 h 786953"/>
              <a:gd name="connsiteX52" fmla="*/ 526613 w 972868"/>
              <a:gd name="connsiteY52" fmla="*/ 185322 h 786953"/>
              <a:gd name="connsiteX53" fmla="*/ 528688 w 972868"/>
              <a:gd name="connsiteY53" fmla="*/ 179392 h 786953"/>
              <a:gd name="connsiteX54" fmla="*/ 533136 w 972868"/>
              <a:gd name="connsiteY54" fmla="*/ 175834 h 786953"/>
              <a:gd name="connsiteX55" fmla="*/ 539956 w 972868"/>
              <a:gd name="connsiteY55" fmla="*/ 166939 h 786953"/>
              <a:gd name="connsiteX56" fmla="*/ 548851 w 972868"/>
              <a:gd name="connsiteY56" fmla="*/ 154781 h 786953"/>
              <a:gd name="connsiteX57" fmla="*/ 550037 w 972868"/>
              <a:gd name="connsiteY57" fmla="*/ 147072 h 786953"/>
              <a:gd name="connsiteX58" fmla="*/ 549148 w 972868"/>
              <a:gd name="connsiteY58" fmla="*/ 141735 h 786953"/>
              <a:gd name="connsiteX59" fmla="*/ 547962 w 972868"/>
              <a:gd name="connsiteY59" fmla="*/ 136101 h 786953"/>
              <a:gd name="connsiteX60" fmla="*/ 539066 w 972868"/>
              <a:gd name="connsiteY60" fmla="*/ 126612 h 786953"/>
              <a:gd name="connsiteX61" fmla="*/ 526316 w 972868"/>
              <a:gd name="connsiteY61" fmla="*/ 119200 h 786953"/>
              <a:gd name="connsiteX62" fmla="*/ 517420 w 972868"/>
              <a:gd name="connsiteY62" fmla="*/ 106449 h 786953"/>
              <a:gd name="connsiteX63" fmla="*/ 517124 w 972868"/>
              <a:gd name="connsiteY63" fmla="*/ 95775 h 786953"/>
              <a:gd name="connsiteX64" fmla="*/ 513566 w 972868"/>
              <a:gd name="connsiteY64" fmla="*/ 86879 h 786953"/>
              <a:gd name="connsiteX65" fmla="*/ 507042 w 972868"/>
              <a:gd name="connsiteY65" fmla="*/ 79467 h 786953"/>
              <a:gd name="connsiteX66" fmla="*/ 507636 w 972868"/>
              <a:gd name="connsiteY66" fmla="*/ 72054 h 786953"/>
              <a:gd name="connsiteX67" fmla="*/ 515345 w 972868"/>
              <a:gd name="connsiteY67" fmla="*/ 64344 h 786953"/>
              <a:gd name="connsiteX68" fmla="*/ 515345 w 972868"/>
              <a:gd name="connsiteY68" fmla="*/ 57821 h 786953"/>
              <a:gd name="connsiteX69" fmla="*/ 507339 w 972868"/>
              <a:gd name="connsiteY69" fmla="*/ 52483 h 786953"/>
              <a:gd name="connsiteX70" fmla="*/ 506153 w 972868"/>
              <a:gd name="connsiteY70" fmla="*/ 41809 h 786953"/>
              <a:gd name="connsiteX71" fmla="*/ 512083 w 972868"/>
              <a:gd name="connsiteY71" fmla="*/ 25500 h 786953"/>
              <a:gd name="connsiteX72" fmla="*/ 510600 w 972868"/>
              <a:gd name="connsiteY72" fmla="*/ 14826 h 786953"/>
              <a:gd name="connsiteX73" fmla="*/ 501705 w 972868"/>
              <a:gd name="connsiteY73" fmla="*/ 9785 h 786953"/>
              <a:gd name="connsiteX74" fmla="*/ 499630 w 972868"/>
              <a:gd name="connsiteY74" fmla="*/ 0 h 786953"/>
              <a:gd name="connsiteX75" fmla="*/ 465827 w 972868"/>
              <a:gd name="connsiteY75" fmla="*/ 3558 h 786953"/>
              <a:gd name="connsiteX76" fmla="*/ 434692 w 972868"/>
              <a:gd name="connsiteY76" fmla="*/ 6820 h 786953"/>
              <a:gd name="connsiteX77" fmla="*/ 403855 w 972868"/>
              <a:gd name="connsiteY77" fmla="*/ 9785 h 786953"/>
              <a:gd name="connsiteX78" fmla="*/ 372721 w 972868"/>
              <a:gd name="connsiteY78" fmla="*/ 13047 h 786953"/>
              <a:gd name="connsiteX79" fmla="*/ 279615 w 972868"/>
              <a:gd name="connsiteY79" fmla="*/ 21646 h 786953"/>
              <a:gd name="connsiteX80" fmla="*/ 248480 w 972868"/>
              <a:gd name="connsiteY80" fmla="*/ 24314 h 786953"/>
              <a:gd name="connsiteX81" fmla="*/ 186509 w 972868"/>
              <a:gd name="connsiteY81" fmla="*/ 29652 h 786953"/>
              <a:gd name="connsiteX82" fmla="*/ 124537 w 972868"/>
              <a:gd name="connsiteY82" fmla="*/ 34692 h 786953"/>
              <a:gd name="connsiteX83" fmla="*/ 93403 w 972868"/>
              <a:gd name="connsiteY83" fmla="*/ 37064 h 786953"/>
              <a:gd name="connsiteX84" fmla="*/ 62269 w 972868"/>
              <a:gd name="connsiteY84" fmla="*/ 39437 h 786953"/>
              <a:gd name="connsiteX85" fmla="*/ 31134 w 972868"/>
              <a:gd name="connsiteY85" fmla="*/ 41809 h 786953"/>
              <a:gd name="connsiteX86" fmla="*/ 0 w 972868"/>
              <a:gd name="connsiteY86" fmla="*/ 44181 h 786953"/>
              <a:gd name="connsiteX87" fmla="*/ 1779 w 972868"/>
              <a:gd name="connsiteY87" fmla="*/ 69978 h 786953"/>
              <a:gd name="connsiteX88" fmla="*/ 3262 w 972868"/>
              <a:gd name="connsiteY88" fmla="*/ 96071 h 786953"/>
              <a:gd name="connsiteX89" fmla="*/ 5041 w 972868"/>
              <a:gd name="connsiteY89" fmla="*/ 121868 h 786953"/>
              <a:gd name="connsiteX90" fmla="*/ 6523 w 972868"/>
              <a:gd name="connsiteY90" fmla="*/ 147962 h 786953"/>
              <a:gd name="connsiteX91" fmla="*/ 8006 w 972868"/>
              <a:gd name="connsiteY91" fmla="*/ 173758 h 786953"/>
              <a:gd name="connsiteX92" fmla="*/ 9489 w 972868"/>
              <a:gd name="connsiteY92" fmla="*/ 199555 h 786953"/>
              <a:gd name="connsiteX93" fmla="*/ 12454 w 972868"/>
              <a:gd name="connsiteY93" fmla="*/ 251149 h 786953"/>
              <a:gd name="connsiteX94" fmla="*/ 38251 w 972868"/>
              <a:gd name="connsiteY94" fmla="*/ 274574 h 786953"/>
              <a:gd name="connsiteX95" fmla="*/ 49815 w 972868"/>
              <a:gd name="connsiteY95" fmla="*/ 290882 h 786953"/>
              <a:gd name="connsiteX96" fmla="*/ 53669 w 972868"/>
              <a:gd name="connsiteY96" fmla="*/ 299481 h 786953"/>
              <a:gd name="connsiteX97" fmla="*/ 56635 w 972868"/>
              <a:gd name="connsiteY97" fmla="*/ 329133 h 786953"/>
              <a:gd name="connsiteX98" fmla="*/ 59600 w 972868"/>
              <a:gd name="connsiteY98" fmla="*/ 336249 h 786953"/>
              <a:gd name="connsiteX99" fmla="*/ 72350 w 972868"/>
              <a:gd name="connsiteY99" fmla="*/ 346627 h 786953"/>
              <a:gd name="connsiteX100" fmla="*/ 73239 w 972868"/>
              <a:gd name="connsiteY100" fmla="*/ 354040 h 786953"/>
              <a:gd name="connsiteX101" fmla="*/ 87472 w 972868"/>
              <a:gd name="connsiteY101" fmla="*/ 374500 h 786953"/>
              <a:gd name="connsiteX102" fmla="*/ 87769 w 972868"/>
              <a:gd name="connsiteY102" fmla="*/ 384581 h 786953"/>
              <a:gd name="connsiteX103" fmla="*/ 101408 w 972868"/>
              <a:gd name="connsiteY103" fmla="*/ 406820 h 786953"/>
              <a:gd name="connsiteX104" fmla="*/ 108821 w 972868"/>
              <a:gd name="connsiteY104" fmla="*/ 412157 h 786953"/>
              <a:gd name="connsiteX105" fmla="*/ 110897 w 972868"/>
              <a:gd name="connsiteY105" fmla="*/ 427576 h 786953"/>
              <a:gd name="connsiteX106" fmla="*/ 115345 w 972868"/>
              <a:gd name="connsiteY106" fmla="*/ 439140 h 786953"/>
              <a:gd name="connsiteX107" fmla="*/ 110304 w 972868"/>
              <a:gd name="connsiteY107" fmla="*/ 448036 h 786953"/>
              <a:gd name="connsiteX108" fmla="*/ 113269 w 972868"/>
              <a:gd name="connsiteY108" fmla="*/ 459600 h 786953"/>
              <a:gd name="connsiteX109" fmla="*/ 110601 w 972868"/>
              <a:gd name="connsiteY109" fmla="*/ 470571 h 786953"/>
              <a:gd name="connsiteX110" fmla="*/ 109711 w 972868"/>
              <a:gd name="connsiteY110" fmla="*/ 485100 h 786953"/>
              <a:gd name="connsiteX111" fmla="*/ 103188 w 972868"/>
              <a:gd name="connsiteY111" fmla="*/ 507932 h 786953"/>
              <a:gd name="connsiteX112" fmla="*/ 96664 w 972868"/>
              <a:gd name="connsiteY112" fmla="*/ 519496 h 786953"/>
              <a:gd name="connsiteX113" fmla="*/ 88065 w 972868"/>
              <a:gd name="connsiteY113" fmla="*/ 541142 h 786953"/>
              <a:gd name="connsiteX114" fmla="*/ 90141 w 972868"/>
              <a:gd name="connsiteY114" fmla="*/ 558340 h 786953"/>
              <a:gd name="connsiteX115" fmla="*/ 85693 w 972868"/>
              <a:gd name="connsiteY115" fmla="*/ 577613 h 786953"/>
              <a:gd name="connsiteX116" fmla="*/ 85397 w 972868"/>
              <a:gd name="connsiteY116" fmla="*/ 585026 h 786953"/>
              <a:gd name="connsiteX117" fmla="*/ 91624 w 972868"/>
              <a:gd name="connsiteY117" fmla="*/ 597183 h 786953"/>
              <a:gd name="connsiteX118" fmla="*/ 95478 w 972868"/>
              <a:gd name="connsiteY118" fmla="*/ 631579 h 786953"/>
              <a:gd name="connsiteX119" fmla="*/ 93106 w 972868"/>
              <a:gd name="connsiteY119" fmla="*/ 638992 h 786953"/>
              <a:gd name="connsiteX120" fmla="*/ 82431 w 972868"/>
              <a:gd name="connsiteY120" fmla="*/ 660044 h 786953"/>
              <a:gd name="connsiteX121" fmla="*/ 87176 w 972868"/>
              <a:gd name="connsiteY121" fmla="*/ 664789 h 786953"/>
              <a:gd name="connsiteX122" fmla="*/ 86879 w 972868"/>
              <a:gd name="connsiteY122" fmla="*/ 672795 h 786953"/>
              <a:gd name="connsiteX123" fmla="*/ 81246 w 972868"/>
              <a:gd name="connsiteY123" fmla="*/ 686138 h 786953"/>
              <a:gd name="connsiteX124" fmla="*/ 74426 w 972868"/>
              <a:gd name="connsiteY124" fmla="*/ 693254 h 786953"/>
              <a:gd name="connsiteX125" fmla="*/ 68199 w 972868"/>
              <a:gd name="connsiteY125" fmla="*/ 695330 h 786953"/>
              <a:gd name="connsiteX126" fmla="*/ 72054 w 972868"/>
              <a:gd name="connsiteY126" fmla="*/ 706301 h 786953"/>
              <a:gd name="connsiteX127" fmla="*/ 79467 w 972868"/>
              <a:gd name="connsiteY127" fmla="*/ 711935 h 786953"/>
              <a:gd name="connsiteX128" fmla="*/ 89844 w 972868"/>
              <a:gd name="connsiteY128" fmla="*/ 705708 h 786953"/>
              <a:gd name="connsiteX129" fmla="*/ 102298 w 972868"/>
              <a:gd name="connsiteY129" fmla="*/ 701260 h 786953"/>
              <a:gd name="connsiteX130" fmla="*/ 157450 w 972868"/>
              <a:gd name="connsiteY130" fmla="*/ 695923 h 786953"/>
              <a:gd name="connsiteX131" fmla="*/ 176131 w 972868"/>
              <a:gd name="connsiteY131" fmla="*/ 691772 h 786953"/>
              <a:gd name="connsiteX132" fmla="*/ 195701 w 972868"/>
              <a:gd name="connsiteY132" fmla="*/ 692365 h 786953"/>
              <a:gd name="connsiteX133" fmla="*/ 236620 w 972868"/>
              <a:gd name="connsiteY133" fmla="*/ 702446 h 786953"/>
              <a:gd name="connsiteX134" fmla="*/ 266568 w 972868"/>
              <a:gd name="connsiteY134" fmla="*/ 716086 h 786953"/>
              <a:gd name="connsiteX135" fmla="*/ 288807 w 972868"/>
              <a:gd name="connsiteY135" fmla="*/ 722016 h 786953"/>
              <a:gd name="connsiteX136" fmla="*/ 363232 w 972868"/>
              <a:gd name="connsiteY136" fmla="*/ 723795 h 786953"/>
              <a:gd name="connsiteX137" fmla="*/ 394663 w 972868"/>
              <a:gd name="connsiteY137" fmla="*/ 713714 h 786953"/>
              <a:gd name="connsiteX138" fmla="*/ 398814 w 972868"/>
              <a:gd name="connsiteY138" fmla="*/ 708377 h 786953"/>
              <a:gd name="connsiteX139" fmla="*/ 388140 w 972868"/>
              <a:gd name="connsiteY139" fmla="*/ 698888 h 786953"/>
              <a:gd name="connsiteX140" fmla="*/ 383692 w 972868"/>
              <a:gd name="connsiteY140" fmla="*/ 692958 h 786953"/>
              <a:gd name="connsiteX141" fmla="*/ 392587 w 972868"/>
              <a:gd name="connsiteY141" fmla="*/ 679614 h 786953"/>
              <a:gd name="connsiteX142" fmla="*/ 403262 w 972868"/>
              <a:gd name="connsiteY142" fmla="*/ 670719 h 786953"/>
              <a:gd name="connsiteX143" fmla="*/ 424907 w 972868"/>
              <a:gd name="connsiteY143" fmla="*/ 661231 h 786953"/>
              <a:gd name="connsiteX144" fmla="*/ 438547 w 972868"/>
              <a:gd name="connsiteY144" fmla="*/ 677539 h 786953"/>
              <a:gd name="connsiteX145" fmla="*/ 465827 w 972868"/>
              <a:gd name="connsiteY145" fmla="*/ 676056 h 786953"/>
              <a:gd name="connsiteX146" fmla="*/ 487472 w 972868"/>
              <a:gd name="connsiteY146" fmla="*/ 702743 h 786953"/>
              <a:gd name="connsiteX147" fmla="*/ 497554 w 972868"/>
              <a:gd name="connsiteY147" fmla="*/ 711935 h 786953"/>
              <a:gd name="connsiteX148" fmla="*/ 531357 w 972868"/>
              <a:gd name="connsiteY148" fmla="*/ 717272 h 786953"/>
              <a:gd name="connsiteX149" fmla="*/ 539956 w 972868"/>
              <a:gd name="connsiteY149" fmla="*/ 706301 h 786953"/>
              <a:gd name="connsiteX150" fmla="*/ 544996 w 972868"/>
              <a:gd name="connsiteY150" fmla="*/ 705411 h 786953"/>
              <a:gd name="connsiteX151" fmla="*/ 544107 w 972868"/>
              <a:gd name="connsiteY151" fmla="*/ 717568 h 786953"/>
              <a:gd name="connsiteX152" fmla="*/ 547665 w 972868"/>
              <a:gd name="connsiteY152" fmla="*/ 727057 h 786953"/>
              <a:gd name="connsiteX153" fmla="*/ 565456 w 972868"/>
              <a:gd name="connsiteY153" fmla="*/ 747220 h 786953"/>
              <a:gd name="connsiteX154" fmla="*/ 566939 w 972868"/>
              <a:gd name="connsiteY154" fmla="*/ 753743 h 786953"/>
              <a:gd name="connsiteX155" fmla="*/ 551223 w 972868"/>
              <a:gd name="connsiteY155" fmla="*/ 752558 h 786953"/>
              <a:gd name="connsiteX156" fmla="*/ 543217 w 972868"/>
              <a:gd name="connsiteY156" fmla="*/ 755522 h 786953"/>
              <a:gd name="connsiteX157" fmla="*/ 542328 w 972868"/>
              <a:gd name="connsiteY157" fmla="*/ 762046 h 786953"/>
              <a:gd name="connsiteX158" fmla="*/ 595701 w 972868"/>
              <a:gd name="connsiteY158" fmla="*/ 776279 h 786953"/>
              <a:gd name="connsiteX159" fmla="*/ 642254 w 972868"/>
              <a:gd name="connsiteY159" fmla="*/ 784285 h 786953"/>
              <a:gd name="connsiteX160" fmla="*/ 655004 w 972868"/>
              <a:gd name="connsiteY160" fmla="*/ 778947 h 786953"/>
              <a:gd name="connsiteX161" fmla="*/ 669237 w 972868"/>
              <a:gd name="connsiteY161" fmla="*/ 752558 h 786953"/>
              <a:gd name="connsiteX162" fmla="*/ 683766 w 972868"/>
              <a:gd name="connsiteY162" fmla="*/ 745145 h 786953"/>
              <a:gd name="connsiteX163" fmla="*/ 706004 w 972868"/>
              <a:gd name="connsiteY163" fmla="*/ 743662 h 786953"/>
              <a:gd name="connsiteX164" fmla="*/ 720830 w 972868"/>
              <a:gd name="connsiteY164" fmla="*/ 750185 h 786953"/>
              <a:gd name="connsiteX165" fmla="*/ 733284 w 972868"/>
              <a:gd name="connsiteY165" fmla="*/ 774499 h 786953"/>
              <a:gd name="connsiteX166" fmla="*/ 739807 w 972868"/>
              <a:gd name="connsiteY166" fmla="*/ 779244 h 786953"/>
              <a:gd name="connsiteX167" fmla="*/ 753151 w 972868"/>
              <a:gd name="connsiteY167" fmla="*/ 771535 h 786953"/>
              <a:gd name="connsiteX168" fmla="*/ 758488 w 972868"/>
              <a:gd name="connsiteY168" fmla="*/ 761453 h 786953"/>
              <a:gd name="connsiteX169" fmla="*/ 760860 w 972868"/>
              <a:gd name="connsiteY169" fmla="*/ 749296 h 786953"/>
              <a:gd name="connsiteX170" fmla="*/ 761453 w 972868"/>
              <a:gd name="connsiteY170" fmla="*/ 737435 h 786953"/>
              <a:gd name="connsiteX171" fmla="*/ 764418 w 972868"/>
              <a:gd name="connsiteY171" fmla="*/ 728836 h 786953"/>
              <a:gd name="connsiteX172" fmla="*/ 762639 w 972868"/>
              <a:gd name="connsiteY172" fmla="*/ 709563 h 786953"/>
              <a:gd name="connsiteX173" fmla="*/ 753151 w 972868"/>
              <a:gd name="connsiteY173" fmla="*/ 703929 h 786953"/>
              <a:gd name="connsiteX174" fmla="*/ 745738 w 972868"/>
              <a:gd name="connsiteY174" fmla="*/ 701557 h 786953"/>
              <a:gd name="connsiteX175" fmla="*/ 741587 w 972868"/>
              <a:gd name="connsiteY175" fmla="*/ 696812 h 786953"/>
              <a:gd name="connsiteX176" fmla="*/ 741290 w 972868"/>
              <a:gd name="connsiteY176" fmla="*/ 689993 h 786953"/>
              <a:gd name="connsiteX177" fmla="*/ 793477 w 972868"/>
              <a:gd name="connsiteY177" fmla="*/ 700074 h 786953"/>
              <a:gd name="connsiteX178" fmla="*/ 804744 w 972868"/>
              <a:gd name="connsiteY178" fmla="*/ 707487 h 786953"/>
              <a:gd name="connsiteX179" fmla="*/ 808599 w 972868"/>
              <a:gd name="connsiteY179" fmla="*/ 714900 h 786953"/>
              <a:gd name="connsiteX180" fmla="*/ 810378 w 972868"/>
              <a:gd name="connsiteY180" fmla="*/ 724389 h 786953"/>
              <a:gd name="connsiteX181" fmla="*/ 824314 w 972868"/>
              <a:gd name="connsiteY181" fmla="*/ 727057 h 786953"/>
              <a:gd name="connsiteX182" fmla="*/ 832320 w 972868"/>
              <a:gd name="connsiteY182" fmla="*/ 725278 h 786953"/>
              <a:gd name="connsiteX183" fmla="*/ 842106 w 972868"/>
              <a:gd name="connsiteY183" fmla="*/ 727057 h 786953"/>
              <a:gd name="connsiteX184" fmla="*/ 850704 w 972868"/>
              <a:gd name="connsiteY184" fmla="*/ 733284 h 786953"/>
              <a:gd name="connsiteX185" fmla="*/ 861083 w 972868"/>
              <a:gd name="connsiteY185" fmla="*/ 735953 h 786953"/>
              <a:gd name="connsiteX186" fmla="*/ 876205 w 972868"/>
              <a:gd name="connsiteY186" fmla="*/ 745441 h 786953"/>
              <a:gd name="connsiteX187" fmla="*/ 887769 w 972868"/>
              <a:gd name="connsiteY187" fmla="*/ 762343 h 786953"/>
              <a:gd name="connsiteX188" fmla="*/ 894885 w 972868"/>
              <a:gd name="connsiteY188" fmla="*/ 768569 h 786953"/>
              <a:gd name="connsiteX189" fmla="*/ 892809 w 972868"/>
              <a:gd name="connsiteY189" fmla="*/ 786953 h 786953"/>
              <a:gd name="connsiteX190" fmla="*/ 900519 w 972868"/>
              <a:gd name="connsiteY190" fmla="*/ 782505 h 786953"/>
              <a:gd name="connsiteX191" fmla="*/ 915641 w 972868"/>
              <a:gd name="connsiteY191" fmla="*/ 763528 h 786953"/>
              <a:gd name="connsiteX192" fmla="*/ 923647 w 972868"/>
              <a:gd name="connsiteY192" fmla="*/ 768273 h 786953"/>
              <a:gd name="connsiteX193" fmla="*/ 931653 w 972868"/>
              <a:gd name="connsiteY193" fmla="*/ 775093 h 786953"/>
              <a:gd name="connsiteX194" fmla="*/ 934915 w 972868"/>
              <a:gd name="connsiteY194" fmla="*/ 768569 h 786953"/>
              <a:gd name="connsiteX195" fmla="*/ 938176 w 972868"/>
              <a:gd name="connsiteY195" fmla="*/ 757301 h 786953"/>
              <a:gd name="connsiteX196" fmla="*/ 953002 w 972868"/>
              <a:gd name="connsiteY196" fmla="*/ 746331 h 786953"/>
              <a:gd name="connsiteX197" fmla="*/ 952706 w 972868"/>
              <a:gd name="connsiteY197" fmla="*/ 734173 h 786953"/>
              <a:gd name="connsiteX198" fmla="*/ 943514 w 972868"/>
              <a:gd name="connsiteY198" fmla="*/ 732098 h 786953"/>
              <a:gd name="connsiteX199" fmla="*/ 933432 w 972868"/>
              <a:gd name="connsiteY199" fmla="*/ 727057 h 786953"/>
              <a:gd name="connsiteX200" fmla="*/ 920089 w 972868"/>
              <a:gd name="connsiteY200" fmla="*/ 710749 h 786953"/>
              <a:gd name="connsiteX201" fmla="*/ 908525 w 972868"/>
              <a:gd name="connsiteY201" fmla="*/ 712824 h 786953"/>
              <a:gd name="connsiteX202" fmla="*/ 858710 w 972868"/>
              <a:gd name="connsiteY202" fmla="*/ 700964 h 786953"/>
              <a:gd name="connsiteX203" fmla="*/ 845367 w 972868"/>
              <a:gd name="connsiteY203" fmla="*/ 688806 h 786953"/>
              <a:gd name="connsiteX204" fmla="*/ 827576 w 972868"/>
              <a:gd name="connsiteY204" fmla="*/ 680208 h 786953"/>
              <a:gd name="connsiteX205" fmla="*/ 817495 w 972868"/>
              <a:gd name="connsiteY205" fmla="*/ 664789 h 786953"/>
              <a:gd name="connsiteX206" fmla="*/ 822535 w 972868"/>
              <a:gd name="connsiteY206" fmla="*/ 658562 h 786953"/>
              <a:gd name="connsiteX207" fmla="*/ 823129 w 972868"/>
              <a:gd name="connsiteY207" fmla="*/ 652631 h 786953"/>
              <a:gd name="connsiteX208" fmla="*/ 826687 w 972868"/>
              <a:gd name="connsiteY208" fmla="*/ 650556 h 786953"/>
              <a:gd name="connsiteX209" fmla="*/ 834099 w 972868"/>
              <a:gd name="connsiteY209" fmla="*/ 651742 h 786953"/>
              <a:gd name="connsiteX210" fmla="*/ 844774 w 972868"/>
              <a:gd name="connsiteY210" fmla="*/ 645515 h 786953"/>
              <a:gd name="connsiteX211" fmla="*/ 838547 w 972868"/>
              <a:gd name="connsiteY211" fmla="*/ 640771 h 786953"/>
              <a:gd name="connsiteX212" fmla="*/ 848332 w 972868"/>
              <a:gd name="connsiteY212" fmla="*/ 629800 h 786953"/>
              <a:gd name="connsiteX213" fmla="*/ 861379 w 972868"/>
              <a:gd name="connsiteY213" fmla="*/ 625649 h 786953"/>
              <a:gd name="connsiteX214" fmla="*/ 878577 w 972868"/>
              <a:gd name="connsiteY214" fmla="*/ 616160 h 786953"/>
              <a:gd name="connsiteX215" fmla="*/ 876798 w 972868"/>
              <a:gd name="connsiteY215" fmla="*/ 612602 h 786953"/>
              <a:gd name="connsiteX216" fmla="*/ 875908 w 972868"/>
              <a:gd name="connsiteY216" fmla="*/ 595997 h 786953"/>
              <a:gd name="connsiteX217" fmla="*/ 867013 w 972868"/>
              <a:gd name="connsiteY217" fmla="*/ 585323 h 786953"/>
              <a:gd name="connsiteX218" fmla="*/ 863751 w 972868"/>
              <a:gd name="connsiteY218" fmla="*/ 578799 h 786953"/>
              <a:gd name="connsiteX219" fmla="*/ 865234 w 972868"/>
              <a:gd name="connsiteY219" fmla="*/ 571386 h 786953"/>
              <a:gd name="connsiteX220" fmla="*/ 848332 w 972868"/>
              <a:gd name="connsiteY220" fmla="*/ 570793 h 786953"/>
              <a:gd name="connsiteX221" fmla="*/ 837065 w 972868"/>
              <a:gd name="connsiteY221" fmla="*/ 583544 h 786953"/>
              <a:gd name="connsiteX222" fmla="*/ 834396 w 972868"/>
              <a:gd name="connsiteY222" fmla="*/ 601927 h 786953"/>
              <a:gd name="connsiteX223" fmla="*/ 826983 w 972868"/>
              <a:gd name="connsiteY223" fmla="*/ 605189 h 786953"/>
              <a:gd name="connsiteX224" fmla="*/ 806227 w 972868"/>
              <a:gd name="connsiteY224" fmla="*/ 602224 h 786953"/>
              <a:gd name="connsiteX225" fmla="*/ 791994 w 972868"/>
              <a:gd name="connsiteY225" fmla="*/ 587991 h 786953"/>
              <a:gd name="connsiteX226" fmla="*/ 797924 w 972868"/>
              <a:gd name="connsiteY226" fmla="*/ 579392 h 786953"/>
              <a:gd name="connsiteX227" fmla="*/ 808599 w 972868"/>
              <a:gd name="connsiteY227" fmla="*/ 571683 h 786953"/>
              <a:gd name="connsiteX228" fmla="*/ 816605 w 972868"/>
              <a:gd name="connsiteY228" fmla="*/ 562491 h 786953"/>
              <a:gd name="connsiteX229" fmla="*/ 815419 w 972868"/>
              <a:gd name="connsiteY229" fmla="*/ 557153 h 786953"/>
              <a:gd name="connsiteX230" fmla="*/ 802372 w 972868"/>
              <a:gd name="connsiteY230" fmla="*/ 553002 h 786953"/>
              <a:gd name="connsiteX231" fmla="*/ 796739 w 972868"/>
              <a:gd name="connsiteY231" fmla="*/ 561008 h 786953"/>
              <a:gd name="connsiteX232" fmla="*/ 790215 w 972868"/>
              <a:gd name="connsiteY232" fmla="*/ 564566 h 786953"/>
              <a:gd name="connsiteX233" fmla="*/ 775389 w 972868"/>
              <a:gd name="connsiteY233" fmla="*/ 565752 h 786953"/>
              <a:gd name="connsiteX234" fmla="*/ 759081 w 972868"/>
              <a:gd name="connsiteY234" fmla="*/ 581468 h 786953"/>
              <a:gd name="connsiteX235" fmla="*/ 727354 w 972868"/>
              <a:gd name="connsiteY235" fmla="*/ 591253 h 786953"/>
              <a:gd name="connsiteX236" fmla="*/ 707191 w 972868"/>
              <a:gd name="connsiteY236" fmla="*/ 586212 h 786953"/>
              <a:gd name="connsiteX237" fmla="*/ 682876 w 972868"/>
              <a:gd name="connsiteY237" fmla="*/ 573462 h 786953"/>
              <a:gd name="connsiteX238" fmla="*/ 694737 w 972868"/>
              <a:gd name="connsiteY238" fmla="*/ 543810 h 786953"/>
              <a:gd name="connsiteX239" fmla="*/ 711638 w 972868"/>
              <a:gd name="connsiteY239" fmla="*/ 520979 h 786953"/>
              <a:gd name="connsiteX240" fmla="*/ 729429 w 972868"/>
              <a:gd name="connsiteY240" fmla="*/ 520979 h 786953"/>
              <a:gd name="connsiteX241" fmla="*/ 744255 w 972868"/>
              <a:gd name="connsiteY241" fmla="*/ 523054 h 786953"/>
              <a:gd name="connsiteX242" fmla="*/ 762046 w 972868"/>
              <a:gd name="connsiteY242" fmla="*/ 537880 h 786953"/>
              <a:gd name="connsiteX243" fmla="*/ 829355 w 972868"/>
              <a:gd name="connsiteY243" fmla="*/ 550927 h 786953"/>
              <a:gd name="connsiteX244" fmla="*/ 840919 w 972868"/>
              <a:gd name="connsiteY244" fmla="*/ 544107 h 786953"/>
              <a:gd name="connsiteX245" fmla="*/ 836472 w 972868"/>
              <a:gd name="connsiteY245" fmla="*/ 542921 h 786953"/>
              <a:gd name="connsiteX246" fmla="*/ 831431 w 972868"/>
              <a:gd name="connsiteY246" fmla="*/ 541735 h 786953"/>
              <a:gd name="connsiteX247" fmla="*/ 827576 w 972868"/>
              <a:gd name="connsiteY247" fmla="*/ 539363 h 786953"/>
              <a:gd name="connsiteX248" fmla="*/ 819274 w 972868"/>
              <a:gd name="connsiteY248" fmla="*/ 525130 h 786953"/>
              <a:gd name="connsiteX249" fmla="*/ 816012 w 972868"/>
              <a:gd name="connsiteY249" fmla="*/ 514752 h 786953"/>
              <a:gd name="connsiteX250" fmla="*/ 805634 w 972868"/>
              <a:gd name="connsiteY250" fmla="*/ 492513 h 786953"/>
              <a:gd name="connsiteX251" fmla="*/ 795256 w 972868"/>
              <a:gd name="connsiteY251" fmla="*/ 480652 h 786953"/>
              <a:gd name="connsiteX252" fmla="*/ 784285 w 972868"/>
              <a:gd name="connsiteY252" fmla="*/ 473240 h 786953"/>
              <a:gd name="connsiteX253" fmla="*/ 778947 w 972868"/>
              <a:gd name="connsiteY253" fmla="*/ 465234 h 786953"/>
              <a:gd name="connsiteX254" fmla="*/ 778354 w 972868"/>
              <a:gd name="connsiteY254" fmla="*/ 459303 h 786953"/>
              <a:gd name="connsiteX255" fmla="*/ 774203 w 972868"/>
              <a:gd name="connsiteY255" fmla="*/ 449518 h 786953"/>
              <a:gd name="connsiteX256" fmla="*/ 773907 w 972868"/>
              <a:gd name="connsiteY256" fmla="*/ 441216 h 786953"/>
              <a:gd name="connsiteX257" fmla="*/ 783099 w 972868"/>
              <a:gd name="connsiteY257" fmla="*/ 408006 h 786953"/>
              <a:gd name="connsiteX258" fmla="*/ 785767 w 972868"/>
              <a:gd name="connsiteY258" fmla="*/ 383988 h 786953"/>
              <a:gd name="connsiteX259" fmla="*/ 743662 w 972868"/>
              <a:gd name="connsiteY259" fmla="*/ 389029 h 786953"/>
              <a:gd name="connsiteX260" fmla="*/ 658858 w 972868"/>
              <a:gd name="connsiteY260" fmla="*/ 398814 h 786953"/>
              <a:gd name="connsiteX261" fmla="*/ 616457 w 972868"/>
              <a:gd name="connsiteY261" fmla="*/ 403558 h 786953"/>
              <a:gd name="connsiteX262" fmla="*/ 574055 w 972868"/>
              <a:gd name="connsiteY262" fmla="*/ 408006 h 786953"/>
              <a:gd name="connsiteX263" fmla="*/ 531653 w 972868"/>
              <a:gd name="connsiteY263" fmla="*/ 412157 h 786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972868" h="786953">
                <a:moveTo>
                  <a:pt x="447443" y="728836"/>
                </a:moveTo>
                <a:lnTo>
                  <a:pt x="452484" y="720534"/>
                </a:lnTo>
                <a:lnTo>
                  <a:pt x="453373" y="714900"/>
                </a:lnTo>
                <a:lnTo>
                  <a:pt x="450704" y="711342"/>
                </a:lnTo>
                <a:lnTo>
                  <a:pt x="445367" y="709266"/>
                </a:lnTo>
                <a:lnTo>
                  <a:pt x="430541" y="701557"/>
                </a:lnTo>
                <a:lnTo>
                  <a:pt x="421646" y="701853"/>
                </a:lnTo>
                <a:lnTo>
                  <a:pt x="407413" y="710156"/>
                </a:lnTo>
                <a:lnTo>
                  <a:pt x="410082" y="717568"/>
                </a:lnTo>
                <a:lnTo>
                  <a:pt x="441216" y="732394"/>
                </a:lnTo>
                <a:lnTo>
                  <a:pt x="447443" y="728836"/>
                </a:lnTo>
                <a:close/>
                <a:moveTo>
                  <a:pt x="963974" y="627428"/>
                </a:moveTo>
                <a:lnTo>
                  <a:pt x="966049" y="618829"/>
                </a:lnTo>
                <a:lnTo>
                  <a:pt x="961305" y="623573"/>
                </a:lnTo>
                <a:lnTo>
                  <a:pt x="955374" y="635137"/>
                </a:lnTo>
                <a:lnTo>
                  <a:pt x="955374" y="639288"/>
                </a:lnTo>
                <a:lnTo>
                  <a:pt x="963974" y="627428"/>
                </a:lnTo>
                <a:close/>
                <a:moveTo>
                  <a:pt x="972869" y="606375"/>
                </a:moveTo>
                <a:lnTo>
                  <a:pt x="972572" y="580578"/>
                </a:lnTo>
                <a:lnTo>
                  <a:pt x="968717" y="567235"/>
                </a:lnTo>
                <a:lnTo>
                  <a:pt x="960119" y="556857"/>
                </a:lnTo>
                <a:lnTo>
                  <a:pt x="969904" y="582061"/>
                </a:lnTo>
                <a:lnTo>
                  <a:pt x="968421" y="613788"/>
                </a:lnTo>
                <a:lnTo>
                  <a:pt x="972869" y="606375"/>
                </a:lnTo>
                <a:close/>
                <a:moveTo>
                  <a:pt x="896071" y="559525"/>
                </a:moveTo>
                <a:lnTo>
                  <a:pt x="897554" y="550630"/>
                </a:lnTo>
                <a:lnTo>
                  <a:pt x="901112" y="541438"/>
                </a:lnTo>
                <a:lnTo>
                  <a:pt x="885990" y="555078"/>
                </a:lnTo>
                <a:lnTo>
                  <a:pt x="884211" y="558636"/>
                </a:lnTo>
                <a:lnTo>
                  <a:pt x="880652" y="562194"/>
                </a:lnTo>
                <a:lnTo>
                  <a:pt x="875315" y="566049"/>
                </a:lnTo>
                <a:lnTo>
                  <a:pt x="888362" y="564863"/>
                </a:lnTo>
                <a:lnTo>
                  <a:pt x="897554" y="568421"/>
                </a:lnTo>
                <a:lnTo>
                  <a:pt x="896071" y="559525"/>
                </a:lnTo>
                <a:close/>
                <a:moveTo>
                  <a:pt x="531653" y="412157"/>
                </a:moveTo>
                <a:lnTo>
                  <a:pt x="489251" y="416308"/>
                </a:lnTo>
                <a:lnTo>
                  <a:pt x="446850" y="420460"/>
                </a:lnTo>
                <a:lnTo>
                  <a:pt x="447146" y="414826"/>
                </a:lnTo>
                <a:lnTo>
                  <a:pt x="453966" y="406820"/>
                </a:lnTo>
                <a:lnTo>
                  <a:pt x="455745" y="397331"/>
                </a:lnTo>
                <a:lnTo>
                  <a:pt x="447739" y="375982"/>
                </a:lnTo>
                <a:lnTo>
                  <a:pt x="448925" y="363528"/>
                </a:lnTo>
                <a:lnTo>
                  <a:pt x="459303" y="360267"/>
                </a:lnTo>
                <a:lnTo>
                  <a:pt x="463455" y="348110"/>
                </a:lnTo>
                <a:lnTo>
                  <a:pt x="461676" y="327057"/>
                </a:lnTo>
                <a:lnTo>
                  <a:pt x="464640" y="312231"/>
                </a:lnTo>
                <a:lnTo>
                  <a:pt x="472053" y="303929"/>
                </a:lnTo>
                <a:lnTo>
                  <a:pt x="478280" y="285841"/>
                </a:lnTo>
                <a:lnTo>
                  <a:pt x="483321" y="257672"/>
                </a:lnTo>
                <a:lnTo>
                  <a:pt x="496368" y="233655"/>
                </a:lnTo>
                <a:lnTo>
                  <a:pt x="517420" y="213491"/>
                </a:lnTo>
                <a:lnTo>
                  <a:pt x="527205" y="197183"/>
                </a:lnTo>
                <a:lnTo>
                  <a:pt x="526613" y="185322"/>
                </a:lnTo>
                <a:lnTo>
                  <a:pt x="528688" y="179392"/>
                </a:lnTo>
                <a:lnTo>
                  <a:pt x="533136" y="175834"/>
                </a:lnTo>
                <a:lnTo>
                  <a:pt x="539956" y="166939"/>
                </a:lnTo>
                <a:lnTo>
                  <a:pt x="548851" y="154781"/>
                </a:lnTo>
                <a:lnTo>
                  <a:pt x="550037" y="147072"/>
                </a:lnTo>
                <a:lnTo>
                  <a:pt x="549148" y="141735"/>
                </a:lnTo>
                <a:lnTo>
                  <a:pt x="547962" y="136101"/>
                </a:lnTo>
                <a:lnTo>
                  <a:pt x="539066" y="126612"/>
                </a:lnTo>
                <a:lnTo>
                  <a:pt x="526316" y="119200"/>
                </a:lnTo>
                <a:lnTo>
                  <a:pt x="517420" y="106449"/>
                </a:lnTo>
                <a:lnTo>
                  <a:pt x="517124" y="95775"/>
                </a:lnTo>
                <a:lnTo>
                  <a:pt x="513566" y="86879"/>
                </a:lnTo>
                <a:lnTo>
                  <a:pt x="507042" y="79467"/>
                </a:lnTo>
                <a:lnTo>
                  <a:pt x="507636" y="72054"/>
                </a:lnTo>
                <a:lnTo>
                  <a:pt x="515345" y="64344"/>
                </a:lnTo>
                <a:lnTo>
                  <a:pt x="515345" y="57821"/>
                </a:lnTo>
                <a:lnTo>
                  <a:pt x="507339" y="52483"/>
                </a:lnTo>
                <a:lnTo>
                  <a:pt x="506153" y="41809"/>
                </a:lnTo>
                <a:lnTo>
                  <a:pt x="512083" y="25500"/>
                </a:lnTo>
                <a:lnTo>
                  <a:pt x="510600" y="14826"/>
                </a:lnTo>
                <a:lnTo>
                  <a:pt x="501705" y="9785"/>
                </a:lnTo>
                <a:lnTo>
                  <a:pt x="499630" y="0"/>
                </a:lnTo>
                <a:lnTo>
                  <a:pt x="465827" y="3558"/>
                </a:lnTo>
                <a:lnTo>
                  <a:pt x="434692" y="6820"/>
                </a:lnTo>
                <a:lnTo>
                  <a:pt x="403855" y="9785"/>
                </a:lnTo>
                <a:lnTo>
                  <a:pt x="372721" y="13047"/>
                </a:lnTo>
                <a:lnTo>
                  <a:pt x="279615" y="21646"/>
                </a:lnTo>
                <a:lnTo>
                  <a:pt x="248480" y="24314"/>
                </a:lnTo>
                <a:lnTo>
                  <a:pt x="186509" y="29652"/>
                </a:lnTo>
                <a:lnTo>
                  <a:pt x="124537" y="34692"/>
                </a:lnTo>
                <a:lnTo>
                  <a:pt x="93403" y="37064"/>
                </a:lnTo>
                <a:lnTo>
                  <a:pt x="62269" y="39437"/>
                </a:lnTo>
                <a:lnTo>
                  <a:pt x="31134" y="41809"/>
                </a:lnTo>
                <a:lnTo>
                  <a:pt x="0" y="44181"/>
                </a:lnTo>
                <a:lnTo>
                  <a:pt x="1779" y="69978"/>
                </a:lnTo>
                <a:lnTo>
                  <a:pt x="3262" y="96071"/>
                </a:lnTo>
                <a:lnTo>
                  <a:pt x="5041" y="121868"/>
                </a:lnTo>
                <a:lnTo>
                  <a:pt x="6523" y="147962"/>
                </a:lnTo>
                <a:lnTo>
                  <a:pt x="8006" y="173758"/>
                </a:lnTo>
                <a:lnTo>
                  <a:pt x="9489" y="199555"/>
                </a:lnTo>
                <a:lnTo>
                  <a:pt x="12454" y="251149"/>
                </a:lnTo>
                <a:lnTo>
                  <a:pt x="38251" y="274574"/>
                </a:lnTo>
                <a:lnTo>
                  <a:pt x="49815" y="290882"/>
                </a:lnTo>
                <a:lnTo>
                  <a:pt x="53669" y="299481"/>
                </a:lnTo>
                <a:lnTo>
                  <a:pt x="56635" y="329133"/>
                </a:lnTo>
                <a:lnTo>
                  <a:pt x="59600" y="336249"/>
                </a:lnTo>
                <a:lnTo>
                  <a:pt x="72350" y="346627"/>
                </a:lnTo>
                <a:lnTo>
                  <a:pt x="73239" y="354040"/>
                </a:lnTo>
                <a:lnTo>
                  <a:pt x="87472" y="374500"/>
                </a:lnTo>
                <a:lnTo>
                  <a:pt x="87769" y="384581"/>
                </a:lnTo>
                <a:lnTo>
                  <a:pt x="101408" y="406820"/>
                </a:lnTo>
                <a:lnTo>
                  <a:pt x="108821" y="412157"/>
                </a:lnTo>
                <a:lnTo>
                  <a:pt x="110897" y="427576"/>
                </a:lnTo>
                <a:lnTo>
                  <a:pt x="115345" y="439140"/>
                </a:lnTo>
                <a:lnTo>
                  <a:pt x="110304" y="448036"/>
                </a:lnTo>
                <a:lnTo>
                  <a:pt x="113269" y="459600"/>
                </a:lnTo>
                <a:lnTo>
                  <a:pt x="110601" y="470571"/>
                </a:lnTo>
                <a:lnTo>
                  <a:pt x="109711" y="485100"/>
                </a:lnTo>
                <a:lnTo>
                  <a:pt x="103188" y="507932"/>
                </a:lnTo>
                <a:lnTo>
                  <a:pt x="96664" y="519496"/>
                </a:lnTo>
                <a:lnTo>
                  <a:pt x="88065" y="541142"/>
                </a:lnTo>
                <a:lnTo>
                  <a:pt x="90141" y="558340"/>
                </a:lnTo>
                <a:lnTo>
                  <a:pt x="85693" y="577613"/>
                </a:lnTo>
                <a:lnTo>
                  <a:pt x="85397" y="585026"/>
                </a:lnTo>
                <a:lnTo>
                  <a:pt x="91624" y="597183"/>
                </a:lnTo>
                <a:lnTo>
                  <a:pt x="95478" y="631579"/>
                </a:lnTo>
                <a:lnTo>
                  <a:pt x="93106" y="638992"/>
                </a:lnTo>
                <a:lnTo>
                  <a:pt x="82431" y="660044"/>
                </a:lnTo>
                <a:lnTo>
                  <a:pt x="87176" y="664789"/>
                </a:lnTo>
                <a:lnTo>
                  <a:pt x="86879" y="672795"/>
                </a:lnTo>
                <a:lnTo>
                  <a:pt x="81246" y="686138"/>
                </a:lnTo>
                <a:lnTo>
                  <a:pt x="74426" y="693254"/>
                </a:lnTo>
                <a:lnTo>
                  <a:pt x="68199" y="695330"/>
                </a:lnTo>
                <a:lnTo>
                  <a:pt x="72054" y="706301"/>
                </a:lnTo>
                <a:lnTo>
                  <a:pt x="79467" y="711935"/>
                </a:lnTo>
                <a:lnTo>
                  <a:pt x="89844" y="705708"/>
                </a:lnTo>
                <a:lnTo>
                  <a:pt x="102298" y="701260"/>
                </a:lnTo>
                <a:lnTo>
                  <a:pt x="157450" y="695923"/>
                </a:lnTo>
                <a:lnTo>
                  <a:pt x="176131" y="691772"/>
                </a:lnTo>
                <a:lnTo>
                  <a:pt x="195701" y="692365"/>
                </a:lnTo>
                <a:lnTo>
                  <a:pt x="236620" y="702446"/>
                </a:lnTo>
                <a:lnTo>
                  <a:pt x="266568" y="716086"/>
                </a:lnTo>
                <a:lnTo>
                  <a:pt x="288807" y="722016"/>
                </a:lnTo>
                <a:lnTo>
                  <a:pt x="363232" y="723795"/>
                </a:lnTo>
                <a:lnTo>
                  <a:pt x="394663" y="713714"/>
                </a:lnTo>
                <a:lnTo>
                  <a:pt x="398814" y="708377"/>
                </a:lnTo>
                <a:lnTo>
                  <a:pt x="388140" y="698888"/>
                </a:lnTo>
                <a:lnTo>
                  <a:pt x="383692" y="692958"/>
                </a:lnTo>
                <a:lnTo>
                  <a:pt x="392587" y="679614"/>
                </a:lnTo>
                <a:lnTo>
                  <a:pt x="403262" y="670719"/>
                </a:lnTo>
                <a:lnTo>
                  <a:pt x="424907" y="661231"/>
                </a:lnTo>
                <a:lnTo>
                  <a:pt x="438547" y="677539"/>
                </a:lnTo>
                <a:lnTo>
                  <a:pt x="465827" y="676056"/>
                </a:lnTo>
                <a:lnTo>
                  <a:pt x="487472" y="702743"/>
                </a:lnTo>
                <a:lnTo>
                  <a:pt x="497554" y="711935"/>
                </a:lnTo>
                <a:lnTo>
                  <a:pt x="531357" y="717272"/>
                </a:lnTo>
                <a:lnTo>
                  <a:pt x="539956" y="706301"/>
                </a:lnTo>
                <a:lnTo>
                  <a:pt x="544996" y="705411"/>
                </a:lnTo>
                <a:lnTo>
                  <a:pt x="544107" y="717568"/>
                </a:lnTo>
                <a:lnTo>
                  <a:pt x="547665" y="727057"/>
                </a:lnTo>
                <a:lnTo>
                  <a:pt x="565456" y="747220"/>
                </a:lnTo>
                <a:lnTo>
                  <a:pt x="566939" y="753743"/>
                </a:lnTo>
                <a:lnTo>
                  <a:pt x="551223" y="752558"/>
                </a:lnTo>
                <a:lnTo>
                  <a:pt x="543217" y="755522"/>
                </a:lnTo>
                <a:lnTo>
                  <a:pt x="542328" y="762046"/>
                </a:lnTo>
                <a:lnTo>
                  <a:pt x="595701" y="776279"/>
                </a:lnTo>
                <a:lnTo>
                  <a:pt x="642254" y="784285"/>
                </a:lnTo>
                <a:lnTo>
                  <a:pt x="655004" y="778947"/>
                </a:lnTo>
                <a:lnTo>
                  <a:pt x="669237" y="752558"/>
                </a:lnTo>
                <a:lnTo>
                  <a:pt x="683766" y="745145"/>
                </a:lnTo>
                <a:lnTo>
                  <a:pt x="706004" y="743662"/>
                </a:lnTo>
                <a:lnTo>
                  <a:pt x="720830" y="750185"/>
                </a:lnTo>
                <a:lnTo>
                  <a:pt x="733284" y="774499"/>
                </a:lnTo>
                <a:lnTo>
                  <a:pt x="739807" y="779244"/>
                </a:lnTo>
                <a:lnTo>
                  <a:pt x="753151" y="771535"/>
                </a:lnTo>
                <a:lnTo>
                  <a:pt x="758488" y="761453"/>
                </a:lnTo>
                <a:lnTo>
                  <a:pt x="760860" y="749296"/>
                </a:lnTo>
                <a:lnTo>
                  <a:pt x="761453" y="737435"/>
                </a:lnTo>
                <a:lnTo>
                  <a:pt x="764418" y="728836"/>
                </a:lnTo>
                <a:lnTo>
                  <a:pt x="762639" y="709563"/>
                </a:lnTo>
                <a:lnTo>
                  <a:pt x="753151" y="703929"/>
                </a:lnTo>
                <a:lnTo>
                  <a:pt x="745738" y="701557"/>
                </a:lnTo>
                <a:lnTo>
                  <a:pt x="741587" y="696812"/>
                </a:lnTo>
                <a:lnTo>
                  <a:pt x="741290" y="689993"/>
                </a:lnTo>
                <a:lnTo>
                  <a:pt x="793477" y="700074"/>
                </a:lnTo>
                <a:lnTo>
                  <a:pt x="804744" y="707487"/>
                </a:lnTo>
                <a:lnTo>
                  <a:pt x="808599" y="714900"/>
                </a:lnTo>
                <a:lnTo>
                  <a:pt x="810378" y="724389"/>
                </a:lnTo>
                <a:lnTo>
                  <a:pt x="824314" y="727057"/>
                </a:lnTo>
                <a:lnTo>
                  <a:pt x="832320" y="725278"/>
                </a:lnTo>
                <a:lnTo>
                  <a:pt x="842106" y="727057"/>
                </a:lnTo>
                <a:lnTo>
                  <a:pt x="850704" y="733284"/>
                </a:lnTo>
                <a:lnTo>
                  <a:pt x="861083" y="735953"/>
                </a:lnTo>
                <a:lnTo>
                  <a:pt x="876205" y="745441"/>
                </a:lnTo>
                <a:lnTo>
                  <a:pt x="887769" y="762343"/>
                </a:lnTo>
                <a:lnTo>
                  <a:pt x="894885" y="768569"/>
                </a:lnTo>
                <a:lnTo>
                  <a:pt x="892809" y="786953"/>
                </a:lnTo>
                <a:lnTo>
                  <a:pt x="900519" y="782505"/>
                </a:lnTo>
                <a:lnTo>
                  <a:pt x="915641" y="763528"/>
                </a:lnTo>
                <a:lnTo>
                  <a:pt x="923647" y="768273"/>
                </a:lnTo>
                <a:lnTo>
                  <a:pt x="931653" y="775093"/>
                </a:lnTo>
                <a:lnTo>
                  <a:pt x="934915" y="768569"/>
                </a:lnTo>
                <a:lnTo>
                  <a:pt x="938176" y="757301"/>
                </a:lnTo>
                <a:lnTo>
                  <a:pt x="953002" y="746331"/>
                </a:lnTo>
                <a:lnTo>
                  <a:pt x="952706" y="734173"/>
                </a:lnTo>
                <a:lnTo>
                  <a:pt x="943514" y="732098"/>
                </a:lnTo>
                <a:lnTo>
                  <a:pt x="933432" y="727057"/>
                </a:lnTo>
                <a:lnTo>
                  <a:pt x="920089" y="710749"/>
                </a:lnTo>
                <a:lnTo>
                  <a:pt x="908525" y="712824"/>
                </a:lnTo>
                <a:lnTo>
                  <a:pt x="858710" y="700964"/>
                </a:lnTo>
                <a:lnTo>
                  <a:pt x="845367" y="688806"/>
                </a:lnTo>
                <a:lnTo>
                  <a:pt x="827576" y="680208"/>
                </a:lnTo>
                <a:lnTo>
                  <a:pt x="817495" y="664789"/>
                </a:lnTo>
                <a:lnTo>
                  <a:pt x="822535" y="658562"/>
                </a:lnTo>
                <a:lnTo>
                  <a:pt x="823129" y="652631"/>
                </a:lnTo>
                <a:lnTo>
                  <a:pt x="826687" y="650556"/>
                </a:lnTo>
                <a:lnTo>
                  <a:pt x="834099" y="651742"/>
                </a:lnTo>
                <a:lnTo>
                  <a:pt x="844774" y="645515"/>
                </a:lnTo>
                <a:lnTo>
                  <a:pt x="838547" y="640771"/>
                </a:lnTo>
                <a:lnTo>
                  <a:pt x="848332" y="629800"/>
                </a:lnTo>
                <a:lnTo>
                  <a:pt x="861379" y="625649"/>
                </a:lnTo>
                <a:lnTo>
                  <a:pt x="878577" y="616160"/>
                </a:lnTo>
                <a:lnTo>
                  <a:pt x="876798" y="612602"/>
                </a:lnTo>
                <a:lnTo>
                  <a:pt x="875908" y="595997"/>
                </a:lnTo>
                <a:lnTo>
                  <a:pt x="867013" y="585323"/>
                </a:lnTo>
                <a:lnTo>
                  <a:pt x="863751" y="578799"/>
                </a:lnTo>
                <a:lnTo>
                  <a:pt x="865234" y="571386"/>
                </a:lnTo>
                <a:lnTo>
                  <a:pt x="848332" y="570793"/>
                </a:lnTo>
                <a:lnTo>
                  <a:pt x="837065" y="583544"/>
                </a:lnTo>
                <a:lnTo>
                  <a:pt x="834396" y="601927"/>
                </a:lnTo>
                <a:lnTo>
                  <a:pt x="826983" y="605189"/>
                </a:lnTo>
                <a:lnTo>
                  <a:pt x="806227" y="602224"/>
                </a:lnTo>
                <a:lnTo>
                  <a:pt x="791994" y="587991"/>
                </a:lnTo>
                <a:lnTo>
                  <a:pt x="797924" y="579392"/>
                </a:lnTo>
                <a:lnTo>
                  <a:pt x="808599" y="571683"/>
                </a:lnTo>
                <a:lnTo>
                  <a:pt x="816605" y="562491"/>
                </a:lnTo>
                <a:lnTo>
                  <a:pt x="815419" y="557153"/>
                </a:lnTo>
                <a:lnTo>
                  <a:pt x="802372" y="553002"/>
                </a:lnTo>
                <a:lnTo>
                  <a:pt x="796739" y="561008"/>
                </a:lnTo>
                <a:lnTo>
                  <a:pt x="790215" y="564566"/>
                </a:lnTo>
                <a:lnTo>
                  <a:pt x="775389" y="565752"/>
                </a:lnTo>
                <a:lnTo>
                  <a:pt x="759081" y="581468"/>
                </a:lnTo>
                <a:lnTo>
                  <a:pt x="727354" y="591253"/>
                </a:lnTo>
                <a:lnTo>
                  <a:pt x="707191" y="586212"/>
                </a:lnTo>
                <a:lnTo>
                  <a:pt x="682876" y="573462"/>
                </a:lnTo>
                <a:lnTo>
                  <a:pt x="694737" y="543810"/>
                </a:lnTo>
                <a:lnTo>
                  <a:pt x="711638" y="520979"/>
                </a:lnTo>
                <a:lnTo>
                  <a:pt x="729429" y="520979"/>
                </a:lnTo>
                <a:lnTo>
                  <a:pt x="744255" y="523054"/>
                </a:lnTo>
                <a:lnTo>
                  <a:pt x="762046" y="537880"/>
                </a:lnTo>
                <a:lnTo>
                  <a:pt x="829355" y="550927"/>
                </a:lnTo>
                <a:lnTo>
                  <a:pt x="840919" y="544107"/>
                </a:lnTo>
                <a:lnTo>
                  <a:pt x="836472" y="542921"/>
                </a:lnTo>
                <a:lnTo>
                  <a:pt x="831431" y="541735"/>
                </a:lnTo>
                <a:lnTo>
                  <a:pt x="827576" y="539363"/>
                </a:lnTo>
                <a:lnTo>
                  <a:pt x="819274" y="525130"/>
                </a:lnTo>
                <a:lnTo>
                  <a:pt x="816012" y="514752"/>
                </a:lnTo>
                <a:lnTo>
                  <a:pt x="805634" y="492513"/>
                </a:lnTo>
                <a:lnTo>
                  <a:pt x="795256" y="480652"/>
                </a:lnTo>
                <a:lnTo>
                  <a:pt x="784285" y="473240"/>
                </a:lnTo>
                <a:lnTo>
                  <a:pt x="778947" y="465234"/>
                </a:lnTo>
                <a:lnTo>
                  <a:pt x="778354" y="459303"/>
                </a:lnTo>
                <a:lnTo>
                  <a:pt x="774203" y="449518"/>
                </a:lnTo>
                <a:lnTo>
                  <a:pt x="773907" y="441216"/>
                </a:lnTo>
                <a:lnTo>
                  <a:pt x="783099" y="408006"/>
                </a:lnTo>
                <a:lnTo>
                  <a:pt x="785767" y="383988"/>
                </a:lnTo>
                <a:lnTo>
                  <a:pt x="743662" y="389029"/>
                </a:lnTo>
                <a:lnTo>
                  <a:pt x="658858" y="398814"/>
                </a:lnTo>
                <a:lnTo>
                  <a:pt x="616457" y="403558"/>
                </a:lnTo>
                <a:lnTo>
                  <a:pt x="574055" y="408006"/>
                </a:lnTo>
                <a:lnTo>
                  <a:pt x="531653" y="412157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63D7DF-CABE-1B3C-794D-6A60F10594EF}"/>
              </a:ext>
            </a:extLst>
          </p:cNvPr>
          <p:cNvSpPr/>
          <p:nvPr/>
        </p:nvSpPr>
        <p:spPr>
          <a:xfrm>
            <a:off x="6410580" y="5148521"/>
            <a:ext cx="858413" cy="694631"/>
          </a:xfrm>
          <a:custGeom>
            <a:avLst/>
            <a:gdLst>
              <a:gd name="connsiteX0" fmla="*/ 447443 w 972868"/>
              <a:gd name="connsiteY0" fmla="*/ 728836 h 787249"/>
              <a:gd name="connsiteX1" fmla="*/ 452484 w 972868"/>
              <a:gd name="connsiteY1" fmla="*/ 720534 h 787249"/>
              <a:gd name="connsiteX2" fmla="*/ 453373 w 972868"/>
              <a:gd name="connsiteY2" fmla="*/ 714604 h 787249"/>
              <a:gd name="connsiteX3" fmla="*/ 450704 w 972868"/>
              <a:gd name="connsiteY3" fmla="*/ 711045 h 787249"/>
              <a:gd name="connsiteX4" fmla="*/ 445367 w 972868"/>
              <a:gd name="connsiteY4" fmla="*/ 708970 h 787249"/>
              <a:gd name="connsiteX5" fmla="*/ 430541 w 972868"/>
              <a:gd name="connsiteY5" fmla="*/ 701260 h 787249"/>
              <a:gd name="connsiteX6" fmla="*/ 421646 w 972868"/>
              <a:gd name="connsiteY6" fmla="*/ 701557 h 787249"/>
              <a:gd name="connsiteX7" fmla="*/ 407413 w 972868"/>
              <a:gd name="connsiteY7" fmla="*/ 709859 h 787249"/>
              <a:gd name="connsiteX8" fmla="*/ 410082 w 972868"/>
              <a:gd name="connsiteY8" fmla="*/ 717272 h 787249"/>
              <a:gd name="connsiteX9" fmla="*/ 441216 w 972868"/>
              <a:gd name="connsiteY9" fmla="*/ 732098 h 787249"/>
              <a:gd name="connsiteX10" fmla="*/ 447443 w 972868"/>
              <a:gd name="connsiteY10" fmla="*/ 728836 h 787249"/>
              <a:gd name="connsiteX11" fmla="*/ 963974 w 972868"/>
              <a:gd name="connsiteY11" fmla="*/ 627428 h 787249"/>
              <a:gd name="connsiteX12" fmla="*/ 966049 w 972868"/>
              <a:gd name="connsiteY12" fmla="*/ 618829 h 787249"/>
              <a:gd name="connsiteX13" fmla="*/ 961305 w 972868"/>
              <a:gd name="connsiteY13" fmla="*/ 623573 h 787249"/>
              <a:gd name="connsiteX14" fmla="*/ 955374 w 972868"/>
              <a:gd name="connsiteY14" fmla="*/ 635137 h 787249"/>
              <a:gd name="connsiteX15" fmla="*/ 955374 w 972868"/>
              <a:gd name="connsiteY15" fmla="*/ 639288 h 787249"/>
              <a:gd name="connsiteX16" fmla="*/ 963974 w 972868"/>
              <a:gd name="connsiteY16" fmla="*/ 627428 h 787249"/>
              <a:gd name="connsiteX17" fmla="*/ 972869 w 972868"/>
              <a:gd name="connsiteY17" fmla="*/ 606375 h 787249"/>
              <a:gd name="connsiteX18" fmla="*/ 972572 w 972868"/>
              <a:gd name="connsiteY18" fmla="*/ 580578 h 787249"/>
              <a:gd name="connsiteX19" fmla="*/ 968717 w 972868"/>
              <a:gd name="connsiteY19" fmla="*/ 567235 h 787249"/>
              <a:gd name="connsiteX20" fmla="*/ 960119 w 972868"/>
              <a:gd name="connsiteY20" fmla="*/ 556561 h 787249"/>
              <a:gd name="connsiteX21" fmla="*/ 969904 w 972868"/>
              <a:gd name="connsiteY21" fmla="*/ 581764 h 787249"/>
              <a:gd name="connsiteX22" fmla="*/ 968421 w 972868"/>
              <a:gd name="connsiteY22" fmla="*/ 613492 h 787249"/>
              <a:gd name="connsiteX23" fmla="*/ 972869 w 972868"/>
              <a:gd name="connsiteY23" fmla="*/ 606375 h 787249"/>
              <a:gd name="connsiteX24" fmla="*/ 896071 w 972868"/>
              <a:gd name="connsiteY24" fmla="*/ 559229 h 787249"/>
              <a:gd name="connsiteX25" fmla="*/ 897554 w 972868"/>
              <a:gd name="connsiteY25" fmla="*/ 550333 h 787249"/>
              <a:gd name="connsiteX26" fmla="*/ 901112 w 972868"/>
              <a:gd name="connsiteY26" fmla="*/ 541142 h 787249"/>
              <a:gd name="connsiteX27" fmla="*/ 885990 w 972868"/>
              <a:gd name="connsiteY27" fmla="*/ 554781 h 787249"/>
              <a:gd name="connsiteX28" fmla="*/ 884211 w 972868"/>
              <a:gd name="connsiteY28" fmla="*/ 558636 h 787249"/>
              <a:gd name="connsiteX29" fmla="*/ 880652 w 972868"/>
              <a:gd name="connsiteY29" fmla="*/ 562194 h 787249"/>
              <a:gd name="connsiteX30" fmla="*/ 875315 w 972868"/>
              <a:gd name="connsiteY30" fmla="*/ 566049 h 787249"/>
              <a:gd name="connsiteX31" fmla="*/ 888362 w 972868"/>
              <a:gd name="connsiteY31" fmla="*/ 564863 h 787249"/>
              <a:gd name="connsiteX32" fmla="*/ 897554 w 972868"/>
              <a:gd name="connsiteY32" fmla="*/ 568421 h 787249"/>
              <a:gd name="connsiteX33" fmla="*/ 896071 w 972868"/>
              <a:gd name="connsiteY33" fmla="*/ 559229 h 787249"/>
              <a:gd name="connsiteX34" fmla="*/ 531653 w 972868"/>
              <a:gd name="connsiteY34" fmla="*/ 412157 h 787249"/>
              <a:gd name="connsiteX35" fmla="*/ 489251 w 972868"/>
              <a:gd name="connsiteY35" fmla="*/ 416308 h 787249"/>
              <a:gd name="connsiteX36" fmla="*/ 446850 w 972868"/>
              <a:gd name="connsiteY36" fmla="*/ 420460 h 787249"/>
              <a:gd name="connsiteX37" fmla="*/ 447146 w 972868"/>
              <a:gd name="connsiteY37" fmla="*/ 414826 h 787249"/>
              <a:gd name="connsiteX38" fmla="*/ 453966 w 972868"/>
              <a:gd name="connsiteY38" fmla="*/ 406820 h 787249"/>
              <a:gd name="connsiteX39" fmla="*/ 455745 w 972868"/>
              <a:gd name="connsiteY39" fmla="*/ 397331 h 787249"/>
              <a:gd name="connsiteX40" fmla="*/ 447739 w 972868"/>
              <a:gd name="connsiteY40" fmla="*/ 375982 h 787249"/>
              <a:gd name="connsiteX41" fmla="*/ 448925 w 972868"/>
              <a:gd name="connsiteY41" fmla="*/ 363528 h 787249"/>
              <a:gd name="connsiteX42" fmla="*/ 459303 w 972868"/>
              <a:gd name="connsiteY42" fmla="*/ 360267 h 787249"/>
              <a:gd name="connsiteX43" fmla="*/ 463455 w 972868"/>
              <a:gd name="connsiteY43" fmla="*/ 348110 h 787249"/>
              <a:gd name="connsiteX44" fmla="*/ 461676 w 972868"/>
              <a:gd name="connsiteY44" fmla="*/ 327057 h 787249"/>
              <a:gd name="connsiteX45" fmla="*/ 464640 w 972868"/>
              <a:gd name="connsiteY45" fmla="*/ 312231 h 787249"/>
              <a:gd name="connsiteX46" fmla="*/ 472053 w 972868"/>
              <a:gd name="connsiteY46" fmla="*/ 303929 h 787249"/>
              <a:gd name="connsiteX47" fmla="*/ 478280 w 972868"/>
              <a:gd name="connsiteY47" fmla="*/ 285841 h 787249"/>
              <a:gd name="connsiteX48" fmla="*/ 483321 w 972868"/>
              <a:gd name="connsiteY48" fmla="*/ 257672 h 787249"/>
              <a:gd name="connsiteX49" fmla="*/ 496368 w 972868"/>
              <a:gd name="connsiteY49" fmla="*/ 233655 h 787249"/>
              <a:gd name="connsiteX50" fmla="*/ 517420 w 972868"/>
              <a:gd name="connsiteY50" fmla="*/ 213491 h 787249"/>
              <a:gd name="connsiteX51" fmla="*/ 527205 w 972868"/>
              <a:gd name="connsiteY51" fmla="*/ 197183 h 787249"/>
              <a:gd name="connsiteX52" fmla="*/ 526613 w 972868"/>
              <a:gd name="connsiteY52" fmla="*/ 185322 h 787249"/>
              <a:gd name="connsiteX53" fmla="*/ 528688 w 972868"/>
              <a:gd name="connsiteY53" fmla="*/ 179392 h 787249"/>
              <a:gd name="connsiteX54" fmla="*/ 533136 w 972868"/>
              <a:gd name="connsiteY54" fmla="*/ 175834 h 787249"/>
              <a:gd name="connsiteX55" fmla="*/ 539956 w 972868"/>
              <a:gd name="connsiteY55" fmla="*/ 166939 h 787249"/>
              <a:gd name="connsiteX56" fmla="*/ 548851 w 972868"/>
              <a:gd name="connsiteY56" fmla="*/ 154781 h 787249"/>
              <a:gd name="connsiteX57" fmla="*/ 550037 w 972868"/>
              <a:gd name="connsiteY57" fmla="*/ 147072 h 787249"/>
              <a:gd name="connsiteX58" fmla="*/ 549148 w 972868"/>
              <a:gd name="connsiteY58" fmla="*/ 141735 h 787249"/>
              <a:gd name="connsiteX59" fmla="*/ 547962 w 972868"/>
              <a:gd name="connsiteY59" fmla="*/ 136101 h 787249"/>
              <a:gd name="connsiteX60" fmla="*/ 539066 w 972868"/>
              <a:gd name="connsiteY60" fmla="*/ 126612 h 787249"/>
              <a:gd name="connsiteX61" fmla="*/ 526316 w 972868"/>
              <a:gd name="connsiteY61" fmla="*/ 119200 h 787249"/>
              <a:gd name="connsiteX62" fmla="*/ 517420 w 972868"/>
              <a:gd name="connsiteY62" fmla="*/ 106449 h 787249"/>
              <a:gd name="connsiteX63" fmla="*/ 517124 w 972868"/>
              <a:gd name="connsiteY63" fmla="*/ 95775 h 787249"/>
              <a:gd name="connsiteX64" fmla="*/ 513566 w 972868"/>
              <a:gd name="connsiteY64" fmla="*/ 86879 h 787249"/>
              <a:gd name="connsiteX65" fmla="*/ 507042 w 972868"/>
              <a:gd name="connsiteY65" fmla="*/ 79467 h 787249"/>
              <a:gd name="connsiteX66" fmla="*/ 507636 w 972868"/>
              <a:gd name="connsiteY66" fmla="*/ 72054 h 787249"/>
              <a:gd name="connsiteX67" fmla="*/ 515345 w 972868"/>
              <a:gd name="connsiteY67" fmla="*/ 64344 h 787249"/>
              <a:gd name="connsiteX68" fmla="*/ 515345 w 972868"/>
              <a:gd name="connsiteY68" fmla="*/ 57821 h 787249"/>
              <a:gd name="connsiteX69" fmla="*/ 507339 w 972868"/>
              <a:gd name="connsiteY69" fmla="*/ 52483 h 787249"/>
              <a:gd name="connsiteX70" fmla="*/ 506153 w 972868"/>
              <a:gd name="connsiteY70" fmla="*/ 41809 h 787249"/>
              <a:gd name="connsiteX71" fmla="*/ 512083 w 972868"/>
              <a:gd name="connsiteY71" fmla="*/ 25500 h 787249"/>
              <a:gd name="connsiteX72" fmla="*/ 510600 w 972868"/>
              <a:gd name="connsiteY72" fmla="*/ 14826 h 787249"/>
              <a:gd name="connsiteX73" fmla="*/ 501705 w 972868"/>
              <a:gd name="connsiteY73" fmla="*/ 9785 h 787249"/>
              <a:gd name="connsiteX74" fmla="*/ 499630 w 972868"/>
              <a:gd name="connsiteY74" fmla="*/ 0 h 787249"/>
              <a:gd name="connsiteX75" fmla="*/ 465827 w 972868"/>
              <a:gd name="connsiteY75" fmla="*/ 3558 h 787249"/>
              <a:gd name="connsiteX76" fmla="*/ 434692 w 972868"/>
              <a:gd name="connsiteY76" fmla="*/ 6820 h 787249"/>
              <a:gd name="connsiteX77" fmla="*/ 403855 w 972868"/>
              <a:gd name="connsiteY77" fmla="*/ 9785 h 787249"/>
              <a:gd name="connsiteX78" fmla="*/ 372721 w 972868"/>
              <a:gd name="connsiteY78" fmla="*/ 12750 h 787249"/>
              <a:gd name="connsiteX79" fmla="*/ 279615 w 972868"/>
              <a:gd name="connsiteY79" fmla="*/ 21349 h 787249"/>
              <a:gd name="connsiteX80" fmla="*/ 248480 w 972868"/>
              <a:gd name="connsiteY80" fmla="*/ 24018 h 787249"/>
              <a:gd name="connsiteX81" fmla="*/ 186509 w 972868"/>
              <a:gd name="connsiteY81" fmla="*/ 29355 h 787249"/>
              <a:gd name="connsiteX82" fmla="*/ 124537 w 972868"/>
              <a:gd name="connsiteY82" fmla="*/ 34396 h 787249"/>
              <a:gd name="connsiteX83" fmla="*/ 93403 w 972868"/>
              <a:gd name="connsiteY83" fmla="*/ 36768 h 787249"/>
              <a:gd name="connsiteX84" fmla="*/ 62269 w 972868"/>
              <a:gd name="connsiteY84" fmla="*/ 39140 h 787249"/>
              <a:gd name="connsiteX85" fmla="*/ 31134 w 972868"/>
              <a:gd name="connsiteY85" fmla="*/ 41512 h 787249"/>
              <a:gd name="connsiteX86" fmla="*/ 0 w 972868"/>
              <a:gd name="connsiteY86" fmla="*/ 43884 h 787249"/>
              <a:gd name="connsiteX87" fmla="*/ 1779 w 972868"/>
              <a:gd name="connsiteY87" fmla="*/ 69681 h 787249"/>
              <a:gd name="connsiteX88" fmla="*/ 3262 w 972868"/>
              <a:gd name="connsiteY88" fmla="*/ 95478 h 787249"/>
              <a:gd name="connsiteX89" fmla="*/ 5041 w 972868"/>
              <a:gd name="connsiteY89" fmla="*/ 121275 h 787249"/>
              <a:gd name="connsiteX90" fmla="*/ 6523 w 972868"/>
              <a:gd name="connsiteY90" fmla="*/ 147368 h 787249"/>
              <a:gd name="connsiteX91" fmla="*/ 8006 w 972868"/>
              <a:gd name="connsiteY91" fmla="*/ 173165 h 787249"/>
              <a:gd name="connsiteX92" fmla="*/ 9489 w 972868"/>
              <a:gd name="connsiteY92" fmla="*/ 199259 h 787249"/>
              <a:gd name="connsiteX93" fmla="*/ 12454 w 972868"/>
              <a:gd name="connsiteY93" fmla="*/ 250853 h 787249"/>
              <a:gd name="connsiteX94" fmla="*/ 38251 w 972868"/>
              <a:gd name="connsiteY94" fmla="*/ 274277 h 787249"/>
              <a:gd name="connsiteX95" fmla="*/ 49815 w 972868"/>
              <a:gd name="connsiteY95" fmla="*/ 290586 h 787249"/>
              <a:gd name="connsiteX96" fmla="*/ 53669 w 972868"/>
              <a:gd name="connsiteY96" fmla="*/ 299184 h 787249"/>
              <a:gd name="connsiteX97" fmla="*/ 56635 w 972868"/>
              <a:gd name="connsiteY97" fmla="*/ 328836 h 787249"/>
              <a:gd name="connsiteX98" fmla="*/ 59600 w 972868"/>
              <a:gd name="connsiteY98" fmla="*/ 335953 h 787249"/>
              <a:gd name="connsiteX99" fmla="*/ 72350 w 972868"/>
              <a:gd name="connsiteY99" fmla="*/ 346331 h 787249"/>
              <a:gd name="connsiteX100" fmla="*/ 73239 w 972868"/>
              <a:gd name="connsiteY100" fmla="*/ 353744 h 787249"/>
              <a:gd name="connsiteX101" fmla="*/ 87472 w 972868"/>
              <a:gd name="connsiteY101" fmla="*/ 374500 h 787249"/>
              <a:gd name="connsiteX102" fmla="*/ 87769 w 972868"/>
              <a:gd name="connsiteY102" fmla="*/ 384581 h 787249"/>
              <a:gd name="connsiteX103" fmla="*/ 101408 w 972868"/>
              <a:gd name="connsiteY103" fmla="*/ 406820 h 787249"/>
              <a:gd name="connsiteX104" fmla="*/ 108821 w 972868"/>
              <a:gd name="connsiteY104" fmla="*/ 412157 h 787249"/>
              <a:gd name="connsiteX105" fmla="*/ 110897 w 972868"/>
              <a:gd name="connsiteY105" fmla="*/ 427576 h 787249"/>
              <a:gd name="connsiteX106" fmla="*/ 115345 w 972868"/>
              <a:gd name="connsiteY106" fmla="*/ 439140 h 787249"/>
              <a:gd name="connsiteX107" fmla="*/ 110304 w 972868"/>
              <a:gd name="connsiteY107" fmla="*/ 448036 h 787249"/>
              <a:gd name="connsiteX108" fmla="*/ 113269 w 972868"/>
              <a:gd name="connsiteY108" fmla="*/ 459600 h 787249"/>
              <a:gd name="connsiteX109" fmla="*/ 110601 w 972868"/>
              <a:gd name="connsiteY109" fmla="*/ 470571 h 787249"/>
              <a:gd name="connsiteX110" fmla="*/ 109711 w 972868"/>
              <a:gd name="connsiteY110" fmla="*/ 485100 h 787249"/>
              <a:gd name="connsiteX111" fmla="*/ 103188 w 972868"/>
              <a:gd name="connsiteY111" fmla="*/ 507932 h 787249"/>
              <a:gd name="connsiteX112" fmla="*/ 96664 w 972868"/>
              <a:gd name="connsiteY112" fmla="*/ 519496 h 787249"/>
              <a:gd name="connsiteX113" fmla="*/ 88065 w 972868"/>
              <a:gd name="connsiteY113" fmla="*/ 541142 h 787249"/>
              <a:gd name="connsiteX114" fmla="*/ 90141 w 972868"/>
              <a:gd name="connsiteY114" fmla="*/ 558340 h 787249"/>
              <a:gd name="connsiteX115" fmla="*/ 85693 w 972868"/>
              <a:gd name="connsiteY115" fmla="*/ 577613 h 787249"/>
              <a:gd name="connsiteX116" fmla="*/ 85397 w 972868"/>
              <a:gd name="connsiteY116" fmla="*/ 585026 h 787249"/>
              <a:gd name="connsiteX117" fmla="*/ 91624 w 972868"/>
              <a:gd name="connsiteY117" fmla="*/ 597183 h 787249"/>
              <a:gd name="connsiteX118" fmla="*/ 95478 w 972868"/>
              <a:gd name="connsiteY118" fmla="*/ 631579 h 787249"/>
              <a:gd name="connsiteX119" fmla="*/ 93106 w 972868"/>
              <a:gd name="connsiteY119" fmla="*/ 638992 h 787249"/>
              <a:gd name="connsiteX120" fmla="*/ 82431 w 972868"/>
              <a:gd name="connsiteY120" fmla="*/ 660044 h 787249"/>
              <a:gd name="connsiteX121" fmla="*/ 87176 w 972868"/>
              <a:gd name="connsiteY121" fmla="*/ 664789 h 787249"/>
              <a:gd name="connsiteX122" fmla="*/ 86879 w 972868"/>
              <a:gd name="connsiteY122" fmla="*/ 672795 h 787249"/>
              <a:gd name="connsiteX123" fmla="*/ 81246 w 972868"/>
              <a:gd name="connsiteY123" fmla="*/ 686138 h 787249"/>
              <a:gd name="connsiteX124" fmla="*/ 74426 w 972868"/>
              <a:gd name="connsiteY124" fmla="*/ 693254 h 787249"/>
              <a:gd name="connsiteX125" fmla="*/ 68199 w 972868"/>
              <a:gd name="connsiteY125" fmla="*/ 695330 h 787249"/>
              <a:gd name="connsiteX126" fmla="*/ 72054 w 972868"/>
              <a:gd name="connsiteY126" fmla="*/ 706301 h 787249"/>
              <a:gd name="connsiteX127" fmla="*/ 79467 w 972868"/>
              <a:gd name="connsiteY127" fmla="*/ 711935 h 787249"/>
              <a:gd name="connsiteX128" fmla="*/ 89844 w 972868"/>
              <a:gd name="connsiteY128" fmla="*/ 705708 h 787249"/>
              <a:gd name="connsiteX129" fmla="*/ 102298 w 972868"/>
              <a:gd name="connsiteY129" fmla="*/ 701260 h 787249"/>
              <a:gd name="connsiteX130" fmla="*/ 157450 w 972868"/>
              <a:gd name="connsiteY130" fmla="*/ 695923 h 787249"/>
              <a:gd name="connsiteX131" fmla="*/ 176131 w 972868"/>
              <a:gd name="connsiteY131" fmla="*/ 691772 h 787249"/>
              <a:gd name="connsiteX132" fmla="*/ 195701 w 972868"/>
              <a:gd name="connsiteY132" fmla="*/ 692365 h 787249"/>
              <a:gd name="connsiteX133" fmla="*/ 236620 w 972868"/>
              <a:gd name="connsiteY133" fmla="*/ 702446 h 787249"/>
              <a:gd name="connsiteX134" fmla="*/ 266568 w 972868"/>
              <a:gd name="connsiteY134" fmla="*/ 716383 h 787249"/>
              <a:gd name="connsiteX135" fmla="*/ 288807 w 972868"/>
              <a:gd name="connsiteY135" fmla="*/ 722313 h 787249"/>
              <a:gd name="connsiteX136" fmla="*/ 363232 w 972868"/>
              <a:gd name="connsiteY136" fmla="*/ 724092 h 787249"/>
              <a:gd name="connsiteX137" fmla="*/ 394663 w 972868"/>
              <a:gd name="connsiteY137" fmla="*/ 714010 h 787249"/>
              <a:gd name="connsiteX138" fmla="*/ 398814 w 972868"/>
              <a:gd name="connsiteY138" fmla="*/ 708673 h 787249"/>
              <a:gd name="connsiteX139" fmla="*/ 388140 w 972868"/>
              <a:gd name="connsiteY139" fmla="*/ 699185 h 787249"/>
              <a:gd name="connsiteX140" fmla="*/ 383692 w 972868"/>
              <a:gd name="connsiteY140" fmla="*/ 693254 h 787249"/>
              <a:gd name="connsiteX141" fmla="*/ 392587 w 972868"/>
              <a:gd name="connsiteY141" fmla="*/ 679911 h 787249"/>
              <a:gd name="connsiteX142" fmla="*/ 403262 w 972868"/>
              <a:gd name="connsiteY142" fmla="*/ 670719 h 787249"/>
              <a:gd name="connsiteX143" fmla="*/ 424907 w 972868"/>
              <a:gd name="connsiteY143" fmla="*/ 661231 h 787249"/>
              <a:gd name="connsiteX144" fmla="*/ 438547 w 972868"/>
              <a:gd name="connsiteY144" fmla="*/ 677539 h 787249"/>
              <a:gd name="connsiteX145" fmla="*/ 465827 w 972868"/>
              <a:gd name="connsiteY145" fmla="*/ 676056 h 787249"/>
              <a:gd name="connsiteX146" fmla="*/ 487472 w 972868"/>
              <a:gd name="connsiteY146" fmla="*/ 702743 h 787249"/>
              <a:gd name="connsiteX147" fmla="*/ 497554 w 972868"/>
              <a:gd name="connsiteY147" fmla="*/ 711935 h 787249"/>
              <a:gd name="connsiteX148" fmla="*/ 531357 w 972868"/>
              <a:gd name="connsiteY148" fmla="*/ 717272 h 787249"/>
              <a:gd name="connsiteX149" fmla="*/ 539956 w 972868"/>
              <a:gd name="connsiteY149" fmla="*/ 706301 h 787249"/>
              <a:gd name="connsiteX150" fmla="*/ 544996 w 972868"/>
              <a:gd name="connsiteY150" fmla="*/ 705411 h 787249"/>
              <a:gd name="connsiteX151" fmla="*/ 544107 w 972868"/>
              <a:gd name="connsiteY151" fmla="*/ 717568 h 787249"/>
              <a:gd name="connsiteX152" fmla="*/ 547665 w 972868"/>
              <a:gd name="connsiteY152" fmla="*/ 727057 h 787249"/>
              <a:gd name="connsiteX153" fmla="*/ 565456 w 972868"/>
              <a:gd name="connsiteY153" fmla="*/ 747220 h 787249"/>
              <a:gd name="connsiteX154" fmla="*/ 566939 w 972868"/>
              <a:gd name="connsiteY154" fmla="*/ 753743 h 787249"/>
              <a:gd name="connsiteX155" fmla="*/ 551223 w 972868"/>
              <a:gd name="connsiteY155" fmla="*/ 752558 h 787249"/>
              <a:gd name="connsiteX156" fmla="*/ 543217 w 972868"/>
              <a:gd name="connsiteY156" fmla="*/ 755522 h 787249"/>
              <a:gd name="connsiteX157" fmla="*/ 542328 w 972868"/>
              <a:gd name="connsiteY157" fmla="*/ 762046 h 787249"/>
              <a:gd name="connsiteX158" fmla="*/ 595701 w 972868"/>
              <a:gd name="connsiteY158" fmla="*/ 776279 h 787249"/>
              <a:gd name="connsiteX159" fmla="*/ 642254 w 972868"/>
              <a:gd name="connsiteY159" fmla="*/ 784285 h 787249"/>
              <a:gd name="connsiteX160" fmla="*/ 655004 w 972868"/>
              <a:gd name="connsiteY160" fmla="*/ 778947 h 787249"/>
              <a:gd name="connsiteX161" fmla="*/ 669237 w 972868"/>
              <a:gd name="connsiteY161" fmla="*/ 752558 h 787249"/>
              <a:gd name="connsiteX162" fmla="*/ 683766 w 972868"/>
              <a:gd name="connsiteY162" fmla="*/ 745145 h 787249"/>
              <a:gd name="connsiteX163" fmla="*/ 706004 w 972868"/>
              <a:gd name="connsiteY163" fmla="*/ 743662 h 787249"/>
              <a:gd name="connsiteX164" fmla="*/ 720830 w 972868"/>
              <a:gd name="connsiteY164" fmla="*/ 750185 h 787249"/>
              <a:gd name="connsiteX165" fmla="*/ 733284 w 972868"/>
              <a:gd name="connsiteY165" fmla="*/ 774499 h 787249"/>
              <a:gd name="connsiteX166" fmla="*/ 739807 w 972868"/>
              <a:gd name="connsiteY166" fmla="*/ 779244 h 787249"/>
              <a:gd name="connsiteX167" fmla="*/ 753151 w 972868"/>
              <a:gd name="connsiteY167" fmla="*/ 771535 h 787249"/>
              <a:gd name="connsiteX168" fmla="*/ 758488 w 972868"/>
              <a:gd name="connsiteY168" fmla="*/ 761453 h 787249"/>
              <a:gd name="connsiteX169" fmla="*/ 760860 w 972868"/>
              <a:gd name="connsiteY169" fmla="*/ 749296 h 787249"/>
              <a:gd name="connsiteX170" fmla="*/ 761453 w 972868"/>
              <a:gd name="connsiteY170" fmla="*/ 737435 h 787249"/>
              <a:gd name="connsiteX171" fmla="*/ 764418 w 972868"/>
              <a:gd name="connsiteY171" fmla="*/ 728836 h 787249"/>
              <a:gd name="connsiteX172" fmla="*/ 762639 w 972868"/>
              <a:gd name="connsiteY172" fmla="*/ 709563 h 787249"/>
              <a:gd name="connsiteX173" fmla="*/ 753151 w 972868"/>
              <a:gd name="connsiteY173" fmla="*/ 703929 h 787249"/>
              <a:gd name="connsiteX174" fmla="*/ 745738 w 972868"/>
              <a:gd name="connsiteY174" fmla="*/ 701557 h 787249"/>
              <a:gd name="connsiteX175" fmla="*/ 741587 w 972868"/>
              <a:gd name="connsiteY175" fmla="*/ 696812 h 787249"/>
              <a:gd name="connsiteX176" fmla="*/ 741290 w 972868"/>
              <a:gd name="connsiteY176" fmla="*/ 689993 h 787249"/>
              <a:gd name="connsiteX177" fmla="*/ 793477 w 972868"/>
              <a:gd name="connsiteY177" fmla="*/ 700074 h 787249"/>
              <a:gd name="connsiteX178" fmla="*/ 804744 w 972868"/>
              <a:gd name="connsiteY178" fmla="*/ 707487 h 787249"/>
              <a:gd name="connsiteX179" fmla="*/ 808599 w 972868"/>
              <a:gd name="connsiteY179" fmla="*/ 714900 h 787249"/>
              <a:gd name="connsiteX180" fmla="*/ 810378 w 972868"/>
              <a:gd name="connsiteY180" fmla="*/ 724389 h 787249"/>
              <a:gd name="connsiteX181" fmla="*/ 824314 w 972868"/>
              <a:gd name="connsiteY181" fmla="*/ 727057 h 787249"/>
              <a:gd name="connsiteX182" fmla="*/ 832320 w 972868"/>
              <a:gd name="connsiteY182" fmla="*/ 725278 h 787249"/>
              <a:gd name="connsiteX183" fmla="*/ 842106 w 972868"/>
              <a:gd name="connsiteY183" fmla="*/ 727057 h 787249"/>
              <a:gd name="connsiteX184" fmla="*/ 850704 w 972868"/>
              <a:gd name="connsiteY184" fmla="*/ 733284 h 787249"/>
              <a:gd name="connsiteX185" fmla="*/ 861083 w 972868"/>
              <a:gd name="connsiteY185" fmla="*/ 735953 h 787249"/>
              <a:gd name="connsiteX186" fmla="*/ 876205 w 972868"/>
              <a:gd name="connsiteY186" fmla="*/ 745441 h 787249"/>
              <a:gd name="connsiteX187" fmla="*/ 887769 w 972868"/>
              <a:gd name="connsiteY187" fmla="*/ 762343 h 787249"/>
              <a:gd name="connsiteX188" fmla="*/ 894885 w 972868"/>
              <a:gd name="connsiteY188" fmla="*/ 768569 h 787249"/>
              <a:gd name="connsiteX189" fmla="*/ 892809 w 972868"/>
              <a:gd name="connsiteY189" fmla="*/ 787250 h 787249"/>
              <a:gd name="connsiteX190" fmla="*/ 900519 w 972868"/>
              <a:gd name="connsiteY190" fmla="*/ 782802 h 787249"/>
              <a:gd name="connsiteX191" fmla="*/ 915641 w 972868"/>
              <a:gd name="connsiteY191" fmla="*/ 763825 h 787249"/>
              <a:gd name="connsiteX192" fmla="*/ 923647 w 972868"/>
              <a:gd name="connsiteY192" fmla="*/ 768569 h 787249"/>
              <a:gd name="connsiteX193" fmla="*/ 931653 w 972868"/>
              <a:gd name="connsiteY193" fmla="*/ 775389 h 787249"/>
              <a:gd name="connsiteX194" fmla="*/ 934915 w 972868"/>
              <a:gd name="connsiteY194" fmla="*/ 768866 h 787249"/>
              <a:gd name="connsiteX195" fmla="*/ 938176 w 972868"/>
              <a:gd name="connsiteY195" fmla="*/ 757598 h 787249"/>
              <a:gd name="connsiteX196" fmla="*/ 953002 w 972868"/>
              <a:gd name="connsiteY196" fmla="*/ 746627 h 787249"/>
              <a:gd name="connsiteX197" fmla="*/ 952706 w 972868"/>
              <a:gd name="connsiteY197" fmla="*/ 734173 h 787249"/>
              <a:gd name="connsiteX198" fmla="*/ 943514 w 972868"/>
              <a:gd name="connsiteY198" fmla="*/ 732098 h 787249"/>
              <a:gd name="connsiteX199" fmla="*/ 933432 w 972868"/>
              <a:gd name="connsiteY199" fmla="*/ 727057 h 787249"/>
              <a:gd name="connsiteX200" fmla="*/ 920089 w 972868"/>
              <a:gd name="connsiteY200" fmla="*/ 710749 h 787249"/>
              <a:gd name="connsiteX201" fmla="*/ 908525 w 972868"/>
              <a:gd name="connsiteY201" fmla="*/ 712824 h 787249"/>
              <a:gd name="connsiteX202" fmla="*/ 858710 w 972868"/>
              <a:gd name="connsiteY202" fmla="*/ 701260 h 787249"/>
              <a:gd name="connsiteX203" fmla="*/ 845367 w 972868"/>
              <a:gd name="connsiteY203" fmla="*/ 689103 h 787249"/>
              <a:gd name="connsiteX204" fmla="*/ 827576 w 972868"/>
              <a:gd name="connsiteY204" fmla="*/ 680504 h 787249"/>
              <a:gd name="connsiteX205" fmla="*/ 817495 w 972868"/>
              <a:gd name="connsiteY205" fmla="*/ 665085 h 787249"/>
              <a:gd name="connsiteX206" fmla="*/ 822535 w 972868"/>
              <a:gd name="connsiteY206" fmla="*/ 658858 h 787249"/>
              <a:gd name="connsiteX207" fmla="*/ 823129 w 972868"/>
              <a:gd name="connsiteY207" fmla="*/ 652928 h 787249"/>
              <a:gd name="connsiteX208" fmla="*/ 826687 w 972868"/>
              <a:gd name="connsiteY208" fmla="*/ 650852 h 787249"/>
              <a:gd name="connsiteX209" fmla="*/ 834099 w 972868"/>
              <a:gd name="connsiteY209" fmla="*/ 652039 h 787249"/>
              <a:gd name="connsiteX210" fmla="*/ 844774 w 972868"/>
              <a:gd name="connsiteY210" fmla="*/ 645812 h 787249"/>
              <a:gd name="connsiteX211" fmla="*/ 838547 w 972868"/>
              <a:gd name="connsiteY211" fmla="*/ 641067 h 787249"/>
              <a:gd name="connsiteX212" fmla="*/ 848332 w 972868"/>
              <a:gd name="connsiteY212" fmla="*/ 630096 h 787249"/>
              <a:gd name="connsiteX213" fmla="*/ 861379 w 972868"/>
              <a:gd name="connsiteY213" fmla="*/ 625945 h 787249"/>
              <a:gd name="connsiteX214" fmla="*/ 878577 w 972868"/>
              <a:gd name="connsiteY214" fmla="*/ 616456 h 787249"/>
              <a:gd name="connsiteX215" fmla="*/ 876798 w 972868"/>
              <a:gd name="connsiteY215" fmla="*/ 612602 h 787249"/>
              <a:gd name="connsiteX216" fmla="*/ 875908 w 972868"/>
              <a:gd name="connsiteY216" fmla="*/ 595997 h 787249"/>
              <a:gd name="connsiteX217" fmla="*/ 867013 w 972868"/>
              <a:gd name="connsiteY217" fmla="*/ 585619 h 787249"/>
              <a:gd name="connsiteX218" fmla="*/ 863751 w 972868"/>
              <a:gd name="connsiteY218" fmla="*/ 579096 h 787249"/>
              <a:gd name="connsiteX219" fmla="*/ 865234 w 972868"/>
              <a:gd name="connsiteY219" fmla="*/ 571683 h 787249"/>
              <a:gd name="connsiteX220" fmla="*/ 848332 w 972868"/>
              <a:gd name="connsiteY220" fmla="*/ 571386 h 787249"/>
              <a:gd name="connsiteX221" fmla="*/ 837065 w 972868"/>
              <a:gd name="connsiteY221" fmla="*/ 584136 h 787249"/>
              <a:gd name="connsiteX222" fmla="*/ 834396 w 972868"/>
              <a:gd name="connsiteY222" fmla="*/ 602521 h 787249"/>
              <a:gd name="connsiteX223" fmla="*/ 826983 w 972868"/>
              <a:gd name="connsiteY223" fmla="*/ 605782 h 787249"/>
              <a:gd name="connsiteX224" fmla="*/ 806227 w 972868"/>
              <a:gd name="connsiteY224" fmla="*/ 602817 h 787249"/>
              <a:gd name="connsiteX225" fmla="*/ 791994 w 972868"/>
              <a:gd name="connsiteY225" fmla="*/ 588584 h 787249"/>
              <a:gd name="connsiteX226" fmla="*/ 797924 w 972868"/>
              <a:gd name="connsiteY226" fmla="*/ 579985 h 787249"/>
              <a:gd name="connsiteX227" fmla="*/ 808599 w 972868"/>
              <a:gd name="connsiteY227" fmla="*/ 571979 h 787249"/>
              <a:gd name="connsiteX228" fmla="*/ 816605 w 972868"/>
              <a:gd name="connsiteY228" fmla="*/ 563084 h 787249"/>
              <a:gd name="connsiteX229" fmla="*/ 815419 w 972868"/>
              <a:gd name="connsiteY229" fmla="*/ 557746 h 787249"/>
              <a:gd name="connsiteX230" fmla="*/ 802372 w 972868"/>
              <a:gd name="connsiteY230" fmla="*/ 553595 h 787249"/>
              <a:gd name="connsiteX231" fmla="*/ 796739 w 972868"/>
              <a:gd name="connsiteY231" fmla="*/ 561601 h 787249"/>
              <a:gd name="connsiteX232" fmla="*/ 790215 w 972868"/>
              <a:gd name="connsiteY232" fmla="*/ 565159 h 787249"/>
              <a:gd name="connsiteX233" fmla="*/ 775389 w 972868"/>
              <a:gd name="connsiteY233" fmla="*/ 566346 h 787249"/>
              <a:gd name="connsiteX234" fmla="*/ 759081 w 972868"/>
              <a:gd name="connsiteY234" fmla="*/ 582061 h 787249"/>
              <a:gd name="connsiteX235" fmla="*/ 727354 w 972868"/>
              <a:gd name="connsiteY235" fmla="*/ 591846 h 787249"/>
              <a:gd name="connsiteX236" fmla="*/ 707191 w 972868"/>
              <a:gd name="connsiteY236" fmla="*/ 586805 h 787249"/>
              <a:gd name="connsiteX237" fmla="*/ 682876 w 972868"/>
              <a:gd name="connsiteY237" fmla="*/ 574055 h 787249"/>
              <a:gd name="connsiteX238" fmla="*/ 694737 w 972868"/>
              <a:gd name="connsiteY238" fmla="*/ 544403 h 787249"/>
              <a:gd name="connsiteX239" fmla="*/ 711638 w 972868"/>
              <a:gd name="connsiteY239" fmla="*/ 521571 h 787249"/>
              <a:gd name="connsiteX240" fmla="*/ 729429 w 972868"/>
              <a:gd name="connsiteY240" fmla="*/ 521571 h 787249"/>
              <a:gd name="connsiteX241" fmla="*/ 744255 w 972868"/>
              <a:gd name="connsiteY241" fmla="*/ 523647 h 787249"/>
              <a:gd name="connsiteX242" fmla="*/ 762046 w 972868"/>
              <a:gd name="connsiteY242" fmla="*/ 538473 h 787249"/>
              <a:gd name="connsiteX243" fmla="*/ 829355 w 972868"/>
              <a:gd name="connsiteY243" fmla="*/ 551520 h 787249"/>
              <a:gd name="connsiteX244" fmla="*/ 840919 w 972868"/>
              <a:gd name="connsiteY244" fmla="*/ 544700 h 787249"/>
              <a:gd name="connsiteX245" fmla="*/ 836472 w 972868"/>
              <a:gd name="connsiteY245" fmla="*/ 543514 h 787249"/>
              <a:gd name="connsiteX246" fmla="*/ 831431 w 972868"/>
              <a:gd name="connsiteY246" fmla="*/ 542327 h 787249"/>
              <a:gd name="connsiteX247" fmla="*/ 827576 w 972868"/>
              <a:gd name="connsiteY247" fmla="*/ 539956 h 787249"/>
              <a:gd name="connsiteX248" fmla="*/ 819274 w 972868"/>
              <a:gd name="connsiteY248" fmla="*/ 525723 h 787249"/>
              <a:gd name="connsiteX249" fmla="*/ 816012 w 972868"/>
              <a:gd name="connsiteY249" fmla="*/ 515345 h 787249"/>
              <a:gd name="connsiteX250" fmla="*/ 805634 w 972868"/>
              <a:gd name="connsiteY250" fmla="*/ 493106 h 787249"/>
              <a:gd name="connsiteX251" fmla="*/ 795256 w 972868"/>
              <a:gd name="connsiteY251" fmla="*/ 481245 h 787249"/>
              <a:gd name="connsiteX252" fmla="*/ 784285 w 972868"/>
              <a:gd name="connsiteY252" fmla="*/ 473832 h 787249"/>
              <a:gd name="connsiteX253" fmla="*/ 778947 w 972868"/>
              <a:gd name="connsiteY253" fmla="*/ 465827 h 787249"/>
              <a:gd name="connsiteX254" fmla="*/ 778354 w 972868"/>
              <a:gd name="connsiteY254" fmla="*/ 459896 h 787249"/>
              <a:gd name="connsiteX255" fmla="*/ 774203 w 972868"/>
              <a:gd name="connsiteY255" fmla="*/ 450111 h 787249"/>
              <a:gd name="connsiteX256" fmla="*/ 773907 w 972868"/>
              <a:gd name="connsiteY256" fmla="*/ 441809 h 787249"/>
              <a:gd name="connsiteX257" fmla="*/ 783099 w 972868"/>
              <a:gd name="connsiteY257" fmla="*/ 408599 h 787249"/>
              <a:gd name="connsiteX258" fmla="*/ 785767 w 972868"/>
              <a:gd name="connsiteY258" fmla="*/ 384581 h 787249"/>
              <a:gd name="connsiteX259" fmla="*/ 743662 w 972868"/>
              <a:gd name="connsiteY259" fmla="*/ 389622 h 787249"/>
              <a:gd name="connsiteX260" fmla="*/ 658858 w 972868"/>
              <a:gd name="connsiteY260" fmla="*/ 399407 h 787249"/>
              <a:gd name="connsiteX261" fmla="*/ 616457 w 972868"/>
              <a:gd name="connsiteY261" fmla="*/ 404151 h 787249"/>
              <a:gd name="connsiteX262" fmla="*/ 574055 w 972868"/>
              <a:gd name="connsiteY262" fmla="*/ 408599 h 787249"/>
              <a:gd name="connsiteX263" fmla="*/ 531653 w 972868"/>
              <a:gd name="connsiteY263" fmla="*/ 412157 h 78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972868" h="787249">
                <a:moveTo>
                  <a:pt x="447443" y="728836"/>
                </a:moveTo>
                <a:lnTo>
                  <a:pt x="452484" y="720534"/>
                </a:lnTo>
                <a:lnTo>
                  <a:pt x="453373" y="714604"/>
                </a:lnTo>
                <a:lnTo>
                  <a:pt x="450704" y="711045"/>
                </a:lnTo>
                <a:lnTo>
                  <a:pt x="445367" y="708970"/>
                </a:lnTo>
                <a:lnTo>
                  <a:pt x="430541" y="701260"/>
                </a:lnTo>
                <a:lnTo>
                  <a:pt x="421646" y="701557"/>
                </a:lnTo>
                <a:lnTo>
                  <a:pt x="407413" y="709859"/>
                </a:lnTo>
                <a:lnTo>
                  <a:pt x="410082" y="717272"/>
                </a:lnTo>
                <a:lnTo>
                  <a:pt x="441216" y="732098"/>
                </a:lnTo>
                <a:lnTo>
                  <a:pt x="447443" y="728836"/>
                </a:lnTo>
                <a:close/>
                <a:moveTo>
                  <a:pt x="963974" y="627428"/>
                </a:moveTo>
                <a:lnTo>
                  <a:pt x="966049" y="618829"/>
                </a:lnTo>
                <a:lnTo>
                  <a:pt x="961305" y="623573"/>
                </a:lnTo>
                <a:lnTo>
                  <a:pt x="955374" y="635137"/>
                </a:lnTo>
                <a:lnTo>
                  <a:pt x="955374" y="639288"/>
                </a:lnTo>
                <a:lnTo>
                  <a:pt x="963974" y="627428"/>
                </a:lnTo>
                <a:close/>
                <a:moveTo>
                  <a:pt x="972869" y="606375"/>
                </a:moveTo>
                <a:lnTo>
                  <a:pt x="972572" y="580578"/>
                </a:lnTo>
                <a:lnTo>
                  <a:pt x="968717" y="567235"/>
                </a:lnTo>
                <a:lnTo>
                  <a:pt x="960119" y="556561"/>
                </a:lnTo>
                <a:lnTo>
                  <a:pt x="969904" y="581764"/>
                </a:lnTo>
                <a:lnTo>
                  <a:pt x="968421" y="613492"/>
                </a:lnTo>
                <a:lnTo>
                  <a:pt x="972869" y="606375"/>
                </a:lnTo>
                <a:close/>
                <a:moveTo>
                  <a:pt x="896071" y="559229"/>
                </a:moveTo>
                <a:lnTo>
                  <a:pt x="897554" y="550333"/>
                </a:lnTo>
                <a:lnTo>
                  <a:pt x="901112" y="541142"/>
                </a:lnTo>
                <a:lnTo>
                  <a:pt x="885990" y="554781"/>
                </a:lnTo>
                <a:lnTo>
                  <a:pt x="884211" y="558636"/>
                </a:lnTo>
                <a:lnTo>
                  <a:pt x="880652" y="562194"/>
                </a:lnTo>
                <a:lnTo>
                  <a:pt x="875315" y="566049"/>
                </a:lnTo>
                <a:lnTo>
                  <a:pt x="888362" y="564863"/>
                </a:lnTo>
                <a:lnTo>
                  <a:pt x="897554" y="568421"/>
                </a:lnTo>
                <a:lnTo>
                  <a:pt x="896071" y="559229"/>
                </a:lnTo>
                <a:close/>
                <a:moveTo>
                  <a:pt x="531653" y="412157"/>
                </a:moveTo>
                <a:lnTo>
                  <a:pt x="489251" y="416308"/>
                </a:lnTo>
                <a:lnTo>
                  <a:pt x="446850" y="420460"/>
                </a:lnTo>
                <a:lnTo>
                  <a:pt x="447146" y="414826"/>
                </a:lnTo>
                <a:lnTo>
                  <a:pt x="453966" y="406820"/>
                </a:lnTo>
                <a:lnTo>
                  <a:pt x="455745" y="397331"/>
                </a:lnTo>
                <a:lnTo>
                  <a:pt x="447739" y="375982"/>
                </a:lnTo>
                <a:lnTo>
                  <a:pt x="448925" y="363528"/>
                </a:lnTo>
                <a:lnTo>
                  <a:pt x="459303" y="360267"/>
                </a:lnTo>
                <a:lnTo>
                  <a:pt x="463455" y="348110"/>
                </a:lnTo>
                <a:lnTo>
                  <a:pt x="461676" y="327057"/>
                </a:lnTo>
                <a:lnTo>
                  <a:pt x="464640" y="312231"/>
                </a:lnTo>
                <a:lnTo>
                  <a:pt x="472053" y="303929"/>
                </a:lnTo>
                <a:lnTo>
                  <a:pt x="478280" y="285841"/>
                </a:lnTo>
                <a:lnTo>
                  <a:pt x="483321" y="257672"/>
                </a:lnTo>
                <a:lnTo>
                  <a:pt x="496368" y="233655"/>
                </a:lnTo>
                <a:lnTo>
                  <a:pt x="517420" y="213491"/>
                </a:lnTo>
                <a:lnTo>
                  <a:pt x="527205" y="197183"/>
                </a:lnTo>
                <a:lnTo>
                  <a:pt x="526613" y="185322"/>
                </a:lnTo>
                <a:lnTo>
                  <a:pt x="528688" y="179392"/>
                </a:lnTo>
                <a:lnTo>
                  <a:pt x="533136" y="175834"/>
                </a:lnTo>
                <a:lnTo>
                  <a:pt x="539956" y="166939"/>
                </a:lnTo>
                <a:lnTo>
                  <a:pt x="548851" y="154781"/>
                </a:lnTo>
                <a:lnTo>
                  <a:pt x="550037" y="147072"/>
                </a:lnTo>
                <a:lnTo>
                  <a:pt x="549148" y="141735"/>
                </a:lnTo>
                <a:lnTo>
                  <a:pt x="547962" y="136101"/>
                </a:lnTo>
                <a:lnTo>
                  <a:pt x="539066" y="126612"/>
                </a:lnTo>
                <a:lnTo>
                  <a:pt x="526316" y="119200"/>
                </a:lnTo>
                <a:lnTo>
                  <a:pt x="517420" y="106449"/>
                </a:lnTo>
                <a:lnTo>
                  <a:pt x="517124" y="95775"/>
                </a:lnTo>
                <a:lnTo>
                  <a:pt x="513566" y="86879"/>
                </a:lnTo>
                <a:lnTo>
                  <a:pt x="507042" y="79467"/>
                </a:lnTo>
                <a:lnTo>
                  <a:pt x="507636" y="72054"/>
                </a:lnTo>
                <a:lnTo>
                  <a:pt x="515345" y="64344"/>
                </a:lnTo>
                <a:lnTo>
                  <a:pt x="515345" y="57821"/>
                </a:lnTo>
                <a:lnTo>
                  <a:pt x="507339" y="52483"/>
                </a:lnTo>
                <a:lnTo>
                  <a:pt x="506153" y="41809"/>
                </a:lnTo>
                <a:lnTo>
                  <a:pt x="512083" y="25500"/>
                </a:lnTo>
                <a:lnTo>
                  <a:pt x="510600" y="14826"/>
                </a:lnTo>
                <a:lnTo>
                  <a:pt x="501705" y="9785"/>
                </a:lnTo>
                <a:lnTo>
                  <a:pt x="499630" y="0"/>
                </a:lnTo>
                <a:lnTo>
                  <a:pt x="465827" y="3558"/>
                </a:lnTo>
                <a:lnTo>
                  <a:pt x="434692" y="6820"/>
                </a:lnTo>
                <a:lnTo>
                  <a:pt x="403855" y="9785"/>
                </a:lnTo>
                <a:lnTo>
                  <a:pt x="372721" y="12750"/>
                </a:lnTo>
                <a:lnTo>
                  <a:pt x="279615" y="21349"/>
                </a:lnTo>
                <a:lnTo>
                  <a:pt x="248480" y="24018"/>
                </a:lnTo>
                <a:lnTo>
                  <a:pt x="186509" y="29355"/>
                </a:lnTo>
                <a:lnTo>
                  <a:pt x="124537" y="34396"/>
                </a:lnTo>
                <a:lnTo>
                  <a:pt x="93403" y="36768"/>
                </a:lnTo>
                <a:lnTo>
                  <a:pt x="62269" y="39140"/>
                </a:lnTo>
                <a:lnTo>
                  <a:pt x="31134" y="41512"/>
                </a:lnTo>
                <a:lnTo>
                  <a:pt x="0" y="43884"/>
                </a:lnTo>
                <a:lnTo>
                  <a:pt x="1779" y="69681"/>
                </a:lnTo>
                <a:lnTo>
                  <a:pt x="3262" y="95478"/>
                </a:lnTo>
                <a:lnTo>
                  <a:pt x="5041" y="121275"/>
                </a:lnTo>
                <a:lnTo>
                  <a:pt x="6523" y="147368"/>
                </a:lnTo>
                <a:lnTo>
                  <a:pt x="8006" y="173165"/>
                </a:lnTo>
                <a:lnTo>
                  <a:pt x="9489" y="199259"/>
                </a:lnTo>
                <a:lnTo>
                  <a:pt x="12454" y="250853"/>
                </a:lnTo>
                <a:lnTo>
                  <a:pt x="38251" y="274277"/>
                </a:lnTo>
                <a:lnTo>
                  <a:pt x="49815" y="290586"/>
                </a:lnTo>
                <a:lnTo>
                  <a:pt x="53669" y="299184"/>
                </a:lnTo>
                <a:lnTo>
                  <a:pt x="56635" y="328836"/>
                </a:lnTo>
                <a:lnTo>
                  <a:pt x="59600" y="335953"/>
                </a:lnTo>
                <a:lnTo>
                  <a:pt x="72350" y="346331"/>
                </a:lnTo>
                <a:lnTo>
                  <a:pt x="73239" y="353744"/>
                </a:lnTo>
                <a:lnTo>
                  <a:pt x="87472" y="374500"/>
                </a:lnTo>
                <a:lnTo>
                  <a:pt x="87769" y="384581"/>
                </a:lnTo>
                <a:lnTo>
                  <a:pt x="101408" y="406820"/>
                </a:lnTo>
                <a:lnTo>
                  <a:pt x="108821" y="412157"/>
                </a:lnTo>
                <a:lnTo>
                  <a:pt x="110897" y="427576"/>
                </a:lnTo>
                <a:lnTo>
                  <a:pt x="115345" y="439140"/>
                </a:lnTo>
                <a:lnTo>
                  <a:pt x="110304" y="448036"/>
                </a:lnTo>
                <a:lnTo>
                  <a:pt x="113269" y="459600"/>
                </a:lnTo>
                <a:lnTo>
                  <a:pt x="110601" y="470571"/>
                </a:lnTo>
                <a:lnTo>
                  <a:pt x="109711" y="485100"/>
                </a:lnTo>
                <a:lnTo>
                  <a:pt x="103188" y="507932"/>
                </a:lnTo>
                <a:lnTo>
                  <a:pt x="96664" y="519496"/>
                </a:lnTo>
                <a:lnTo>
                  <a:pt x="88065" y="541142"/>
                </a:lnTo>
                <a:lnTo>
                  <a:pt x="90141" y="558340"/>
                </a:lnTo>
                <a:lnTo>
                  <a:pt x="85693" y="577613"/>
                </a:lnTo>
                <a:lnTo>
                  <a:pt x="85397" y="585026"/>
                </a:lnTo>
                <a:lnTo>
                  <a:pt x="91624" y="597183"/>
                </a:lnTo>
                <a:lnTo>
                  <a:pt x="95478" y="631579"/>
                </a:lnTo>
                <a:lnTo>
                  <a:pt x="93106" y="638992"/>
                </a:lnTo>
                <a:lnTo>
                  <a:pt x="82431" y="660044"/>
                </a:lnTo>
                <a:lnTo>
                  <a:pt x="87176" y="664789"/>
                </a:lnTo>
                <a:lnTo>
                  <a:pt x="86879" y="672795"/>
                </a:lnTo>
                <a:lnTo>
                  <a:pt x="81246" y="686138"/>
                </a:lnTo>
                <a:lnTo>
                  <a:pt x="74426" y="693254"/>
                </a:lnTo>
                <a:lnTo>
                  <a:pt x="68199" y="695330"/>
                </a:lnTo>
                <a:lnTo>
                  <a:pt x="72054" y="706301"/>
                </a:lnTo>
                <a:lnTo>
                  <a:pt x="79467" y="711935"/>
                </a:lnTo>
                <a:lnTo>
                  <a:pt x="89844" y="705708"/>
                </a:lnTo>
                <a:lnTo>
                  <a:pt x="102298" y="701260"/>
                </a:lnTo>
                <a:lnTo>
                  <a:pt x="157450" y="695923"/>
                </a:lnTo>
                <a:lnTo>
                  <a:pt x="176131" y="691772"/>
                </a:lnTo>
                <a:lnTo>
                  <a:pt x="195701" y="692365"/>
                </a:lnTo>
                <a:lnTo>
                  <a:pt x="236620" y="702446"/>
                </a:lnTo>
                <a:lnTo>
                  <a:pt x="266568" y="716383"/>
                </a:lnTo>
                <a:lnTo>
                  <a:pt x="288807" y="722313"/>
                </a:lnTo>
                <a:lnTo>
                  <a:pt x="363232" y="724092"/>
                </a:lnTo>
                <a:lnTo>
                  <a:pt x="394663" y="714010"/>
                </a:lnTo>
                <a:lnTo>
                  <a:pt x="398814" y="708673"/>
                </a:lnTo>
                <a:lnTo>
                  <a:pt x="388140" y="699185"/>
                </a:lnTo>
                <a:lnTo>
                  <a:pt x="383692" y="693254"/>
                </a:lnTo>
                <a:lnTo>
                  <a:pt x="392587" y="679911"/>
                </a:lnTo>
                <a:lnTo>
                  <a:pt x="403262" y="670719"/>
                </a:lnTo>
                <a:lnTo>
                  <a:pt x="424907" y="661231"/>
                </a:lnTo>
                <a:lnTo>
                  <a:pt x="438547" y="677539"/>
                </a:lnTo>
                <a:lnTo>
                  <a:pt x="465827" y="676056"/>
                </a:lnTo>
                <a:lnTo>
                  <a:pt x="487472" y="702743"/>
                </a:lnTo>
                <a:lnTo>
                  <a:pt x="497554" y="711935"/>
                </a:lnTo>
                <a:lnTo>
                  <a:pt x="531357" y="717272"/>
                </a:lnTo>
                <a:lnTo>
                  <a:pt x="539956" y="706301"/>
                </a:lnTo>
                <a:lnTo>
                  <a:pt x="544996" y="705411"/>
                </a:lnTo>
                <a:lnTo>
                  <a:pt x="544107" y="717568"/>
                </a:lnTo>
                <a:lnTo>
                  <a:pt x="547665" y="727057"/>
                </a:lnTo>
                <a:lnTo>
                  <a:pt x="565456" y="747220"/>
                </a:lnTo>
                <a:lnTo>
                  <a:pt x="566939" y="753743"/>
                </a:lnTo>
                <a:lnTo>
                  <a:pt x="551223" y="752558"/>
                </a:lnTo>
                <a:lnTo>
                  <a:pt x="543217" y="755522"/>
                </a:lnTo>
                <a:lnTo>
                  <a:pt x="542328" y="762046"/>
                </a:lnTo>
                <a:lnTo>
                  <a:pt x="595701" y="776279"/>
                </a:lnTo>
                <a:lnTo>
                  <a:pt x="642254" y="784285"/>
                </a:lnTo>
                <a:lnTo>
                  <a:pt x="655004" y="778947"/>
                </a:lnTo>
                <a:lnTo>
                  <a:pt x="669237" y="752558"/>
                </a:lnTo>
                <a:lnTo>
                  <a:pt x="683766" y="745145"/>
                </a:lnTo>
                <a:lnTo>
                  <a:pt x="706004" y="743662"/>
                </a:lnTo>
                <a:lnTo>
                  <a:pt x="720830" y="750185"/>
                </a:lnTo>
                <a:lnTo>
                  <a:pt x="733284" y="774499"/>
                </a:lnTo>
                <a:lnTo>
                  <a:pt x="739807" y="779244"/>
                </a:lnTo>
                <a:lnTo>
                  <a:pt x="753151" y="771535"/>
                </a:lnTo>
                <a:lnTo>
                  <a:pt x="758488" y="761453"/>
                </a:lnTo>
                <a:lnTo>
                  <a:pt x="760860" y="749296"/>
                </a:lnTo>
                <a:lnTo>
                  <a:pt x="761453" y="737435"/>
                </a:lnTo>
                <a:lnTo>
                  <a:pt x="764418" y="728836"/>
                </a:lnTo>
                <a:lnTo>
                  <a:pt x="762639" y="709563"/>
                </a:lnTo>
                <a:lnTo>
                  <a:pt x="753151" y="703929"/>
                </a:lnTo>
                <a:lnTo>
                  <a:pt x="745738" y="701557"/>
                </a:lnTo>
                <a:lnTo>
                  <a:pt x="741587" y="696812"/>
                </a:lnTo>
                <a:lnTo>
                  <a:pt x="741290" y="689993"/>
                </a:lnTo>
                <a:lnTo>
                  <a:pt x="793477" y="700074"/>
                </a:lnTo>
                <a:lnTo>
                  <a:pt x="804744" y="707487"/>
                </a:lnTo>
                <a:lnTo>
                  <a:pt x="808599" y="714900"/>
                </a:lnTo>
                <a:lnTo>
                  <a:pt x="810378" y="724389"/>
                </a:lnTo>
                <a:lnTo>
                  <a:pt x="824314" y="727057"/>
                </a:lnTo>
                <a:lnTo>
                  <a:pt x="832320" y="725278"/>
                </a:lnTo>
                <a:lnTo>
                  <a:pt x="842106" y="727057"/>
                </a:lnTo>
                <a:lnTo>
                  <a:pt x="850704" y="733284"/>
                </a:lnTo>
                <a:lnTo>
                  <a:pt x="861083" y="735953"/>
                </a:lnTo>
                <a:lnTo>
                  <a:pt x="876205" y="745441"/>
                </a:lnTo>
                <a:lnTo>
                  <a:pt x="887769" y="762343"/>
                </a:lnTo>
                <a:lnTo>
                  <a:pt x="894885" y="768569"/>
                </a:lnTo>
                <a:lnTo>
                  <a:pt x="892809" y="787250"/>
                </a:lnTo>
                <a:lnTo>
                  <a:pt x="900519" y="782802"/>
                </a:lnTo>
                <a:lnTo>
                  <a:pt x="915641" y="763825"/>
                </a:lnTo>
                <a:lnTo>
                  <a:pt x="923647" y="768569"/>
                </a:lnTo>
                <a:lnTo>
                  <a:pt x="931653" y="775389"/>
                </a:lnTo>
                <a:lnTo>
                  <a:pt x="934915" y="768866"/>
                </a:lnTo>
                <a:lnTo>
                  <a:pt x="938176" y="757598"/>
                </a:lnTo>
                <a:lnTo>
                  <a:pt x="953002" y="746627"/>
                </a:lnTo>
                <a:lnTo>
                  <a:pt x="952706" y="734173"/>
                </a:lnTo>
                <a:lnTo>
                  <a:pt x="943514" y="732098"/>
                </a:lnTo>
                <a:lnTo>
                  <a:pt x="933432" y="727057"/>
                </a:lnTo>
                <a:lnTo>
                  <a:pt x="920089" y="710749"/>
                </a:lnTo>
                <a:lnTo>
                  <a:pt x="908525" y="712824"/>
                </a:lnTo>
                <a:lnTo>
                  <a:pt x="858710" y="701260"/>
                </a:lnTo>
                <a:lnTo>
                  <a:pt x="845367" y="689103"/>
                </a:lnTo>
                <a:lnTo>
                  <a:pt x="827576" y="680504"/>
                </a:lnTo>
                <a:lnTo>
                  <a:pt x="817495" y="665085"/>
                </a:lnTo>
                <a:lnTo>
                  <a:pt x="822535" y="658858"/>
                </a:lnTo>
                <a:lnTo>
                  <a:pt x="823129" y="652928"/>
                </a:lnTo>
                <a:lnTo>
                  <a:pt x="826687" y="650852"/>
                </a:lnTo>
                <a:lnTo>
                  <a:pt x="834099" y="652039"/>
                </a:lnTo>
                <a:lnTo>
                  <a:pt x="844774" y="645812"/>
                </a:lnTo>
                <a:lnTo>
                  <a:pt x="838547" y="641067"/>
                </a:lnTo>
                <a:lnTo>
                  <a:pt x="848332" y="630096"/>
                </a:lnTo>
                <a:lnTo>
                  <a:pt x="861379" y="625945"/>
                </a:lnTo>
                <a:lnTo>
                  <a:pt x="878577" y="616456"/>
                </a:lnTo>
                <a:lnTo>
                  <a:pt x="876798" y="612602"/>
                </a:lnTo>
                <a:lnTo>
                  <a:pt x="875908" y="595997"/>
                </a:lnTo>
                <a:lnTo>
                  <a:pt x="867013" y="585619"/>
                </a:lnTo>
                <a:lnTo>
                  <a:pt x="863751" y="579096"/>
                </a:lnTo>
                <a:lnTo>
                  <a:pt x="865234" y="571683"/>
                </a:lnTo>
                <a:lnTo>
                  <a:pt x="848332" y="571386"/>
                </a:lnTo>
                <a:lnTo>
                  <a:pt x="837065" y="584136"/>
                </a:lnTo>
                <a:lnTo>
                  <a:pt x="834396" y="602521"/>
                </a:lnTo>
                <a:lnTo>
                  <a:pt x="826983" y="605782"/>
                </a:lnTo>
                <a:lnTo>
                  <a:pt x="806227" y="602817"/>
                </a:lnTo>
                <a:lnTo>
                  <a:pt x="791994" y="588584"/>
                </a:lnTo>
                <a:lnTo>
                  <a:pt x="797924" y="579985"/>
                </a:lnTo>
                <a:lnTo>
                  <a:pt x="808599" y="571979"/>
                </a:lnTo>
                <a:lnTo>
                  <a:pt x="816605" y="563084"/>
                </a:lnTo>
                <a:lnTo>
                  <a:pt x="815419" y="557746"/>
                </a:lnTo>
                <a:lnTo>
                  <a:pt x="802372" y="553595"/>
                </a:lnTo>
                <a:lnTo>
                  <a:pt x="796739" y="561601"/>
                </a:lnTo>
                <a:lnTo>
                  <a:pt x="790215" y="565159"/>
                </a:lnTo>
                <a:lnTo>
                  <a:pt x="775389" y="566346"/>
                </a:lnTo>
                <a:lnTo>
                  <a:pt x="759081" y="582061"/>
                </a:lnTo>
                <a:lnTo>
                  <a:pt x="727354" y="591846"/>
                </a:lnTo>
                <a:lnTo>
                  <a:pt x="707191" y="586805"/>
                </a:lnTo>
                <a:lnTo>
                  <a:pt x="682876" y="574055"/>
                </a:lnTo>
                <a:lnTo>
                  <a:pt x="694737" y="544403"/>
                </a:lnTo>
                <a:lnTo>
                  <a:pt x="711638" y="521571"/>
                </a:lnTo>
                <a:lnTo>
                  <a:pt x="729429" y="521571"/>
                </a:lnTo>
                <a:lnTo>
                  <a:pt x="744255" y="523647"/>
                </a:lnTo>
                <a:lnTo>
                  <a:pt x="762046" y="538473"/>
                </a:lnTo>
                <a:lnTo>
                  <a:pt x="829355" y="551520"/>
                </a:lnTo>
                <a:lnTo>
                  <a:pt x="840919" y="544700"/>
                </a:lnTo>
                <a:lnTo>
                  <a:pt x="836472" y="543514"/>
                </a:lnTo>
                <a:lnTo>
                  <a:pt x="831431" y="542327"/>
                </a:lnTo>
                <a:lnTo>
                  <a:pt x="827576" y="539956"/>
                </a:lnTo>
                <a:lnTo>
                  <a:pt x="819274" y="525723"/>
                </a:lnTo>
                <a:lnTo>
                  <a:pt x="816012" y="515345"/>
                </a:lnTo>
                <a:lnTo>
                  <a:pt x="805634" y="493106"/>
                </a:lnTo>
                <a:lnTo>
                  <a:pt x="795256" y="481245"/>
                </a:lnTo>
                <a:lnTo>
                  <a:pt x="784285" y="473832"/>
                </a:lnTo>
                <a:lnTo>
                  <a:pt x="778947" y="465827"/>
                </a:lnTo>
                <a:lnTo>
                  <a:pt x="778354" y="459896"/>
                </a:lnTo>
                <a:lnTo>
                  <a:pt x="774203" y="450111"/>
                </a:lnTo>
                <a:lnTo>
                  <a:pt x="773907" y="441809"/>
                </a:lnTo>
                <a:lnTo>
                  <a:pt x="783099" y="408599"/>
                </a:lnTo>
                <a:lnTo>
                  <a:pt x="785767" y="384581"/>
                </a:lnTo>
                <a:lnTo>
                  <a:pt x="743662" y="389622"/>
                </a:lnTo>
                <a:lnTo>
                  <a:pt x="658858" y="399407"/>
                </a:lnTo>
                <a:lnTo>
                  <a:pt x="616457" y="404151"/>
                </a:lnTo>
                <a:lnTo>
                  <a:pt x="574055" y="408599"/>
                </a:lnTo>
                <a:lnTo>
                  <a:pt x="531653" y="412157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FEBCA03-32A6-CCED-9299-9E9ED21119E7}"/>
              </a:ext>
            </a:extLst>
          </p:cNvPr>
          <p:cNvSpPr/>
          <p:nvPr/>
        </p:nvSpPr>
        <p:spPr>
          <a:xfrm>
            <a:off x="8987653" y="2741509"/>
            <a:ext cx="498931" cy="267649"/>
          </a:xfrm>
          <a:custGeom>
            <a:avLst/>
            <a:gdLst>
              <a:gd name="connsiteX0" fmla="*/ 565455 w 565455"/>
              <a:gd name="connsiteY0" fmla="*/ 271016 h 303335"/>
              <a:gd name="connsiteX1" fmla="*/ 561897 w 565455"/>
              <a:gd name="connsiteY1" fmla="*/ 265085 h 303335"/>
              <a:gd name="connsiteX2" fmla="*/ 547071 w 565455"/>
              <a:gd name="connsiteY2" fmla="*/ 248777 h 303335"/>
              <a:gd name="connsiteX3" fmla="*/ 548258 w 565455"/>
              <a:gd name="connsiteY3" fmla="*/ 253521 h 303335"/>
              <a:gd name="connsiteX4" fmla="*/ 548850 w 565455"/>
              <a:gd name="connsiteY4" fmla="*/ 263603 h 303335"/>
              <a:gd name="connsiteX5" fmla="*/ 546182 w 565455"/>
              <a:gd name="connsiteY5" fmla="*/ 267161 h 303335"/>
              <a:gd name="connsiteX6" fmla="*/ 527798 w 565455"/>
              <a:gd name="connsiteY6" fmla="*/ 281394 h 303335"/>
              <a:gd name="connsiteX7" fmla="*/ 555671 w 565455"/>
              <a:gd name="connsiteY7" fmla="*/ 278725 h 303335"/>
              <a:gd name="connsiteX8" fmla="*/ 565455 w 565455"/>
              <a:gd name="connsiteY8" fmla="*/ 271016 h 303335"/>
              <a:gd name="connsiteX9" fmla="*/ 482134 w 565455"/>
              <a:gd name="connsiteY9" fmla="*/ 278725 h 303335"/>
              <a:gd name="connsiteX10" fmla="*/ 477094 w 565455"/>
              <a:gd name="connsiteY10" fmla="*/ 271905 h 303335"/>
              <a:gd name="connsiteX11" fmla="*/ 461082 w 565455"/>
              <a:gd name="connsiteY11" fmla="*/ 268643 h 303335"/>
              <a:gd name="connsiteX12" fmla="*/ 453669 w 565455"/>
              <a:gd name="connsiteY12" fmla="*/ 273388 h 303335"/>
              <a:gd name="connsiteX13" fmla="*/ 446553 w 565455"/>
              <a:gd name="connsiteY13" fmla="*/ 292958 h 303335"/>
              <a:gd name="connsiteX14" fmla="*/ 437657 w 565455"/>
              <a:gd name="connsiteY14" fmla="*/ 299481 h 303335"/>
              <a:gd name="connsiteX15" fmla="*/ 446256 w 565455"/>
              <a:gd name="connsiteY15" fmla="*/ 303336 h 303335"/>
              <a:gd name="connsiteX16" fmla="*/ 482134 w 565455"/>
              <a:gd name="connsiteY16" fmla="*/ 278725 h 303335"/>
              <a:gd name="connsiteX17" fmla="*/ 348406 w 565455"/>
              <a:gd name="connsiteY17" fmla="*/ 29355 h 303335"/>
              <a:gd name="connsiteX18" fmla="*/ 342179 w 565455"/>
              <a:gd name="connsiteY18" fmla="*/ 19867 h 303335"/>
              <a:gd name="connsiteX19" fmla="*/ 334470 w 565455"/>
              <a:gd name="connsiteY19" fmla="*/ 11268 h 303335"/>
              <a:gd name="connsiteX20" fmla="*/ 333876 w 565455"/>
              <a:gd name="connsiteY20" fmla="*/ 0 h 303335"/>
              <a:gd name="connsiteX21" fmla="*/ 317272 w 565455"/>
              <a:gd name="connsiteY21" fmla="*/ 5337 h 303335"/>
              <a:gd name="connsiteX22" fmla="*/ 311045 w 565455"/>
              <a:gd name="connsiteY22" fmla="*/ 10082 h 303335"/>
              <a:gd name="connsiteX23" fmla="*/ 300074 w 565455"/>
              <a:gd name="connsiteY23" fmla="*/ 24611 h 303335"/>
              <a:gd name="connsiteX24" fmla="*/ 292661 w 565455"/>
              <a:gd name="connsiteY24" fmla="*/ 31431 h 303335"/>
              <a:gd name="connsiteX25" fmla="*/ 283765 w 565455"/>
              <a:gd name="connsiteY25" fmla="*/ 52187 h 303335"/>
              <a:gd name="connsiteX26" fmla="*/ 273388 w 565455"/>
              <a:gd name="connsiteY26" fmla="*/ 62268 h 303335"/>
              <a:gd name="connsiteX27" fmla="*/ 233061 w 565455"/>
              <a:gd name="connsiteY27" fmla="*/ 75612 h 303335"/>
              <a:gd name="connsiteX28" fmla="*/ 212898 w 565455"/>
              <a:gd name="connsiteY28" fmla="*/ 82431 h 303335"/>
              <a:gd name="connsiteX29" fmla="*/ 192735 w 565455"/>
              <a:gd name="connsiteY29" fmla="*/ 88955 h 303335"/>
              <a:gd name="connsiteX30" fmla="*/ 172572 w 565455"/>
              <a:gd name="connsiteY30" fmla="*/ 95478 h 303335"/>
              <a:gd name="connsiteX31" fmla="*/ 132246 w 565455"/>
              <a:gd name="connsiteY31" fmla="*/ 108525 h 303335"/>
              <a:gd name="connsiteX32" fmla="*/ 112083 w 565455"/>
              <a:gd name="connsiteY32" fmla="*/ 115048 h 303335"/>
              <a:gd name="connsiteX33" fmla="*/ 98147 w 565455"/>
              <a:gd name="connsiteY33" fmla="*/ 119496 h 303335"/>
              <a:gd name="connsiteX34" fmla="*/ 84210 w 565455"/>
              <a:gd name="connsiteY34" fmla="*/ 123944 h 303335"/>
              <a:gd name="connsiteX35" fmla="*/ 70274 w 565455"/>
              <a:gd name="connsiteY35" fmla="*/ 128095 h 303335"/>
              <a:gd name="connsiteX36" fmla="*/ 56338 w 565455"/>
              <a:gd name="connsiteY36" fmla="*/ 132543 h 303335"/>
              <a:gd name="connsiteX37" fmla="*/ 42105 w 565455"/>
              <a:gd name="connsiteY37" fmla="*/ 136990 h 303335"/>
              <a:gd name="connsiteX38" fmla="*/ 0 w 565455"/>
              <a:gd name="connsiteY38" fmla="*/ 149741 h 303335"/>
              <a:gd name="connsiteX39" fmla="*/ 890 w 565455"/>
              <a:gd name="connsiteY39" fmla="*/ 167828 h 303335"/>
              <a:gd name="connsiteX40" fmla="*/ 1779 w 565455"/>
              <a:gd name="connsiteY40" fmla="*/ 185915 h 303335"/>
              <a:gd name="connsiteX41" fmla="*/ 2669 w 565455"/>
              <a:gd name="connsiteY41" fmla="*/ 204003 h 303335"/>
              <a:gd name="connsiteX42" fmla="*/ 3558 w 565455"/>
              <a:gd name="connsiteY42" fmla="*/ 222090 h 303335"/>
              <a:gd name="connsiteX43" fmla="*/ 4448 w 565455"/>
              <a:gd name="connsiteY43" fmla="*/ 240178 h 303335"/>
              <a:gd name="connsiteX44" fmla="*/ 5337 w 565455"/>
              <a:gd name="connsiteY44" fmla="*/ 258265 h 303335"/>
              <a:gd name="connsiteX45" fmla="*/ 6227 w 565455"/>
              <a:gd name="connsiteY45" fmla="*/ 276353 h 303335"/>
              <a:gd name="connsiteX46" fmla="*/ 7116 w 565455"/>
              <a:gd name="connsiteY46" fmla="*/ 294737 h 303335"/>
              <a:gd name="connsiteX47" fmla="*/ 12453 w 565455"/>
              <a:gd name="connsiteY47" fmla="*/ 298295 h 303335"/>
              <a:gd name="connsiteX48" fmla="*/ 24610 w 565455"/>
              <a:gd name="connsiteY48" fmla="*/ 294737 h 303335"/>
              <a:gd name="connsiteX49" fmla="*/ 36768 w 565455"/>
              <a:gd name="connsiteY49" fmla="*/ 291179 h 303335"/>
              <a:gd name="connsiteX50" fmla="*/ 48925 w 565455"/>
              <a:gd name="connsiteY50" fmla="*/ 287620 h 303335"/>
              <a:gd name="connsiteX51" fmla="*/ 61082 w 565455"/>
              <a:gd name="connsiteY51" fmla="*/ 283766 h 303335"/>
              <a:gd name="connsiteX52" fmla="*/ 73239 w 565455"/>
              <a:gd name="connsiteY52" fmla="*/ 280208 h 303335"/>
              <a:gd name="connsiteX53" fmla="*/ 97553 w 565455"/>
              <a:gd name="connsiteY53" fmla="*/ 272795 h 303335"/>
              <a:gd name="connsiteX54" fmla="*/ 109710 w 565455"/>
              <a:gd name="connsiteY54" fmla="*/ 269237 h 303335"/>
              <a:gd name="connsiteX55" fmla="*/ 111786 w 565455"/>
              <a:gd name="connsiteY55" fmla="*/ 274277 h 303335"/>
              <a:gd name="connsiteX56" fmla="*/ 117717 w 565455"/>
              <a:gd name="connsiteY56" fmla="*/ 271312 h 303335"/>
              <a:gd name="connsiteX57" fmla="*/ 117123 w 565455"/>
              <a:gd name="connsiteY57" fmla="*/ 266568 h 303335"/>
              <a:gd name="connsiteX58" fmla="*/ 134322 w 565455"/>
              <a:gd name="connsiteY58" fmla="*/ 260638 h 303335"/>
              <a:gd name="connsiteX59" fmla="*/ 151222 w 565455"/>
              <a:gd name="connsiteY59" fmla="*/ 254707 h 303335"/>
              <a:gd name="connsiteX60" fmla="*/ 168421 w 565455"/>
              <a:gd name="connsiteY60" fmla="*/ 249073 h 303335"/>
              <a:gd name="connsiteX61" fmla="*/ 185322 w 565455"/>
              <a:gd name="connsiteY61" fmla="*/ 243143 h 303335"/>
              <a:gd name="connsiteX62" fmla="*/ 202223 w 565455"/>
              <a:gd name="connsiteY62" fmla="*/ 237213 h 303335"/>
              <a:gd name="connsiteX63" fmla="*/ 219422 w 565455"/>
              <a:gd name="connsiteY63" fmla="*/ 231579 h 303335"/>
              <a:gd name="connsiteX64" fmla="*/ 253521 w 565455"/>
              <a:gd name="connsiteY64" fmla="*/ 219718 h 303335"/>
              <a:gd name="connsiteX65" fmla="*/ 254410 w 565455"/>
              <a:gd name="connsiteY65" fmla="*/ 221794 h 303335"/>
              <a:gd name="connsiteX66" fmla="*/ 265085 w 565455"/>
              <a:gd name="connsiteY66" fmla="*/ 217643 h 303335"/>
              <a:gd name="connsiteX67" fmla="*/ 279318 w 565455"/>
              <a:gd name="connsiteY67" fmla="*/ 212009 h 303335"/>
              <a:gd name="connsiteX68" fmla="*/ 293254 w 565455"/>
              <a:gd name="connsiteY68" fmla="*/ 206672 h 303335"/>
              <a:gd name="connsiteX69" fmla="*/ 301853 w 565455"/>
              <a:gd name="connsiteY69" fmla="*/ 203410 h 303335"/>
              <a:gd name="connsiteX70" fmla="*/ 312527 w 565455"/>
              <a:gd name="connsiteY70" fmla="*/ 199259 h 303335"/>
              <a:gd name="connsiteX71" fmla="*/ 316086 w 565455"/>
              <a:gd name="connsiteY71" fmla="*/ 207858 h 303335"/>
              <a:gd name="connsiteX72" fmla="*/ 321423 w 565455"/>
              <a:gd name="connsiteY72" fmla="*/ 221201 h 303335"/>
              <a:gd name="connsiteX73" fmla="*/ 327947 w 565455"/>
              <a:gd name="connsiteY73" fmla="*/ 221201 h 303335"/>
              <a:gd name="connsiteX74" fmla="*/ 331801 w 565455"/>
              <a:gd name="connsiteY74" fmla="*/ 232468 h 303335"/>
              <a:gd name="connsiteX75" fmla="*/ 334173 w 565455"/>
              <a:gd name="connsiteY75" fmla="*/ 239881 h 303335"/>
              <a:gd name="connsiteX76" fmla="*/ 340993 w 565455"/>
              <a:gd name="connsiteY76" fmla="*/ 242550 h 303335"/>
              <a:gd name="connsiteX77" fmla="*/ 347813 w 565455"/>
              <a:gd name="connsiteY77" fmla="*/ 245219 h 303335"/>
              <a:gd name="connsiteX78" fmla="*/ 355819 w 565455"/>
              <a:gd name="connsiteY78" fmla="*/ 252039 h 303335"/>
              <a:gd name="connsiteX79" fmla="*/ 361156 w 565455"/>
              <a:gd name="connsiteY79" fmla="*/ 241661 h 303335"/>
              <a:gd name="connsiteX80" fmla="*/ 365307 w 565455"/>
              <a:gd name="connsiteY80" fmla="*/ 239585 h 303335"/>
              <a:gd name="connsiteX81" fmla="*/ 364714 w 565455"/>
              <a:gd name="connsiteY81" fmla="*/ 263306 h 303335"/>
              <a:gd name="connsiteX82" fmla="*/ 375685 w 565455"/>
              <a:gd name="connsiteY82" fmla="*/ 287027 h 303335"/>
              <a:gd name="connsiteX83" fmla="*/ 380430 w 565455"/>
              <a:gd name="connsiteY83" fmla="*/ 291475 h 303335"/>
              <a:gd name="connsiteX84" fmla="*/ 389621 w 565455"/>
              <a:gd name="connsiteY84" fmla="*/ 276946 h 303335"/>
              <a:gd name="connsiteX85" fmla="*/ 403855 w 565455"/>
              <a:gd name="connsiteY85" fmla="*/ 269237 h 303335"/>
              <a:gd name="connsiteX86" fmla="*/ 430838 w 565455"/>
              <a:gd name="connsiteY86" fmla="*/ 221794 h 303335"/>
              <a:gd name="connsiteX87" fmla="*/ 436175 w 565455"/>
              <a:gd name="connsiteY87" fmla="*/ 220608 h 303335"/>
              <a:gd name="connsiteX88" fmla="*/ 445070 w 565455"/>
              <a:gd name="connsiteY88" fmla="*/ 240178 h 303335"/>
              <a:gd name="connsiteX89" fmla="*/ 446849 w 565455"/>
              <a:gd name="connsiteY89" fmla="*/ 250852 h 303335"/>
              <a:gd name="connsiteX90" fmla="*/ 450111 w 565455"/>
              <a:gd name="connsiteY90" fmla="*/ 255004 h 303335"/>
              <a:gd name="connsiteX91" fmla="*/ 471757 w 565455"/>
              <a:gd name="connsiteY91" fmla="*/ 236027 h 303335"/>
              <a:gd name="connsiteX92" fmla="*/ 479466 w 565455"/>
              <a:gd name="connsiteY92" fmla="*/ 222980 h 303335"/>
              <a:gd name="connsiteX93" fmla="*/ 524537 w 565455"/>
              <a:gd name="connsiteY93" fmla="*/ 193921 h 303335"/>
              <a:gd name="connsiteX94" fmla="*/ 534321 w 565455"/>
              <a:gd name="connsiteY94" fmla="*/ 188584 h 303335"/>
              <a:gd name="connsiteX95" fmla="*/ 540252 w 565455"/>
              <a:gd name="connsiteY95" fmla="*/ 187695 h 303335"/>
              <a:gd name="connsiteX96" fmla="*/ 539955 w 565455"/>
              <a:gd name="connsiteY96" fmla="*/ 180282 h 303335"/>
              <a:gd name="connsiteX97" fmla="*/ 531950 w 565455"/>
              <a:gd name="connsiteY97" fmla="*/ 161601 h 303335"/>
              <a:gd name="connsiteX98" fmla="*/ 515641 w 565455"/>
              <a:gd name="connsiteY98" fmla="*/ 133432 h 303335"/>
              <a:gd name="connsiteX99" fmla="*/ 488658 w 565455"/>
              <a:gd name="connsiteY99" fmla="*/ 117717 h 303335"/>
              <a:gd name="connsiteX100" fmla="*/ 480059 w 565455"/>
              <a:gd name="connsiteY100" fmla="*/ 116827 h 303335"/>
              <a:gd name="connsiteX101" fmla="*/ 473536 w 565455"/>
              <a:gd name="connsiteY101" fmla="*/ 118310 h 303335"/>
              <a:gd name="connsiteX102" fmla="*/ 469088 w 565455"/>
              <a:gd name="connsiteY102" fmla="*/ 122461 h 303335"/>
              <a:gd name="connsiteX103" fmla="*/ 471163 w 565455"/>
              <a:gd name="connsiteY103" fmla="*/ 126316 h 303335"/>
              <a:gd name="connsiteX104" fmla="*/ 479466 w 565455"/>
              <a:gd name="connsiteY104" fmla="*/ 131060 h 303335"/>
              <a:gd name="connsiteX105" fmla="*/ 480949 w 565455"/>
              <a:gd name="connsiteY105" fmla="*/ 124240 h 303335"/>
              <a:gd name="connsiteX106" fmla="*/ 491920 w 565455"/>
              <a:gd name="connsiteY106" fmla="*/ 127205 h 303335"/>
              <a:gd name="connsiteX107" fmla="*/ 498443 w 565455"/>
              <a:gd name="connsiteY107" fmla="*/ 136101 h 303335"/>
              <a:gd name="connsiteX108" fmla="*/ 518013 w 565455"/>
              <a:gd name="connsiteY108" fmla="*/ 152706 h 303335"/>
              <a:gd name="connsiteX109" fmla="*/ 522164 w 565455"/>
              <a:gd name="connsiteY109" fmla="*/ 161305 h 303335"/>
              <a:gd name="connsiteX110" fmla="*/ 507338 w 565455"/>
              <a:gd name="connsiteY110" fmla="*/ 179985 h 303335"/>
              <a:gd name="connsiteX111" fmla="*/ 487768 w 565455"/>
              <a:gd name="connsiteY111" fmla="*/ 196887 h 303335"/>
              <a:gd name="connsiteX112" fmla="*/ 467308 w 565455"/>
              <a:gd name="connsiteY112" fmla="*/ 198666 h 303335"/>
              <a:gd name="connsiteX113" fmla="*/ 451593 w 565455"/>
              <a:gd name="connsiteY113" fmla="*/ 194514 h 303335"/>
              <a:gd name="connsiteX114" fmla="*/ 437361 w 565455"/>
              <a:gd name="connsiteY114" fmla="*/ 169904 h 303335"/>
              <a:gd name="connsiteX115" fmla="*/ 418680 w 565455"/>
              <a:gd name="connsiteY115" fmla="*/ 166345 h 303335"/>
              <a:gd name="connsiteX116" fmla="*/ 417791 w 565455"/>
              <a:gd name="connsiteY116" fmla="*/ 158933 h 303335"/>
              <a:gd name="connsiteX117" fmla="*/ 420459 w 565455"/>
              <a:gd name="connsiteY117" fmla="*/ 153892 h 303335"/>
              <a:gd name="connsiteX118" fmla="*/ 390215 w 565455"/>
              <a:gd name="connsiteY118" fmla="*/ 123351 h 303335"/>
              <a:gd name="connsiteX119" fmla="*/ 376575 w 565455"/>
              <a:gd name="connsiteY119" fmla="*/ 120682 h 303335"/>
              <a:gd name="connsiteX120" fmla="*/ 348999 w 565455"/>
              <a:gd name="connsiteY120" fmla="*/ 123351 h 303335"/>
              <a:gd name="connsiteX121" fmla="*/ 339807 w 565455"/>
              <a:gd name="connsiteY121" fmla="*/ 119792 h 303335"/>
              <a:gd name="connsiteX122" fmla="*/ 348999 w 565455"/>
              <a:gd name="connsiteY122" fmla="*/ 93699 h 303335"/>
              <a:gd name="connsiteX123" fmla="*/ 352854 w 565455"/>
              <a:gd name="connsiteY123" fmla="*/ 77984 h 303335"/>
              <a:gd name="connsiteX124" fmla="*/ 354336 w 565455"/>
              <a:gd name="connsiteY124" fmla="*/ 64937 h 303335"/>
              <a:gd name="connsiteX125" fmla="*/ 364122 w 565455"/>
              <a:gd name="connsiteY125" fmla="*/ 57228 h 303335"/>
              <a:gd name="connsiteX126" fmla="*/ 373313 w 565455"/>
              <a:gd name="connsiteY126" fmla="*/ 43291 h 303335"/>
              <a:gd name="connsiteX127" fmla="*/ 379540 w 565455"/>
              <a:gd name="connsiteY127" fmla="*/ 39437 h 303335"/>
              <a:gd name="connsiteX128" fmla="*/ 378947 w 565455"/>
              <a:gd name="connsiteY128" fmla="*/ 33803 h 303335"/>
              <a:gd name="connsiteX129" fmla="*/ 374499 w 565455"/>
              <a:gd name="connsiteY129" fmla="*/ 30541 h 303335"/>
              <a:gd name="connsiteX130" fmla="*/ 370051 w 565455"/>
              <a:gd name="connsiteY130" fmla="*/ 31727 h 303335"/>
              <a:gd name="connsiteX131" fmla="*/ 364714 w 565455"/>
              <a:gd name="connsiteY131" fmla="*/ 35878 h 303335"/>
              <a:gd name="connsiteX132" fmla="*/ 358784 w 565455"/>
              <a:gd name="connsiteY132" fmla="*/ 37064 h 303335"/>
              <a:gd name="connsiteX133" fmla="*/ 348406 w 565455"/>
              <a:gd name="connsiteY133" fmla="*/ 29355 h 3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65455" h="303335">
                <a:moveTo>
                  <a:pt x="565455" y="271016"/>
                </a:moveTo>
                <a:lnTo>
                  <a:pt x="561897" y="265085"/>
                </a:lnTo>
                <a:lnTo>
                  <a:pt x="547071" y="248777"/>
                </a:lnTo>
                <a:lnTo>
                  <a:pt x="548258" y="253521"/>
                </a:lnTo>
                <a:lnTo>
                  <a:pt x="548850" y="263603"/>
                </a:lnTo>
                <a:lnTo>
                  <a:pt x="546182" y="267161"/>
                </a:lnTo>
                <a:lnTo>
                  <a:pt x="527798" y="281394"/>
                </a:lnTo>
                <a:lnTo>
                  <a:pt x="555671" y="278725"/>
                </a:lnTo>
                <a:lnTo>
                  <a:pt x="565455" y="271016"/>
                </a:lnTo>
                <a:close/>
                <a:moveTo>
                  <a:pt x="482134" y="278725"/>
                </a:moveTo>
                <a:lnTo>
                  <a:pt x="477094" y="271905"/>
                </a:lnTo>
                <a:lnTo>
                  <a:pt x="461082" y="268643"/>
                </a:lnTo>
                <a:lnTo>
                  <a:pt x="453669" y="273388"/>
                </a:lnTo>
                <a:lnTo>
                  <a:pt x="446553" y="292958"/>
                </a:lnTo>
                <a:lnTo>
                  <a:pt x="437657" y="299481"/>
                </a:lnTo>
                <a:lnTo>
                  <a:pt x="446256" y="303336"/>
                </a:lnTo>
                <a:lnTo>
                  <a:pt x="482134" y="278725"/>
                </a:lnTo>
                <a:close/>
                <a:moveTo>
                  <a:pt x="348406" y="29355"/>
                </a:moveTo>
                <a:lnTo>
                  <a:pt x="342179" y="19867"/>
                </a:lnTo>
                <a:lnTo>
                  <a:pt x="334470" y="11268"/>
                </a:lnTo>
                <a:lnTo>
                  <a:pt x="333876" y="0"/>
                </a:lnTo>
                <a:lnTo>
                  <a:pt x="317272" y="5337"/>
                </a:lnTo>
                <a:lnTo>
                  <a:pt x="311045" y="10082"/>
                </a:lnTo>
                <a:lnTo>
                  <a:pt x="300074" y="24611"/>
                </a:lnTo>
                <a:lnTo>
                  <a:pt x="292661" y="31431"/>
                </a:lnTo>
                <a:lnTo>
                  <a:pt x="283765" y="52187"/>
                </a:lnTo>
                <a:lnTo>
                  <a:pt x="273388" y="62268"/>
                </a:lnTo>
                <a:lnTo>
                  <a:pt x="233061" y="75612"/>
                </a:lnTo>
                <a:lnTo>
                  <a:pt x="212898" y="82431"/>
                </a:lnTo>
                <a:lnTo>
                  <a:pt x="192735" y="88955"/>
                </a:lnTo>
                <a:lnTo>
                  <a:pt x="172572" y="95478"/>
                </a:lnTo>
                <a:lnTo>
                  <a:pt x="132246" y="108525"/>
                </a:lnTo>
                <a:lnTo>
                  <a:pt x="112083" y="115048"/>
                </a:lnTo>
                <a:lnTo>
                  <a:pt x="98147" y="119496"/>
                </a:lnTo>
                <a:lnTo>
                  <a:pt x="84210" y="123944"/>
                </a:lnTo>
                <a:lnTo>
                  <a:pt x="70274" y="128095"/>
                </a:lnTo>
                <a:lnTo>
                  <a:pt x="56338" y="132543"/>
                </a:lnTo>
                <a:lnTo>
                  <a:pt x="42105" y="136990"/>
                </a:lnTo>
                <a:lnTo>
                  <a:pt x="0" y="149741"/>
                </a:lnTo>
                <a:lnTo>
                  <a:pt x="890" y="167828"/>
                </a:lnTo>
                <a:lnTo>
                  <a:pt x="1779" y="185915"/>
                </a:lnTo>
                <a:lnTo>
                  <a:pt x="2669" y="204003"/>
                </a:lnTo>
                <a:lnTo>
                  <a:pt x="3558" y="222090"/>
                </a:lnTo>
                <a:lnTo>
                  <a:pt x="4448" y="240178"/>
                </a:lnTo>
                <a:lnTo>
                  <a:pt x="5337" y="258265"/>
                </a:lnTo>
                <a:lnTo>
                  <a:pt x="6227" y="276353"/>
                </a:lnTo>
                <a:lnTo>
                  <a:pt x="7116" y="294737"/>
                </a:lnTo>
                <a:lnTo>
                  <a:pt x="12453" y="298295"/>
                </a:lnTo>
                <a:lnTo>
                  <a:pt x="24610" y="294737"/>
                </a:lnTo>
                <a:lnTo>
                  <a:pt x="36768" y="291179"/>
                </a:lnTo>
                <a:lnTo>
                  <a:pt x="48925" y="287620"/>
                </a:lnTo>
                <a:lnTo>
                  <a:pt x="61082" y="283766"/>
                </a:lnTo>
                <a:lnTo>
                  <a:pt x="73239" y="280208"/>
                </a:lnTo>
                <a:lnTo>
                  <a:pt x="97553" y="272795"/>
                </a:lnTo>
                <a:lnTo>
                  <a:pt x="109710" y="269237"/>
                </a:lnTo>
                <a:lnTo>
                  <a:pt x="111786" y="274277"/>
                </a:lnTo>
                <a:lnTo>
                  <a:pt x="117717" y="271312"/>
                </a:lnTo>
                <a:lnTo>
                  <a:pt x="117123" y="266568"/>
                </a:lnTo>
                <a:lnTo>
                  <a:pt x="134322" y="260638"/>
                </a:lnTo>
                <a:lnTo>
                  <a:pt x="151222" y="254707"/>
                </a:lnTo>
                <a:lnTo>
                  <a:pt x="168421" y="249073"/>
                </a:lnTo>
                <a:lnTo>
                  <a:pt x="185322" y="243143"/>
                </a:lnTo>
                <a:lnTo>
                  <a:pt x="202223" y="237213"/>
                </a:lnTo>
                <a:lnTo>
                  <a:pt x="219422" y="231579"/>
                </a:lnTo>
                <a:lnTo>
                  <a:pt x="253521" y="219718"/>
                </a:lnTo>
                <a:lnTo>
                  <a:pt x="254410" y="221794"/>
                </a:lnTo>
                <a:lnTo>
                  <a:pt x="265085" y="217643"/>
                </a:lnTo>
                <a:lnTo>
                  <a:pt x="279318" y="212009"/>
                </a:lnTo>
                <a:lnTo>
                  <a:pt x="293254" y="206672"/>
                </a:lnTo>
                <a:lnTo>
                  <a:pt x="301853" y="203410"/>
                </a:lnTo>
                <a:lnTo>
                  <a:pt x="312527" y="199259"/>
                </a:lnTo>
                <a:lnTo>
                  <a:pt x="316086" y="207858"/>
                </a:lnTo>
                <a:lnTo>
                  <a:pt x="321423" y="221201"/>
                </a:lnTo>
                <a:lnTo>
                  <a:pt x="327947" y="221201"/>
                </a:lnTo>
                <a:lnTo>
                  <a:pt x="331801" y="232468"/>
                </a:lnTo>
                <a:lnTo>
                  <a:pt x="334173" y="239881"/>
                </a:lnTo>
                <a:lnTo>
                  <a:pt x="340993" y="242550"/>
                </a:lnTo>
                <a:lnTo>
                  <a:pt x="347813" y="245219"/>
                </a:lnTo>
                <a:lnTo>
                  <a:pt x="355819" y="252039"/>
                </a:lnTo>
                <a:lnTo>
                  <a:pt x="361156" y="241661"/>
                </a:lnTo>
                <a:lnTo>
                  <a:pt x="365307" y="239585"/>
                </a:lnTo>
                <a:lnTo>
                  <a:pt x="364714" y="263306"/>
                </a:lnTo>
                <a:lnTo>
                  <a:pt x="375685" y="287027"/>
                </a:lnTo>
                <a:lnTo>
                  <a:pt x="380430" y="291475"/>
                </a:lnTo>
                <a:lnTo>
                  <a:pt x="389621" y="276946"/>
                </a:lnTo>
                <a:lnTo>
                  <a:pt x="403855" y="269237"/>
                </a:lnTo>
                <a:lnTo>
                  <a:pt x="430838" y="221794"/>
                </a:lnTo>
                <a:lnTo>
                  <a:pt x="436175" y="220608"/>
                </a:lnTo>
                <a:lnTo>
                  <a:pt x="445070" y="240178"/>
                </a:lnTo>
                <a:lnTo>
                  <a:pt x="446849" y="250852"/>
                </a:lnTo>
                <a:lnTo>
                  <a:pt x="450111" y="255004"/>
                </a:lnTo>
                <a:lnTo>
                  <a:pt x="471757" y="236027"/>
                </a:lnTo>
                <a:lnTo>
                  <a:pt x="479466" y="222980"/>
                </a:lnTo>
                <a:lnTo>
                  <a:pt x="524537" y="193921"/>
                </a:lnTo>
                <a:lnTo>
                  <a:pt x="534321" y="188584"/>
                </a:lnTo>
                <a:lnTo>
                  <a:pt x="540252" y="187695"/>
                </a:lnTo>
                <a:lnTo>
                  <a:pt x="539955" y="180282"/>
                </a:lnTo>
                <a:lnTo>
                  <a:pt x="531950" y="161601"/>
                </a:lnTo>
                <a:lnTo>
                  <a:pt x="515641" y="133432"/>
                </a:lnTo>
                <a:lnTo>
                  <a:pt x="488658" y="117717"/>
                </a:lnTo>
                <a:lnTo>
                  <a:pt x="480059" y="116827"/>
                </a:lnTo>
                <a:lnTo>
                  <a:pt x="473536" y="118310"/>
                </a:lnTo>
                <a:lnTo>
                  <a:pt x="469088" y="122461"/>
                </a:lnTo>
                <a:lnTo>
                  <a:pt x="471163" y="126316"/>
                </a:lnTo>
                <a:lnTo>
                  <a:pt x="479466" y="131060"/>
                </a:lnTo>
                <a:lnTo>
                  <a:pt x="480949" y="124240"/>
                </a:lnTo>
                <a:lnTo>
                  <a:pt x="491920" y="127205"/>
                </a:lnTo>
                <a:lnTo>
                  <a:pt x="498443" y="136101"/>
                </a:lnTo>
                <a:lnTo>
                  <a:pt x="518013" y="152706"/>
                </a:lnTo>
                <a:lnTo>
                  <a:pt x="522164" y="161305"/>
                </a:lnTo>
                <a:lnTo>
                  <a:pt x="507338" y="179985"/>
                </a:lnTo>
                <a:lnTo>
                  <a:pt x="487768" y="196887"/>
                </a:lnTo>
                <a:lnTo>
                  <a:pt x="467308" y="198666"/>
                </a:lnTo>
                <a:lnTo>
                  <a:pt x="451593" y="194514"/>
                </a:lnTo>
                <a:lnTo>
                  <a:pt x="437361" y="169904"/>
                </a:lnTo>
                <a:lnTo>
                  <a:pt x="418680" y="166345"/>
                </a:lnTo>
                <a:lnTo>
                  <a:pt x="417791" y="158933"/>
                </a:lnTo>
                <a:lnTo>
                  <a:pt x="420459" y="153892"/>
                </a:lnTo>
                <a:lnTo>
                  <a:pt x="390215" y="123351"/>
                </a:lnTo>
                <a:lnTo>
                  <a:pt x="376575" y="120682"/>
                </a:lnTo>
                <a:lnTo>
                  <a:pt x="348999" y="123351"/>
                </a:lnTo>
                <a:lnTo>
                  <a:pt x="339807" y="119792"/>
                </a:lnTo>
                <a:lnTo>
                  <a:pt x="348999" y="93699"/>
                </a:lnTo>
                <a:lnTo>
                  <a:pt x="352854" y="77984"/>
                </a:lnTo>
                <a:lnTo>
                  <a:pt x="354336" y="64937"/>
                </a:lnTo>
                <a:lnTo>
                  <a:pt x="364122" y="57228"/>
                </a:lnTo>
                <a:lnTo>
                  <a:pt x="373313" y="43291"/>
                </a:lnTo>
                <a:lnTo>
                  <a:pt x="379540" y="39437"/>
                </a:lnTo>
                <a:lnTo>
                  <a:pt x="378947" y="33803"/>
                </a:lnTo>
                <a:lnTo>
                  <a:pt x="374499" y="30541"/>
                </a:lnTo>
                <a:lnTo>
                  <a:pt x="370051" y="31727"/>
                </a:lnTo>
                <a:lnTo>
                  <a:pt x="364714" y="35878"/>
                </a:lnTo>
                <a:lnTo>
                  <a:pt x="358784" y="37064"/>
                </a:lnTo>
                <a:lnTo>
                  <a:pt x="348406" y="29355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1E3E328-0E66-E30B-D9F2-8D3EBBB03CAD}"/>
              </a:ext>
            </a:extLst>
          </p:cNvPr>
          <p:cNvSpPr/>
          <p:nvPr/>
        </p:nvSpPr>
        <p:spPr>
          <a:xfrm>
            <a:off x="8987653" y="2741509"/>
            <a:ext cx="498931" cy="267649"/>
          </a:xfrm>
          <a:custGeom>
            <a:avLst/>
            <a:gdLst>
              <a:gd name="connsiteX0" fmla="*/ 565455 w 565455"/>
              <a:gd name="connsiteY0" fmla="*/ 271016 h 303335"/>
              <a:gd name="connsiteX1" fmla="*/ 561897 w 565455"/>
              <a:gd name="connsiteY1" fmla="*/ 265085 h 303335"/>
              <a:gd name="connsiteX2" fmla="*/ 547071 w 565455"/>
              <a:gd name="connsiteY2" fmla="*/ 248777 h 303335"/>
              <a:gd name="connsiteX3" fmla="*/ 548258 w 565455"/>
              <a:gd name="connsiteY3" fmla="*/ 253521 h 303335"/>
              <a:gd name="connsiteX4" fmla="*/ 548850 w 565455"/>
              <a:gd name="connsiteY4" fmla="*/ 263603 h 303335"/>
              <a:gd name="connsiteX5" fmla="*/ 546182 w 565455"/>
              <a:gd name="connsiteY5" fmla="*/ 267161 h 303335"/>
              <a:gd name="connsiteX6" fmla="*/ 527798 w 565455"/>
              <a:gd name="connsiteY6" fmla="*/ 281394 h 303335"/>
              <a:gd name="connsiteX7" fmla="*/ 555671 w 565455"/>
              <a:gd name="connsiteY7" fmla="*/ 278725 h 303335"/>
              <a:gd name="connsiteX8" fmla="*/ 565455 w 565455"/>
              <a:gd name="connsiteY8" fmla="*/ 271016 h 303335"/>
              <a:gd name="connsiteX9" fmla="*/ 482134 w 565455"/>
              <a:gd name="connsiteY9" fmla="*/ 278725 h 303335"/>
              <a:gd name="connsiteX10" fmla="*/ 477094 w 565455"/>
              <a:gd name="connsiteY10" fmla="*/ 271905 h 303335"/>
              <a:gd name="connsiteX11" fmla="*/ 461082 w 565455"/>
              <a:gd name="connsiteY11" fmla="*/ 268643 h 303335"/>
              <a:gd name="connsiteX12" fmla="*/ 453669 w 565455"/>
              <a:gd name="connsiteY12" fmla="*/ 273388 h 303335"/>
              <a:gd name="connsiteX13" fmla="*/ 446553 w 565455"/>
              <a:gd name="connsiteY13" fmla="*/ 292958 h 303335"/>
              <a:gd name="connsiteX14" fmla="*/ 437657 w 565455"/>
              <a:gd name="connsiteY14" fmla="*/ 299481 h 303335"/>
              <a:gd name="connsiteX15" fmla="*/ 446256 w 565455"/>
              <a:gd name="connsiteY15" fmla="*/ 303336 h 303335"/>
              <a:gd name="connsiteX16" fmla="*/ 482134 w 565455"/>
              <a:gd name="connsiteY16" fmla="*/ 278725 h 303335"/>
              <a:gd name="connsiteX17" fmla="*/ 348406 w 565455"/>
              <a:gd name="connsiteY17" fmla="*/ 29355 h 303335"/>
              <a:gd name="connsiteX18" fmla="*/ 342179 w 565455"/>
              <a:gd name="connsiteY18" fmla="*/ 19867 h 303335"/>
              <a:gd name="connsiteX19" fmla="*/ 334470 w 565455"/>
              <a:gd name="connsiteY19" fmla="*/ 11268 h 303335"/>
              <a:gd name="connsiteX20" fmla="*/ 333876 w 565455"/>
              <a:gd name="connsiteY20" fmla="*/ 0 h 303335"/>
              <a:gd name="connsiteX21" fmla="*/ 317272 w 565455"/>
              <a:gd name="connsiteY21" fmla="*/ 5337 h 303335"/>
              <a:gd name="connsiteX22" fmla="*/ 311045 w 565455"/>
              <a:gd name="connsiteY22" fmla="*/ 10082 h 303335"/>
              <a:gd name="connsiteX23" fmla="*/ 300074 w 565455"/>
              <a:gd name="connsiteY23" fmla="*/ 24611 h 303335"/>
              <a:gd name="connsiteX24" fmla="*/ 292661 w 565455"/>
              <a:gd name="connsiteY24" fmla="*/ 31431 h 303335"/>
              <a:gd name="connsiteX25" fmla="*/ 283765 w 565455"/>
              <a:gd name="connsiteY25" fmla="*/ 52187 h 303335"/>
              <a:gd name="connsiteX26" fmla="*/ 273388 w 565455"/>
              <a:gd name="connsiteY26" fmla="*/ 62268 h 303335"/>
              <a:gd name="connsiteX27" fmla="*/ 233061 w 565455"/>
              <a:gd name="connsiteY27" fmla="*/ 75612 h 303335"/>
              <a:gd name="connsiteX28" fmla="*/ 212898 w 565455"/>
              <a:gd name="connsiteY28" fmla="*/ 82431 h 303335"/>
              <a:gd name="connsiteX29" fmla="*/ 192735 w 565455"/>
              <a:gd name="connsiteY29" fmla="*/ 88955 h 303335"/>
              <a:gd name="connsiteX30" fmla="*/ 172572 w 565455"/>
              <a:gd name="connsiteY30" fmla="*/ 95478 h 303335"/>
              <a:gd name="connsiteX31" fmla="*/ 132246 w 565455"/>
              <a:gd name="connsiteY31" fmla="*/ 108821 h 303335"/>
              <a:gd name="connsiteX32" fmla="*/ 112083 w 565455"/>
              <a:gd name="connsiteY32" fmla="*/ 115345 h 303335"/>
              <a:gd name="connsiteX33" fmla="*/ 98147 w 565455"/>
              <a:gd name="connsiteY33" fmla="*/ 119792 h 303335"/>
              <a:gd name="connsiteX34" fmla="*/ 84210 w 565455"/>
              <a:gd name="connsiteY34" fmla="*/ 124240 h 303335"/>
              <a:gd name="connsiteX35" fmla="*/ 70274 w 565455"/>
              <a:gd name="connsiteY35" fmla="*/ 128688 h 303335"/>
              <a:gd name="connsiteX36" fmla="*/ 56338 w 565455"/>
              <a:gd name="connsiteY36" fmla="*/ 133136 h 303335"/>
              <a:gd name="connsiteX37" fmla="*/ 42105 w 565455"/>
              <a:gd name="connsiteY37" fmla="*/ 137583 h 303335"/>
              <a:gd name="connsiteX38" fmla="*/ 0 w 565455"/>
              <a:gd name="connsiteY38" fmla="*/ 150334 h 303335"/>
              <a:gd name="connsiteX39" fmla="*/ 890 w 565455"/>
              <a:gd name="connsiteY39" fmla="*/ 168421 h 303335"/>
              <a:gd name="connsiteX40" fmla="*/ 1779 w 565455"/>
              <a:gd name="connsiteY40" fmla="*/ 186509 h 303335"/>
              <a:gd name="connsiteX41" fmla="*/ 2669 w 565455"/>
              <a:gd name="connsiteY41" fmla="*/ 204596 h 303335"/>
              <a:gd name="connsiteX42" fmla="*/ 3558 w 565455"/>
              <a:gd name="connsiteY42" fmla="*/ 222684 h 303335"/>
              <a:gd name="connsiteX43" fmla="*/ 4448 w 565455"/>
              <a:gd name="connsiteY43" fmla="*/ 240771 h 303335"/>
              <a:gd name="connsiteX44" fmla="*/ 5337 w 565455"/>
              <a:gd name="connsiteY44" fmla="*/ 258858 h 303335"/>
              <a:gd name="connsiteX45" fmla="*/ 6227 w 565455"/>
              <a:gd name="connsiteY45" fmla="*/ 276946 h 303335"/>
              <a:gd name="connsiteX46" fmla="*/ 7116 w 565455"/>
              <a:gd name="connsiteY46" fmla="*/ 295330 h 303335"/>
              <a:gd name="connsiteX47" fmla="*/ 12453 w 565455"/>
              <a:gd name="connsiteY47" fmla="*/ 298888 h 303335"/>
              <a:gd name="connsiteX48" fmla="*/ 24610 w 565455"/>
              <a:gd name="connsiteY48" fmla="*/ 295330 h 303335"/>
              <a:gd name="connsiteX49" fmla="*/ 36768 w 565455"/>
              <a:gd name="connsiteY49" fmla="*/ 291772 h 303335"/>
              <a:gd name="connsiteX50" fmla="*/ 48925 w 565455"/>
              <a:gd name="connsiteY50" fmla="*/ 288214 h 303335"/>
              <a:gd name="connsiteX51" fmla="*/ 61082 w 565455"/>
              <a:gd name="connsiteY51" fmla="*/ 284359 h 303335"/>
              <a:gd name="connsiteX52" fmla="*/ 73239 w 565455"/>
              <a:gd name="connsiteY52" fmla="*/ 280801 h 303335"/>
              <a:gd name="connsiteX53" fmla="*/ 97553 w 565455"/>
              <a:gd name="connsiteY53" fmla="*/ 273388 h 303335"/>
              <a:gd name="connsiteX54" fmla="*/ 109710 w 565455"/>
              <a:gd name="connsiteY54" fmla="*/ 269830 h 303335"/>
              <a:gd name="connsiteX55" fmla="*/ 111786 w 565455"/>
              <a:gd name="connsiteY55" fmla="*/ 274870 h 303335"/>
              <a:gd name="connsiteX56" fmla="*/ 117717 w 565455"/>
              <a:gd name="connsiteY56" fmla="*/ 271905 h 303335"/>
              <a:gd name="connsiteX57" fmla="*/ 117123 w 565455"/>
              <a:gd name="connsiteY57" fmla="*/ 267161 h 303335"/>
              <a:gd name="connsiteX58" fmla="*/ 134322 w 565455"/>
              <a:gd name="connsiteY58" fmla="*/ 261231 h 303335"/>
              <a:gd name="connsiteX59" fmla="*/ 151222 w 565455"/>
              <a:gd name="connsiteY59" fmla="*/ 255300 h 303335"/>
              <a:gd name="connsiteX60" fmla="*/ 168421 w 565455"/>
              <a:gd name="connsiteY60" fmla="*/ 249370 h 303335"/>
              <a:gd name="connsiteX61" fmla="*/ 185322 w 565455"/>
              <a:gd name="connsiteY61" fmla="*/ 243440 h 303335"/>
              <a:gd name="connsiteX62" fmla="*/ 202223 w 565455"/>
              <a:gd name="connsiteY62" fmla="*/ 237509 h 303335"/>
              <a:gd name="connsiteX63" fmla="*/ 219422 w 565455"/>
              <a:gd name="connsiteY63" fmla="*/ 231579 h 303335"/>
              <a:gd name="connsiteX64" fmla="*/ 253521 w 565455"/>
              <a:gd name="connsiteY64" fmla="*/ 219718 h 303335"/>
              <a:gd name="connsiteX65" fmla="*/ 254410 w 565455"/>
              <a:gd name="connsiteY65" fmla="*/ 221794 h 303335"/>
              <a:gd name="connsiteX66" fmla="*/ 265085 w 565455"/>
              <a:gd name="connsiteY66" fmla="*/ 217643 h 303335"/>
              <a:gd name="connsiteX67" fmla="*/ 279318 w 565455"/>
              <a:gd name="connsiteY67" fmla="*/ 212009 h 303335"/>
              <a:gd name="connsiteX68" fmla="*/ 293254 w 565455"/>
              <a:gd name="connsiteY68" fmla="*/ 206672 h 303335"/>
              <a:gd name="connsiteX69" fmla="*/ 301853 w 565455"/>
              <a:gd name="connsiteY69" fmla="*/ 203410 h 303335"/>
              <a:gd name="connsiteX70" fmla="*/ 312527 w 565455"/>
              <a:gd name="connsiteY70" fmla="*/ 199259 h 303335"/>
              <a:gd name="connsiteX71" fmla="*/ 316086 w 565455"/>
              <a:gd name="connsiteY71" fmla="*/ 207858 h 303335"/>
              <a:gd name="connsiteX72" fmla="*/ 321423 w 565455"/>
              <a:gd name="connsiteY72" fmla="*/ 221201 h 303335"/>
              <a:gd name="connsiteX73" fmla="*/ 327947 w 565455"/>
              <a:gd name="connsiteY73" fmla="*/ 221201 h 303335"/>
              <a:gd name="connsiteX74" fmla="*/ 331801 w 565455"/>
              <a:gd name="connsiteY74" fmla="*/ 232468 h 303335"/>
              <a:gd name="connsiteX75" fmla="*/ 334173 w 565455"/>
              <a:gd name="connsiteY75" fmla="*/ 239881 h 303335"/>
              <a:gd name="connsiteX76" fmla="*/ 340993 w 565455"/>
              <a:gd name="connsiteY76" fmla="*/ 242550 h 303335"/>
              <a:gd name="connsiteX77" fmla="*/ 347813 w 565455"/>
              <a:gd name="connsiteY77" fmla="*/ 245219 h 303335"/>
              <a:gd name="connsiteX78" fmla="*/ 355819 w 565455"/>
              <a:gd name="connsiteY78" fmla="*/ 252335 h 303335"/>
              <a:gd name="connsiteX79" fmla="*/ 361156 w 565455"/>
              <a:gd name="connsiteY79" fmla="*/ 241957 h 303335"/>
              <a:gd name="connsiteX80" fmla="*/ 365307 w 565455"/>
              <a:gd name="connsiteY80" fmla="*/ 239881 h 303335"/>
              <a:gd name="connsiteX81" fmla="*/ 364714 w 565455"/>
              <a:gd name="connsiteY81" fmla="*/ 263603 h 303335"/>
              <a:gd name="connsiteX82" fmla="*/ 375685 w 565455"/>
              <a:gd name="connsiteY82" fmla="*/ 287324 h 303335"/>
              <a:gd name="connsiteX83" fmla="*/ 380430 w 565455"/>
              <a:gd name="connsiteY83" fmla="*/ 291475 h 303335"/>
              <a:gd name="connsiteX84" fmla="*/ 389621 w 565455"/>
              <a:gd name="connsiteY84" fmla="*/ 277242 h 303335"/>
              <a:gd name="connsiteX85" fmla="*/ 403855 w 565455"/>
              <a:gd name="connsiteY85" fmla="*/ 269533 h 303335"/>
              <a:gd name="connsiteX86" fmla="*/ 430838 w 565455"/>
              <a:gd name="connsiteY86" fmla="*/ 222090 h 303335"/>
              <a:gd name="connsiteX87" fmla="*/ 436175 w 565455"/>
              <a:gd name="connsiteY87" fmla="*/ 220904 h 303335"/>
              <a:gd name="connsiteX88" fmla="*/ 445070 w 565455"/>
              <a:gd name="connsiteY88" fmla="*/ 240474 h 303335"/>
              <a:gd name="connsiteX89" fmla="*/ 446849 w 565455"/>
              <a:gd name="connsiteY89" fmla="*/ 251149 h 303335"/>
              <a:gd name="connsiteX90" fmla="*/ 450111 w 565455"/>
              <a:gd name="connsiteY90" fmla="*/ 255300 h 303335"/>
              <a:gd name="connsiteX91" fmla="*/ 471757 w 565455"/>
              <a:gd name="connsiteY91" fmla="*/ 236323 h 303335"/>
              <a:gd name="connsiteX92" fmla="*/ 479466 w 565455"/>
              <a:gd name="connsiteY92" fmla="*/ 223276 h 303335"/>
              <a:gd name="connsiteX93" fmla="*/ 524537 w 565455"/>
              <a:gd name="connsiteY93" fmla="*/ 194218 h 303335"/>
              <a:gd name="connsiteX94" fmla="*/ 534321 w 565455"/>
              <a:gd name="connsiteY94" fmla="*/ 188881 h 303335"/>
              <a:gd name="connsiteX95" fmla="*/ 540252 w 565455"/>
              <a:gd name="connsiteY95" fmla="*/ 187991 h 303335"/>
              <a:gd name="connsiteX96" fmla="*/ 539658 w 565455"/>
              <a:gd name="connsiteY96" fmla="*/ 181171 h 303335"/>
              <a:gd name="connsiteX97" fmla="*/ 531653 w 565455"/>
              <a:gd name="connsiteY97" fmla="*/ 162491 h 303335"/>
              <a:gd name="connsiteX98" fmla="*/ 515344 w 565455"/>
              <a:gd name="connsiteY98" fmla="*/ 134322 h 303335"/>
              <a:gd name="connsiteX99" fmla="*/ 488362 w 565455"/>
              <a:gd name="connsiteY99" fmla="*/ 118606 h 303335"/>
              <a:gd name="connsiteX100" fmla="*/ 479763 w 565455"/>
              <a:gd name="connsiteY100" fmla="*/ 117717 h 303335"/>
              <a:gd name="connsiteX101" fmla="*/ 473239 w 565455"/>
              <a:gd name="connsiteY101" fmla="*/ 119199 h 303335"/>
              <a:gd name="connsiteX102" fmla="*/ 468792 w 565455"/>
              <a:gd name="connsiteY102" fmla="*/ 123351 h 303335"/>
              <a:gd name="connsiteX103" fmla="*/ 470867 w 565455"/>
              <a:gd name="connsiteY103" fmla="*/ 127205 h 303335"/>
              <a:gd name="connsiteX104" fmla="*/ 479170 w 565455"/>
              <a:gd name="connsiteY104" fmla="*/ 131950 h 303335"/>
              <a:gd name="connsiteX105" fmla="*/ 480652 w 565455"/>
              <a:gd name="connsiteY105" fmla="*/ 125130 h 303335"/>
              <a:gd name="connsiteX106" fmla="*/ 491623 w 565455"/>
              <a:gd name="connsiteY106" fmla="*/ 128095 h 303335"/>
              <a:gd name="connsiteX107" fmla="*/ 498146 w 565455"/>
              <a:gd name="connsiteY107" fmla="*/ 136990 h 303335"/>
              <a:gd name="connsiteX108" fmla="*/ 517717 w 565455"/>
              <a:gd name="connsiteY108" fmla="*/ 153299 h 303335"/>
              <a:gd name="connsiteX109" fmla="*/ 521867 w 565455"/>
              <a:gd name="connsiteY109" fmla="*/ 161898 h 303335"/>
              <a:gd name="connsiteX110" fmla="*/ 507042 w 565455"/>
              <a:gd name="connsiteY110" fmla="*/ 180578 h 303335"/>
              <a:gd name="connsiteX111" fmla="*/ 487472 w 565455"/>
              <a:gd name="connsiteY111" fmla="*/ 197480 h 303335"/>
              <a:gd name="connsiteX112" fmla="*/ 467013 w 565455"/>
              <a:gd name="connsiteY112" fmla="*/ 198962 h 303335"/>
              <a:gd name="connsiteX113" fmla="*/ 451297 w 565455"/>
              <a:gd name="connsiteY113" fmla="*/ 194811 h 303335"/>
              <a:gd name="connsiteX114" fmla="*/ 437064 w 565455"/>
              <a:gd name="connsiteY114" fmla="*/ 170200 h 303335"/>
              <a:gd name="connsiteX115" fmla="*/ 418384 w 565455"/>
              <a:gd name="connsiteY115" fmla="*/ 166642 h 303335"/>
              <a:gd name="connsiteX116" fmla="*/ 417494 w 565455"/>
              <a:gd name="connsiteY116" fmla="*/ 159229 h 303335"/>
              <a:gd name="connsiteX117" fmla="*/ 420163 w 565455"/>
              <a:gd name="connsiteY117" fmla="*/ 153892 h 303335"/>
              <a:gd name="connsiteX118" fmla="*/ 389918 w 565455"/>
              <a:gd name="connsiteY118" fmla="*/ 123351 h 303335"/>
              <a:gd name="connsiteX119" fmla="*/ 376279 w 565455"/>
              <a:gd name="connsiteY119" fmla="*/ 120682 h 303335"/>
              <a:gd name="connsiteX120" fmla="*/ 348702 w 565455"/>
              <a:gd name="connsiteY120" fmla="*/ 123351 h 303335"/>
              <a:gd name="connsiteX121" fmla="*/ 339510 w 565455"/>
              <a:gd name="connsiteY121" fmla="*/ 119792 h 303335"/>
              <a:gd name="connsiteX122" fmla="*/ 348702 w 565455"/>
              <a:gd name="connsiteY122" fmla="*/ 93699 h 303335"/>
              <a:gd name="connsiteX123" fmla="*/ 352557 w 565455"/>
              <a:gd name="connsiteY123" fmla="*/ 77687 h 303335"/>
              <a:gd name="connsiteX124" fmla="*/ 354040 w 565455"/>
              <a:gd name="connsiteY124" fmla="*/ 64640 h 303335"/>
              <a:gd name="connsiteX125" fmla="*/ 363825 w 565455"/>
              <a:gd name="connsiteY125" fmla="*/ 56931 h 303335"/>
              <a:gd name="connsiteX126" fmla="*/ 373017 w 565455"/>
              <a:gd name="connsiteY126" fmla="*/ 42995 h 303335"/>
              <a:gd name="connsiteX127" fmla="*/ 379243 w 565455"/>
              <a:gd name="connsiteY127" fmla="*/ 39140 h 303335"/>
              <a:gd name="connsiteX128" fmla="*/ 378651 w 565455"/>
              <a:gd name="connsiteY128" fmla="*/ 33506 h 303335"/>
              <a:gd name="connsiteX129" fmla="*/ 374203 w 565455"/>
              <a:gd name="connsiteY129" fmla="*/ 30245 h 303335"/>
              <a:gd name="connsiteX130" fmla="*/ 369755 w 565455"/>
              <a:gd name="connsiteY130" fmla="*/ 31431 h 303335"/>
              <a:gd name="connsiteX131" fmla="*/ 364417 w 565455"/>
              <a:gd name="connsiteY131" fmla="*/ 35582 h 303335"/>
              <a:gd name="connsiteX132" fmla="*/ 358488 w 565455"/>
              <a:gd name="connsiteY132" fmla="*/ 36768 h 303335"/>
              <a:gd name="connsiteX133" fmla="*/ 348406 w 565455"/>
              <a:gd name="connsiteY133" fmla="*/ 29355 h 30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65455" h="303335">
                <a:moveTo>
                  <a:pt x="565455" y="271016"/>
                </a:moveTo>
                <a:lnTo>
                  <a:pt x="561897" y="265085"/>
                </a:lnTo>
                <a:lnTo>
                  <a:pt x="547071" y="248777"/>
                </a:lnTo>
                <a:lnTo>
                  <a:pt x="548258" y="253521"/>
                </a:lnTo>
                <a:lnTo>
                  <a:pt x="548850" y="263603"/>
                </a:lnTo>
                <a:lnTo>
                  <a:pt x="546182" y="267161"/>
                </a:lnTo>
                <a:lnTo>
                  <a:pt x="527798" y="281394"/>
                </a:lnTo>
                <a:lnTo>
                  <a:pt x="555671" y="278725"/>
                </a:lnTo>
                <a:lnTo>
                  <a:pt x="565455" y="271016"/>
                </a:lnTo>
                <a:close/>
                <a:moveTo>
                  <a:pt x="482134" y="278725"/>
                </a:moveTo>
                <a:lnTo>
                  <a:pt x="477094" y="271905"/>
                </a:lnTo>
                <a:lnTo>
                  <a:pt x="461082" y="268643"/>
                </a:lnTo>
                <a:lnTo>
                  <a:pt x="453669" y="273388"/>
                </a:lnTo>
                <a:lnTo>
                  <a:pt x="446553" y="292958"/>
                </a:lnTo>
                <a:lnTo>
                  <a:pt x="437657" y="299481"/>
                </a:lnTo>
                <a:lnTo>
                  <a:pt x="446256" y="303336"/>
                </a:lnTo>
                <a:lnTo>
                  <a:pt x="482134" y="278725"/>
                </a:lnTo>
                <a:close/>
                <a:moveTo>
                  <a:pt x="348406" y="29355"/>
                </a:moveTo>
                <a:lnTo>
                  <a:pt x="342179" y="19867"/>
                </a:lnTo>
                <a:lnTo>
                  <a:pt x="334470" y="11268"/>
                </a:lnTo>
                <a:lnTo>
                  <a:pt x="333876" y="0"/>
                </a:lnTo>
                <a:lnTo>
                  <a:pt x="317272" y="5337"/>
                </a:lnTo>
                <a:lnTo>
                  <a:pt x="311045" y="10082"/>
                </a:lnTo>
                <a:lnTo>
                  <a:pt x="300074" y="24611"/>
                </a:lnTo>
                <a:lnTo>
                  <a:pt x="292661" y="31431"/>
                </a:lnTo>
                <a:lnTo>
                  <a:pt x="283765" y="52187"/>
                </a:lnTo>
                <a:lnTo>
                  <a:pt x="273388" y="62268"/>
                </a:lnTo>
                <a:lnTo>
                  <a:pt x="233061" y="75612"/>
                </a:lnTo>
                <a:lnTo>
                  <a:pt x="212898" y="82431"/>
                </a:lnTo>
                <a:lnTo>
                  <a:pt x="192735" y="88955"/>
                </a:lnTo>
                <a:lnTo>
                  <a:pt x="172572" y="95478"/>
                </a:lnTo>
                <a:lnTo>
                  <a:pt x="132246" y="108821"/>
                </a:lnTo>
                <a:lnTo>
                  <a:pt x="112083" y="115345"/>
                </a:lnTo>
                <a:lnTo>
                  <a:pt x="98147" y="119792"/>
                </a:lnTo>
                <a:lnTo>
                  <a:pt x="84210" y="124240"/>
                </a:lnTo>
                <a:lnTo>
                  <a:pt x="70274" y="128688"/>
                </a:lnTo>
                <a:lnTo>
                  <a:pt x="56338" y="133136"/>
                </a:lnTo>
                <a:lnTo>
                  <a:pt x="42105" y="137583"/>
                </a:lnTo>
                <a:lnTo>
                  <a:pt x="0" y="150334"/>
                </a:lnTo>
                <a:lnTo>
                  <a:pt x="890" y="168421"/>
                </a:lnTo>
                <a:lnTo>
                  <a:pt x="1779" y="186509"/>
                </a:lnTo>
                <a:lnTo>
                  <a:pt x="2669" y="204596"/>
                </a:lnTo>
                <a:lnTo>
                  <a:pt x="3558" y="222684"/>
                </a:lnTo>
                <a:lnTo>
                  <a:pt x="4448" y="240771"/>
                </a:lnTo>
                <a:lnTo>
                  <a:pt x="5337" y="258858"/>
                </a:lnTo>
                <a:lnTo>
                  <a:pt x="6227" y="276946"/>
                </a:lnTo>
                <a:lnTo>
                  <a:pt x="7116" y="295330"/>
                </a:lnTo>
                <a:lnTo>
                  <a:pt x="12453" y="298888"/>
                </a:lnTo>
                <a:lnTo>
                  <a:pt x="24610" y="295330"/>
                </a:lnTo>
                <a:lnTo>
                  <a:pt x="36768" y="291772"/>
                </a:lnTo>
                <a:lnTo>
                  <a:pt x="48925" y="288214"/>
                </a:lnTo>
                <a:lnTo>
                  <a:pt x="61082" y="284359"/>
                </a:lnTo>
                <a:lnTo>
                  <a:pt x="73239" y="280801"/>
                </a:lnTo>
                <a:lnTo>
                  <a:pt x="97553" y="273388"/>
                </a:lnTo>
                <a:lnTo>
                  <a:pt x="109710" y="269830"/>
                </a:lnTo>
                <a:lnTo>
                  <a:pt x="111786" y="274870"/>
                </a:lnTo>
                <a:lnTo>
                  <a:pt x="117717" y="271905"/>
                </a:lnTo>
                <a:lnTo>
                  <a:pt x="117123" y="267161"/>
                </a:lnTo>
                <a:lnTo>
                  <a:pt x="134322" y="261231"/>
                </a:lnTo>
                <a:lnTo>
                  <a:pt x="151222" y="255300"/>
                </a:lnTo>
                <a:lnTo>
                  <a:pt x="168421" y="249370"/>
                </a:lnTo>
                <a:lnTo>
                  <a:pt x="185322" y="243440"/>
                </a:lnTo>
                <a:lnTo>
                  <a:pt x="202223" y="237509"/>
                </a:lnTo>
                <a:lnTo>
                  <a:pt x="219422" y="231579"/>
                </a:lnTo>
                <a:lnTo>
                  <a:pt x="253521" y="219718"/>
                </a:lnTo>
                <a:lnTo>
                  <a:pt x="254410" y="221794"/>
                </a:lnTo>
                <a:lnTo>
                  <a:pt x="265085" y="217643"/>
                </a:lnTo>
                <a:lnTo>
                  <a:pt x="279318" y="212009"/>
                </a:lnTo>
                <a:lnTo>
                  <a:pt x="293254" y="206672"/>
                </a:lnTo>
                <a:lnTo>
                  <a:pt x="301853" y="203410"/>
                </a:lnTo>
                <a:lnTo>
                  <a:pt x="312527" y="199259"/>
                </a:lnTo>
                <a:lnTo>
                  <a:pt x="316086" y="207858"/>
                </a:lnTo>
                <a:lnTo>
                  <a:pt x="321423" y="221201"/>
                </a:lnTo>
                <a:lnTo>
                  <a:pt x="327947" y="221201"/>
                </a:lnTo>
                <a:lnTo>
                  <a:pt x="331801" y="232468"/>
                </a:lnTo>
                <a:lnTo>
                  <a:pt x="334173" y="239881"/>
                </a:lnTo>
                <a:lnTo>
                  <a:pt x="340993" y="242550"/>
                </a:lnTo>
                <a:lnTo>
                  <a:pt x="347813" y="245219"/>
                </a:lnTo>
                <a:lnTo>
                  <a:pt x="355819" y="252335"/>
                </a:lnTo>
                <a:lnTo>
                  <a:pt x="361156" y="241957"/>
                </a:lnTo>
                <a:lnTo>
                  <a:pt x="365307" y="239881"/>
                </a:lnTo>
                <a:lnTo>
                  <a:pt x="364714" y="263603"/>
                </a:lnTo>
                <a:lnTo>
                  <a:pt x="375685" y="287324"/>
                </a:lnTo>
                <a:lnTo>
                  <a:pt x="380430" y="291475"/>
                </a:lnTo>
                <a:lnTo>
                  <a:pt x="389621" y="277242"/>
                </a:lnTo>
                <a:lnTo>
                  <a:pt x="403855" y="269533"/>
                </a:lnTo>
                <a:lnTo>
                  <a:pt x="430838" y="222090"/>
                </a:lnTo>
                <a:lnTo>
                  <a:pt x="436175" y="220904"/>
                </a:lnTo>
                <a:lnTo>
                  <a:pt x="445070" y="240474"/>
                </a:lnTo>
                <a:lnTo>
                  <a:pt x="446849" y="251149"/>
                </a:lnTo>
                <a:lnTo>
                  <a:pt x="450111" y="255300"/>
                </a:lnTo>
                <a:lnTo>
                  <a:pt x="471757" y="236323"/>
                </a:lnTo>
                <a:lnTo>
                  <a:pt x="479466" y="223276"/>
                </a:lnTo>
                <a:lnTo>
                  <a:pt x="524537" y="194218"/>
                </a:lnTo>
                <a:lnTo>
                  <a:pt x="534321" y="188881"/>
                </a:lnTo>
                <a:lnTo>
                  <a:pt x="540252" y="187991"/>
                </a:lnTo>
                <a:lnTo>
                  <a:pt x="539658" y="181171"/>
                </a:lnTo>
                <a:lnTo>
                  <a:pt x="531653" y="162491"/>
                </a:lnTo>
                <a:lnTo>
                  <a:pt x="515344" y="134322"/>
                </a:lnTo>
                <a:lnTo>
                  <a:pt x="488362" y="118606"/>
                </a:lnTo>
                <a:lnTo>
                  <a:pt x="479763" y="117717"/>
                </a:lnTo>
                <a:lnTo>
                  <a:pt x="473239" y="119199"/>
                </a:lnTo>
                <a:lnTo>
                  <a:pt x="468792" y="123351"/>
                </a:lnTo>
                <a:lnTo>
                  <a:pt x="470867" y="127205"/>
                </a:lnTo>
                <a:lnTo>
                  <a:pt x="479170" y="131950"/>
                </a:lnTo>
                <a:lnTo>
                  <a:pt x="480652" y="125130"/>
                </a:lnTo>
                <a:lnTo>
                  <a:pt x="491623" y="128095"/>
                </a:lnTo>
                <a:lnTo>
                  <a:pt x="498146" y="136990"/>
                </a:lnTo>
                <a:lnTo>
                  <a:pt x="517717" y="153299"/>
                </a:lnTo>
                <a:lnTo>
                  <a:pt x="521867" y="161898"/>
                </a:lnTo>
                <a:lnTo>
                  <a:pt x="507042" y="180578"/>
                </a:lnTo>
                <a:lnTo>
                  <a:pt x="487472" y="197480"/>
                </a:lnTo>
                <a:lnTo>
                  <a:pt x="467013" y="198962"/>
                </a:lnTo>
                <a:lnTo>
                  <a:pt x="451297" y="194811"/>
                </a:lnTo>
                <a:lnTo>
                  <a:pt x="437064" y="170200"/>
                </a:lnTo>
                <a:lnTo>
                  <a:pt x="418384" y="166642"/>
                </a:lnTo>
                <a:lnTo>
                  <a:pt x="417494" y="159229"/>
                </a:lnTo>
                <a:lnTo>
                  <a:pt x="420163" y="153892"/>
                </a:lnTo>
                <a:lnTo>
                  <a:pt x="389918" y="123351"/>
                </a:lnTo>
                <a:lnTo>
                  <a:pt x="376279" y="120682"/>
                </a:lnTo>
                <a:lnTo>
                  <a:pt x="348702" y="123351"/>
                </a:lnTo>
                <a:lnTo>
                  <a:pt x="339510" y="119792"/>
                </a:lnTo>
                <a:lnTo>
                  <a:pt x="348702" y="93699"/>
                </a:lnTo>
                <a:lnTo>
                  <a:pt x="352557" y="77687"/>
                </a:lnTo>
                <a:lnTo>
                  <a:pt x="354040" y="64640"/>
                </a:lnTo>
                <a:lnTo>
                  <a:pt x="363825" y="56931"/>
                </a:lnTo>
                <a:lnTo>
                  <a:pt x="373017" y="42995"/>
                </a:lnTo>
                <a:lnTo>
                  <a:pt x="379243" y="39140"/>
                </a:lnTo>
                <a:lnTo>
                  <a:pt x="378651" y="33506"/>
                </a:lnTo>
                <a:lnTo>
                  <a:pt x="374203" y="30245"/>
                </a:lnTo>
                <a:lnTo>
                  <a:pt x="369755" y="31431"/>
                </a:lnTo>
                <a:lnTo>
                  <a:pt x="364417" y="35582"/>
                </a:lnTo>
                <a:lnTo>
                  <a:pt x="358488" y="36768"/>
                </a:lnTo>
                <a:lnTo>
                  <a:pt x="348406" y="29355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D2CF785-BCD4-F774-32F6-254D7CEE0043}"/>
              </a:ext>
            </a:extLst>
          </p:cNvPr>
          <p:cNvSpPr/>
          <p:nvPr/>
        </p:nvSpPr>
        <p:spPr>
          <a:xfrm>
            <a:off x="8332527" y="3511491"/>
            <a:ext cx="658788" cy="311080"/>
          </a:xfrm>
          <a:custGeom>
            <a:avLst/>
            <a:gdLst>
              <a:gd name="connsiteX0" fmla="*/ 739511 w 746626"/>
              <a:gd name="connsiteY0" fmla="*/ 309859 h 352557"/>
              <a:gd name="connsiteX1" fmla="*/ 741290 w 746626"/>
              <a:gd name="connsiteY1" fmla="*/ 302446 h 352557"/>
              <a:gd name="connsiteX2" fmla="*/ 745441 w 746626"/>
              <a:gd name="connsiteY2" fmla="*/ 277539 h 352557"/>
              <a:gd name="connsiteX3" fmla="*/ 744551 w 746626"/>
              <a:gd name="connsiteY3" fmla="*/ 252335 h 352557"/>
              <a:gd name="connsiteX4" fmla="*/ 741883 w 746626"/>
              <a:gd name="connsiteY4" fmla="*/ 265678 h 352557"/>
              <a:gd name="connsiteX5" fmla="*/ 738028 w 746626"/>
              <a:gd name="connsiteY5" fmla="*/ 303336 h 352557"/>
              <a:gd name="connsiteX6" fmla="*/ 735656 w 746626"/>
              <a:gd name="connsiteY6" fmla="*/ 311638 h 352557"/>
              <a:gd name="connsiteX7" fmla="*/ 739511 w 746626"/>
              <a:gd name="connsiteY7" fmla="*/ 309859 h 352557"/>
              <a:gd name="connsiteX8" fmla="*/ 558933 w 746626"/>
              <a:gd name="connsiteY8" fmla="*/ 0 h 352557"/>
              <a:gd name="connsiteX9" fmla="*/ 524240 w 746626"/>
              <a:gd name="connsiteY9" fmla="*/ 10675 h 352557"/>
              <a:gd name="connsiteX10" fmla="*/ 489548 w 746626"/>
              <a:gd name="connsiteY10" fmla="*/ 21053 h 352557"/>
              <a:gd name="connsiteX11" fmla="*/ 420163 w 746626"/>
              <a:gd name="connsiteY11" fmla="*/ 41809 h 352557"/>
              <a:gd name="connsiteX12" fmla="*/ 385471 w 746626"/>
              <a:gd name="connsiteY12" fmla="*/ 51890 h 352557"/>
              <a:gd name="connsiteX13" fmla="*/ 350185 w 746626"/>
              <a:gd name="connsiteY13" fmla="*/ 61972 h 352557"/>
              <a:gd name="connsiteX14" fmla="*/ 315197 w 746626"/>
              <a:gd name="connsiteY14" fmla="*/ 72053 h 352557"/>
              <a:gd name="connsiteX15" fmla="*/ 280208 w 746626"/>
              <a:gd name="connsiteY15" fmla="*/ 81838 h 352557"/>
              <a:gd name="connsiteX16" fmla="*/ 245218 w 746626"/>
              <a:gd name="connsiteY16" fmla="*/ 91624 h 352557"/>
              <a:gd name="connsiteX17" fmla="*/ 175241 w 746626"/>
              <a:gd name="connsiteY17" fmla="*/ 110897 h 352557"/>
              <a:gd name="connsiteX18" fmla="*/ 140252 w 746626"/>
              <a:gd name="connsiteY18" fmla="*/ 120385 h 352557"/>
              <a:gd name="connsiteX19" fmla="*/ 105263 w 746626"/>
              <a:gd name="connsiteY19" fmla="*/ 129874 h 352557"/>
              <a:gd name="connsiteX20" fmla="*/ 70274 w 746626"/>
              <a:gd name="connsiteY20" fmla="*/ 138769 h 352557"/>
              <a:gd name="connsiteX21" fmla="*/ 35285 w 746626"/>
              <a:gd name="connsiteY21" fmla="*/ 147961 h 352557"/>
              <a:gd name="connsiteX22" fmla="*/ 0 w 746626"/>
              <a:gd name="connsiteY22" fmla="*/ 156857 h 352557"/>
              <a:gd name="connsiteX23" fmla="*/ 5930 w 746626"/>
              <a:gd name="connsiteY23" fmla="*/ 182654 h 352557"/>
              <a:gd name="connsiteX24" fmla="*/ 11564 w 746626"/>
              <a:gd name="connsiteY24" fmla="*/ 208451 h 352557"/>
              <a:gd name="connsiteX25" fmla="*/ 17198 w 746626"/>
              <a:gd name="connsiteY25" fmla="*/ 234248 h 352557"/>
              <a:gd name="connsiteX26" fmla="*/ 23128 w 746626"/>
              <a:gd name="connsiteY26" fmla="*/ 260044 h 352557"/>
              <a:gd name="connsiteX27" fmla="*/ 39140 w 746626"/>
              <a:gd name="connsiteY27" fmla="*/ 239881 h 352557"/>
              <a:gd name="connsiteX28" fmla="*/ 48035 w 746626"/>
              <a:gd name="connsiteY28" fmla="*/ 231875 h 352557"/>
              <a:gd name="connsiteX29" fmla="*/ 73536 w 746626"/>
              <a:gd name="connsiteY29" fmla="*/ 190067 h 352557"/>
              <a:gd name="connsiteX30" fmla="*/ 77687 w 746626"/>
              <a:gd name="connsiteY30" fmla="*/ 188584 h 352557"/>
              <a:gd name="connsiteX31" fmla="*/ 90437 w 746626"/>
              <a:gd name="connsiteY31" fmla="*/ 190363 h 352557"/>
              <a:gd name="connsiteX32" fmla="*/ 108525 w 746626"/>
              <a:gd name="connsiteY32" fmla="*/ 160712 h 352557"/>
              <a:gd name="connsiteX33" fmla="*/ 109118 w 746626"/>
              <a:gd name="connsiteY33" fmla="*/ 151520 h 352557"/>
              <a:gd name="connsiteX34" fmla="*/ 111193 w 746626"/>
              <a:gd name="connsiteY34" fmla="*/ 147961 h 352557"/>
              <a:gd name="connsiteX35" fmla="*/ 114455 w 746626"/>
              <a:gd name="connsiteY35" fmla="*/ 147368 h 352557"/>
              <a:gd name="connsiteX36" fmla="*/ 116827 w 746626"/>
              <a:gd name="connsiteY36" fmla="*/ 149147 h 352557"/>
              <a:gd name="connsiteX37" fmla="*/ 116827 w 746626"/>
              <a:gd name="connsiteY37" fmla="*/ 154485 h 352557"/>
              <a:gd name="connsiteX38" fmla="*/ 119200 w 746626"/>
              <a:gd name="connsiteY38" fmla="*/ 156264 h 352557"/>
              <a:gd name="connsiteX39" fmla="*/ 130467 w 746626"/>
              <a:gd name="connsiteY39" fmla="*/ 159525 h 352557"/>
              <a:gd name="connsiteX40" fmla="*/ 144996 w 746626"/>
              <a:gd name="connsiteY40" fmla="*/ 158933 h 352557"/>
              <a:gd name="connsiteX41" fmla="*/ 147072 w 746626"/>
              <a:gd name="connsiteY41" fmla="*/ 158933 h 352557"/>
              <a:gd name="connsiteX42" fmla="*/ 159229 w 746626"/>
              <a:gd name="connsiteY42" fmla="*/ 155671 h 352557"/>
              <a:gd name="connsiteX43" fmla="*/ 163380 w 746626"/>
              <a:gd name="connsiteY43" fmla="*/ 149741 h 352557"/>
              <a:gd name="connsiteX44" fmla="*/ 163973 w 746626"/>
              <a:gd name="connsiteY44" fmla="*/ 139956 h 352557"/>
              <a:gd name="connsiteX45" fmla="*/ 168124 w 746626"/>
              <a:gd name="connsiteY45" fmla="*/ 133136 h 352557"/>
              <a:gd name="connsiteX46" fmla="*/ 179985 w 746626"/>
              <a:gd name="connsiteY46" fmla="*/ 127502 h 352557"/>
              <a:gd name="connsiteX47" fmla="*/ 199556 w 746626"/>
              <a:gd name="connsiteY47" fmla="*/ 112083 h 352557"/>
              <a:gd name="connsiteX48" fmla="*/ 212601 w 746626"/>
              <a:gd name="connsiteY48" fmla="*/ 110304 h 352557"/>
              <a:gd name="connsiteX49" fmla="*/ 225945 w 746626"/>
              <a:gd name="connsiteY49" fmla="*/ 116531 h 352557"/>
              <a:gd name="connsiteX50" fmla="*/ 237805 w 746626"/>
              <a:gd name="connsiteY50" fmla="*/ 118013 h 352557"/>
              <a:gd name="connsiteX51" fmla="*/ 248776 w 746626"/>
              <a:gd name="connsiteY51" fmla="*/ 114752 h 352557"/>
              <a:gd name="connsiteX52" fmla="*/ 253521 w 746626"/>
              <a:gd name="connsiteY52" fmla="*/ 115938 h 352557"/>
              <a:gd name="connsiteX53" fmla="*/ 252335 w 746626"/>
              <a:gd name="connsiteY53" fmla="*/ 121275 h 352557"/>
              <a:gd name="connsiteX54" fmla="*/ 256486 w 746626"/>
              <a:gd name="connsiteY54" fmla="*/ 126019 h 352557"/>
              <a:gd name="connsiteX55" fmla="*/ 266568 w 746626"/>
              <a:gd name="connsiteY55" fmla="*/ 129874 h 352557"/>
              <a:gd name="connsiteX56" fmla="*/ 270719 w 746626"/>
              <a:gd name="connsiteY56" fmla="*/ 134915 h 352557"/>
              <a:gd name="connsiteX57" fmla="*/ 269533 w 746626"/>
              <a:gd name="connsiteY57" fmla="*/ 141142 h 352557"/>
              <a:gd name="connsiteX58" fmla="*/ 271312 w 746626"/>
              <a:gd name="connsiteY58" fmla="*/ 144996 h 352557"/>
              <a:gd name="connsiteX59" fmla="*/ 276353 w 746626"/>
              <a:gd name="connsiteY59" fmla="*/ 146182 h 352557"/>
              <a:gd name="connsiteX60" fmla="*/ 280801 w 746626"/>
              <a:gd name="connsiteY60" fmla="*/ 151223 h 352557"/>
              <a:gd name="connsiteX61" fmla="*/ 284062 w 746626"/>
              <a:gd name="connsiteY61" fmla="*/ 160119 h 352557"/>
              <a:gd name="connsiteX62" fmla="*/ 286435 w 746626"/>
              <a:gd name="connsiteY62" fmla="*/ 161305 h 352557"/>
              <a:gd name="connsiteX63" fmla="*/ 297109 w 746626"/>
              <a:gd name="connsiteY63" fmla="*/ 166345 h 352557"/>
              <a:gd name="connsiteX64" fmla="*/ 319941 w 746626"/>
              <a:gd name="connsiteY64" fmla="*/ 169607 h 352557"/>
              <a:gd name="connsiteX65" fmla="*/ 330615 w 746626"/>
              <a:gd name="connsiteY65" fmla="*/ 176131 h 352557"/>
              <a:gd name="connsiteX66" fmla="*/ 329429 w 746626"/>
              <a:gd name="connsiteY66" fmla="*/ 186212 h 352557"/>
              <a:gd name="connsiteX67" fmla="*/ 330615 w 746626"/>
              <a:gd name="connsiteY67" fmla="*/ 193032 h 352557"/>
              <a:gd name="connsiteX68" fmla="*/ 336249 w 746626"/>
              <a:gd name="connsiteY68" fmla="*/ 197776 h 352557"/>
              <a:gd name="connsiteX69" fmla="*/ 366790 w 746626"/>
              <a:gd name="connsiteY69" fmla="*/ 201927 h 352557"/>
              <a:gd name="connsiteX70" fmla="*/ 388139 w 746626"/>
              <a:gd name="connsiteY70" fmla="*/ 214085 h 352557"/>
              <a:gd name="connsiteX71" fmla="*/ 400000 w 746626"/>
              <a:gd name="connsiteY71" fmla="*/ 216160 h 352557"/>
              <a:gd name="connsiteX72" fmla="*/ 408599 w 746626"/>
              <a:gd name="connsiteY72" fmla="*/ 198962 h 352557"/>
              <a:gd name="connsiteX73" fmla="*/ 419867 w 746626"/>
              <a:gd name="connsiteY73" fmla="*/ 208451 h 352557"/>
              <a:gd name="connsiteX74" fmla="*/ 432024 w 746626"/>
              <a:gd name="connsiteY74" fmla="*/ 218829 h 352557"/>
              <a:gd name="connsiteX75" fmla="*/ 422832 w 746626"/>
              <a:gd name="connsiteY75" fmla="*/ 238992 h 352557"/>
              <a:gd name="connsiteX76" fmla="*/ 416901 w 746626"/>
              <a:gd name="connsiteY76" fmla="*/ 222980 h 352557"/>
              <a:gd name="connsiteX77" fmla="*/ 424907 w 746626"/>
              <a:gd name="connsiteY77" fmla="*/ 244626 h 352557"/>
              <a:gd name="connsiteX78" fmla="*/ 423128 w 746626"/>
              <a:gd name="connsiteY78" fmla="*/ 260638 h 352557"/>
              <a:gd name="connsiteX79" fmla="*/ 413640 w 746626"/>
              <a:gd name="connsiteY79" fmla="*/ 275463 h 352557"/>
              <a:gd name="connsiteX80" fmla="*/ 406227 w 746626"/>
              <a:gd name="connsiteY80" fmla="*/ 300964 h 352557"/>
              <a:gd name="connsiteX81" fmla="*/ 405634 w 746626"/>
              <a:gd name="connsiteY81" fmla="*/ 311045 h 352557"/>
              <a:gd name="connsiteX82" fmla="*/ 411564 w 746626"/>
              <a:gd name="connsiteY82" fmla="*/ 327947 h 352557"/>
              <a:gd name="connsiteX83" fmla="*/ 424017 w 746626"/>
              <a:gd name="connsiteY83" fmla="*/ 326760 h 352557"/>
              <a:gd name="connsiteX84" fmla="*/ 433803 w 746626"/>
              <a:gd name="connsiteY84" fmla="*/ 314307 h 352557"/>
              <a:gd name="connsiteX85" fmla="*/ 445367 w 746626"/>
              <a:gd name="connsiteY85" fmla="*/ 310156 h 352557"/>
              <a:gd name="connsiteX86" fmla="*/ 450111 w 746626"/>
              <a:gd name="connsiteY86" fmla="*/ 319941 h 352557"/>
              <a:gd name="connsiteX87" fmla="*/ 458710 w 746626"/>
              <a:gd name="connsiteY87" fmla="*/ 327650 h 352557"/>
              <a:gd name="connsiteX88" fmla="*/ 470867 w 746626"/>
              <a:gd name="connsiteY88" fmla="*/ 335953 h 352557"/>
              <a:gd name="connsiteX89" fmla="*/ 472053 w 746626"/>
              <a:gd name="connsiteY89" fmla="*/ 325871 h 352557"/>
              <a:gd name="connsiteX90" fmla="*/ 469088 w 746626"/>
              <a:gd name="connsiteY90" fmla="*/ 315196 h 352557"/>
              <a:gd name="connsiteX91" fmla="*/ 491030 w 746626"/>
              <a:gd name="connsiteY91" fmla="*/ 336249 h 352557"/>
              <a:gd name="connsiteX92" fmla="*/ 520089 w 746626"/>
              <a:gd name="connsiteY92" fmla="*/ 335359 h 352557"/>
              <a:gd name="connsiteX93" fmla="*/ 544403 w 746626"/>
              <a:gd name="connsiteY93" fmla="*/ 340104 h 352557"/>
              <a:gd name="connsiteX94" fmla="*/ 555078 w 746626"/>
              <a:gd name="connsiteY94" fmla="*/ 347517 h 352557"/>
              <a:gd name="connsiteX95" fmla="*/ 566642 w 746626"/>
              <a:gd name="connsiteY95" fmla="*/ 352557 h 352557"/>
              <a:gd name="connsiteX96" fmla="*/ 565159 w 746626"/>
              <a:gd name="connsiteY96" fmla="*/ 341290 h 352557"/>
              <a:gd name="connsiteX97" fmla="*/ 557154 w 746626"/>
              <a:gd name="connsiteY97" fmla="*/ 331505 h 352557"/>
              <a:gd name="connsiteX98" fmla="*/ 546479 w 746626"/>
              <a:gd name="connsiteY98" fmla="*/ 319051 h 352557"/>
              <a:gd name="connsiteX99" fmla="*/ 500519 w 746626"/>
              <a:gd name="connsiteY99" fmla="*/ 292365 h 352557"/>
              <a:gd name="connsiteX100" fmla="*/ 491920 w 746626"/>
              <a:gd name="connsiteY100" fmla="*/ 276946 h 352557"/>
              <a:gd name="connsiteX101" fmla="*/ 486583 w 746626"/>
              <a:gd name="connsiteY101" fmla="*/ 262417 h 352557"/>
              <a:gd name="connsiteX102" fmla="*/ 491030 w 746626"/>
              <a:gd name="connsiteY102" fmla="*/ 268050 h 352557"/>
              <a:gd name="connsiteX103" fmla="*/ 495182 w 746626"/>
              <a:gd name="connsiteY103" fmla="*/ 275760 h 352557"/>
              <a:gd name="connsiteX104" fmla="*/ 512083 w 746626"/>
              <a:gd name="connsiteY104" fmla="*/ 292958 h 352557"/>
              <a:gd name="connsiteX105" fmla="*/ 523350 w 746626"/>
              <a:gd name="connsiteY105" fmla="*/ 296516 h 352557"/>
              <a:gd name="connsiteX106" fmla="*/ 536694 w 746626"/>
              <a:gd name="connsiteY106" fmla="*/ 301853 h 352557"/>
              <a:gd name="connsiteX107" fmla="*/ 543217 w 746626"/>
              <a:gd name="connsiteY107" fmla="*/ 298295 h 352557"/>
              <a:gd name="connsiteX108" fmla="*/ 536990 w 746626"/>
              <a:gd name="connsiteY108" fmla="*/ 289103 h 352557"/>
              <a:gd name="connsiteX109" fmla="*/ 527502 w 746626"/>
              <a:gd name="connsiteY109" fmla="*/ 280207 h 352557"/>
              <a:gd name="connsiteX110" fmla="*/ 518013 w 746626"/>
              <a:gd name="connsiteY110" fmla="*/ 270719 h 352557"/>
              <a:gd name="connsiteX111" fmla="*/ 501112 w 746626"/>
              <a:gd name="connsiteY111" fmla="*/ 230096 h 352557"/>
              <a:gd name="connsiteX112" fmla="*/ 501112 w 746626"/>
              <a:gd name="connsiteY112" fmla="*/ 220311 h 352557"/>
              <a:gd name="connsiteX113" fmla="*/ 499036 w 746626"/>
              <a:gd name="connsiteY113" fmla="*/ 209637 h 352557"/>
              <a:gd name="connsiteX114" fmla="*/ 495182 w 746626"/>
              <a:gd name="connsiteY114" fmla="*/ 198369 h 352557"/>
              <a:gd name="connsiteX115" fmla="*/ 496664 w 746626"/>
              <a:gd name="connsiteY115" fmla="*/ 187695 h 352557"/>
              <a:gd name="connsiteX116" fmla="*/ 489844 w 746626"/>
              <a:gd name="connsiteY116" fmla="*/ 177613 h 352557"/>
              <a:gd name="connsiteX117" fmla="*/ 480356 w 746626"/>
              <a:gd name="connsiteY117" fmla="*/ 166345 h 352557"/>
              <a:gd name="connsiteX118" fmla="*/ 482135 w 746626"/>
              <a:gd name="connsiteY118" fmla="*/ 165159 h 352557"/>
              <a:gd name="connsiteX119" fmla="*/ 495182 w 746626"/>
              <a:gd name="connsiteY119" fmla="*/ 169311 h 352557"/>
              <a:gd name="connsiteX120" fmla="*/ 500815 w 746626"/>
              <a:gd name="connsiteY120" fmla="*/ 158340 h 352557"/>
              <a:gd name="connsiteX121" fmla="*/ 496961 w 746626"/>
              <a:gd name="connsiteY121" fmla="*/ 148258 h 352557"/>
              <a:gd name="connsiteX122" fmla="*/ 485693 w 746626"/>
              <a:gd name="connsiteY122" fmla="*/ 144403 h 352557"/>
              <a:gd name="connsiteX123" fmla="*/ 467605 w 746626"/>
              <a:gd name="connsiteY123" fmla="*/ 128984 h 352557"/>
              <a:gd name="connsiteX124" fmla="*/ 467309 w 746626"/>
              <a:gd name="connsiteY124" fmla="*/ 125723 h 352557"/>
              <a:gd name="connsiteX125" fmla="*/ 492217 w 746626"/>
              <a:gd name="connsiteY125" fmla="*/ 127798 h 352557"/>
              <a:gd name="connsiteX126" fmla="*/ 493402 w 746626"/>
              <a:gd name="connsiteY126" fmla="*/ 121275 h 352557"/>
              <a:gd name="connsiteX127" fmla="*/ 490141 w 746626"/>
              <a:gd name="connsiteY127" fmla="*/ 111193 h 352557"/>
              <a:gd name="connsiteX128" fmla="*/ 496071 w 746626"/>
              <a:gd name="connsiteY128" fmla="*/ 104967 h 352557"/>
              <a:gd name="connsiteX129" fmla="*/ 496071 w 746626"/>
              <a:gd name="connsiteY129" fmla="*/ 96368 h 352557"/>
              <a:gd name="connsiteX130" fmla="*/ 494588 w 746626"/>
              <a:gd name="connsiteY130" fmla="*/ 91920 h 352557"/>
              <a:gd name="connsiteX131" fmla="*/ 496071 w 746626"/>
              <a:gd name="connsiteY131" fmla="*/ 88065 h 352557"/>
              <a:gd name="connsiteX132" fmla="*/ 508821 w 746626"/>
              <a:gd name="connsiteY132" fmla="*/ 101705 h 352557"/>
              <a:gd name="connsiteX133" fmla="*/ 510008 w 746626"/>
              <a:gd name="connsiteY133" fmla="*/ 94885 h 352557"/>
              <a:gd name="connsiteX134" fmla="*/ 506746 w 746626"/>
              <a:gd name="connsiteY134" fmla="*/ 77094 h 352557"/>
              <a:gd name="connsiteX135" fmla="*/ 511490 w 746626"/>
              <a:gd name="connsiteY135" fmla="*/ 79763 h 352557"/>
              <a:gd name="connsiteX136" fmla="*/ 514751 w 746626"/>
              <a:gd name="connsiteY136" fmla="*/ 87472 h 352557"/>
              <a:gd name="connsiteX137" fmla="*/ 524537 w 746626"/>
              <a:gd name="connsiteY137" fmla="*/ 79466 h 352557"/>
              <a:gd name="connsiteX138" fmla="*/ 529577 w 746626"/>
              <a:gd name="connsiteY138" fmla="*/ 71460 h 352557"/>
              <a:gd name="connsiteX139" fmla="*/ 529874 w 746626"/>
              <a:gd name="connsiteY139" fmla="*/ 63158 h 352557"/>
              <a:gd name="connsiteX140" fmla="*/ 526019 w 746626"/>
              <a:gd name="connsiteY140" fmla="*/ 51890 h 352557"/>
              <a:gd name="connsiteX141" fmla="*/ 527502 w 746626"/>
              <a:gd name="connsiteY141" fmla="*/ 43884 h 352557"/>
              <a:gd name="connsiteX142" fmla="*/ 535508 w 746626"/>
              <a:gd name="connsiteY142" fmla="*/ 39733 h 352557"/>
              <a:gd name="connsiteX143" fmla="*/ 541734 w 746626"/>
              <a:gd name="connsiteY143" fmla="*/ 34396 h 352557"/>
              <a:gd name="connsiteX144" fmla="*/ 544403 w 746626"/>
              <a:gd name="connsiteY144" fmla="*/ 51001 h 352557"/>
              <a:gd name="connsiteX145" fmla="*/ 558636 w 746626"/>
              <a:gd name="connsiteY145" fmla="*/ 45070 h 352557"/>
              <a:gd name="connsiteX146" fmla="*/ 554781 w 746626"/>
              <a:gd name="connsiteY146" fmla="*/ 55449 h 352557"/>
              <a:gd name="connsiteX147" fmla="*/ 549147 w 746626"/>
              <a:gd name="connsiteY147" fmla="*/ 59007 h 352557"/>
              <a:gd name="connsiteX148" fmla="*/ 544700 w 746626"/>
              <a:gd name="connsiteY148" fmla="*/ 70867 h 352557"/>
              <a:gd name="connsiteX149" fmla="*/ 555078 w 746626"/>
              <a:gd name="connsiteY149" fmla="*/ 70274 h 352557"/>
              <a:gd name="connsiteX150" fmla="*/ 565752 w 746626"/>
              <a:gd name="connsiteY150" fmla="*/ 71757 h 352557"/>
              <a:gd name="connsiteX151" fmla="*/ 551223 w 746626"/>
              <a:gd name="connsiteY151" fmla="*/ 77984 h 352557"/>
              <a:gd name="connsiteX152" fmla="*/ 536100 w 746626"/>
              <a:gd name="connsiteY152" fmla="*/ 82135 h 352557"/>
              <a:gd name="connsiteX153" fmla="*/ 527205 w 746626"/>
              <a:gd name="connsiteY153" fmla="*/ 96368 h 352557"/>
              <a:gd name="connsiteX154" fmla="*/ 521571 w 746626"/>
              <a:gd name="connsiteY154" fmla="*/ 124833 h 352557"/>
              <a:gd name="connsiteX155" fmla="*/ 531653 w 746626"/>
              <a:gd name="connsiteY155" fmla="*/ 149741 h 352557"/>
              <a:gd name="connsiteX156" fmla="*/ 541142 w 746626"/>
              <a:gd name="connsiteY156" fmla="*/ 134025 h 352557"/>
              <a:gd name="connsiteX157" fmla="*/ 543217 w 746626"/>
              <a:gd name="connsiteY157" fmla="*/ 142328 h 352557"/>
              <a:gd name="connsiteX158" fmla="*/ 540549 w 746626"/>
              <a:gd name="connsiteY158" fmla="*/ 163084 h 352557"/>
              <a:gd name="connsiteX159" fmla="*/ 530467 w 746626"/>
              <a:gd name="connsiteY159" fmla="*/ 161898 h 352557"/>
              <a:gd name="connsiteX160" fmla="*/ 520089 w 746626"/>
              <a:gd name="connsiteY160" fmla="*/ 164863 h 352557"/>
              <a:gd name="connsiteX161" fmla="*/ 520682 w 746626"/>
              <a:gd name="connsiteY161" fmla="*/ 177020 h 352557"/>
              <a:gd name="connsiteX162" fmla="*/ 522758 w 746626"/>
              <a:gd name="connsiteY162" fmla="*/ 185915 h 352557"/>
              <a:gd name="connsiteX163" fmla="*/ 534618 w 746626"/>
              <a:gd name="connsiteY163" fmla="*/ 174944 h 352557"/>
              <a:gd name="connsiteX164" fmla="*/ 543513 w 746626"/>
              <a:gd name="connsiteY164" fmla="*/ 178206 h 352557"/>
              <a:gd name="connsiteX165" fmla="*/ 550630 w 746626"/>
              <a:gd name="connsiteY165" fmla="*/ 189770 h 352557"/>
              <a:gd name="connsiteX166" fmla="*/ 540252 w 746626"/>
              <a:gd name="connsiteY166" fmla="*/ 199259 h 352557"/>
              <a:gd name="connsiteX167" fmla="*/ 532246 w 746626"/>
              <a:gd name="connsiteY167" fmla="*/ 202520 h 352557"/>
              <a:gd name="connsiteX168" fmla="*/ 531950 w 746626"/>
              <a:gd name="connsiteY168" fmla="*/ 225945 h 352557"/>
              <a:gd name="connsiteX169" fmla="*/ 536100 w 746626"/>
              <a:gd name="connsiteY169" fmla="*/ 221794 h 352557"/>
              <a:gd name="connsiteX170" fmla="*/ 537879 w 746626"/>
              <a:gd name="connsiteY170" fmla="*/ 210526 h 352557"/>
              <a:gd name="connsiteX171" fmla="*/ 548554 w 746626"/>
              <a:gd name="connsiteY171" fmla="*/ 210526 h 352557"/>
              <a:gd name="connsiteX172" fmla="*/ 557154 w 746626"/>
              <a:gd name="connsiteY172" fmla="*/ 219125 h 352557"/>
              <a:gd name="connsiteX173" fmla="*/ 579985 w 746626"/>
              <a:gd name="connsiteY173" fmla="*/ 230986 h 352557"/>
              <a:gd name="connsiteX174" fmla="*/ 585916 w 746626"/>
              <a:gd name="connsiteY174" fmla="*/ 228317 h 352557"/>
              <a:gd name="connsiteX175" fmla="*/ 589474 w 746626"/>
              <a:gd name="connsiteY175" fmla="*/ 232172 h 352557"/>
              <a:gd name="connsiteX176" fmla="*/ 572275 w 746626"/>
              <a:gd name="connsiteY176" fmla="*/ 237509 h 352557"/>
              <a:gd name="connsiteX177" fmla="*/ 558339 w 746626"/>
              <a:gd name="connsiteY177" fmla="*/ 238102 h 352557"/>
              <a:gd name="connsiteX178" fmla="*/ 549444 w 746626"/>
              <a:gd name="connsiteY178" fmla="*/ 244922 h 352557"/>
              <a:gd name="connsiteX179" fmla="*/ 550630 w 746626"/>
              <a:gd name="connsiteY179" fmla="*/ 267457 h 352557"/>
              <a:gd name="connsiteX180" fmla="*/ 558636 w 746626"/>
              <a:gd name="connsiteY180" fmla="*/ 277835 h 352557"/>
              <a:gd name="connsiteX181" fmla="*/ 570793 w 746626"/>
              <a:gd name="connsiteY181" fmla="*/ 290586 h 352557"/>
              <a:gd name="connsiteX182" fmla="*/ 587695 w 746626"/>
              <a:gd name="connsiteY182" fmla="*/ 295033 h 352557"/>
              <a:gd name="connsiteX183" fmla="*/ 599852 w 746626"/>
              <a:gd name="connsiteY183" fmla="*/ 299481 h 352557"/>
              <a:gd name="connsiteX184" fmla="*/ 603706 w 746626"/>
              <a:gd name="connsiteY184" fmla="*/ 295033 h 352557"/>
              <a:gd name="connsiteX185" fmla="*/ 604300 w 746626"/>
              <a:gd name="connsiteY185" fmla="*/ 288806 h 352557"/>
              <a:gd name="connsiteX186" fmla="*/ 606968 w 746626"/>
              <a:gd name="connsiteY186" fmla="*/ 286138 h 352557"/>
              <a:gd name="connsiteX187" fmla="*/ 612008 w 746626"/>
              <a:gd name="connsiteY187" fmla="*/ 293551 h 352557"/>
              <a:gd name="connsiteX188" fmla="*/ 615567 w 746626"/>
              <a:gd name="connsiteY188" fmla="*/ 288510 h 352557"/>
              <a:gd name="connsiteX189" fmla="*/ 620311 w 746626"/>
              <a:gd name="connsiteY189" fmla="*/ 276946 h 352557"/>
              <a:gd name="connsiteX190" fmla="*/ 624462 w 746626"/>
              <a:gd name="connsiteY190" fmla="*/ 274277 h 352557"/>
              <a:gd name="connsiteX191" fmla="*/ 624166 w 746626"/>
              <a:gd name="connsiteY191" fmla="*/ 283766 h 352557"/>
              <a:gd name="connsiteX192" fmla="*/ 629207 w 746626"/>
              <a:gd name="connsiteY192" fmla="*/ 294737 h 352557"/>
              <a:gd name="connsiteX193" fmla="*/ 628614 w 746626"/>
              <a:gd name="connsiteY193" fmla="*/ 305115 h 352557"/>
              <a:gd name="connsiteX194" fmla="*/ 624462 w 746626"/>
              <a:gd name="connsiteY194" fmla="*/ 316086 h 352557"/>
              <a:gd name="connsiteX195" fmla="*/ 631283 w 746626"/>
              <a:gd name="connsiteY195" fmla="*/ 318755 h 352557"/>
              <a:gd name="connsiteX196" fmla="*/ 637212 w 746626"/>
              <a:gd name="connsiteY196" fmla="*/ 318458 h 352557"/>
              <a:gd name="connsiteX197" fmla="*/ 649370 w 746626"/>
              <a:gd name="connsiteY197" fmla="*/ 326464 h 352557"/>
              <a:gd name="connsiteX198" fmla="*/ 647294 w 746626"/>
              <a:gd name="connsiteY198" fmla="*/ 338621 h 352557"/>
              <a:gd name="connsiteX199" fmla="*/ 647294 w 746626"/>
              <a:gd name="connsiteY199" fmla="*/ 351964 h 352557"/>
              <a:gd name="connsiteX200" fmla="*/ 664788 w 746626"/>
              <a:gd name="connsiteY200" fmla="*/ 346034 h 352557"/>
              <a:gd name="connsiteX201" fmla="*/ 677539 w 746626"/>
              <a:gd name="connsiteY201" fmla="*/ 346627 h 352557"/>
              <a:gd name="connsiteX202" fmla="*/ 681097 w 746626"/>
              <a:gd name="connsiteY202" fmla="*/ 335656 h 352557"/>
              <a:gd name="connsiteX203" fmla="*/ 703336 w 746626"/>
              <a:gd name="connsiteY203" fmla="*/ 325278 h 352557"/>
              <a:gd name="connsiteX204" fmla="*/ 716975 w 746626"/>
              <a:gd name="connsiteY204" fmla="*/ 318755 h 352557"/>
              <a:gd name="connsiteX205" fmla="*/ 718162 w 746626"/>
              <a:gd name="connsiteY205" fmla="*/ 309563 h 352557"/>
              <a:gd name="connsiteX206" fmla="*/ 724091 w 746626"/>
              <a:gd name="connsiteY206" fmla="*/ 293847 h 352557"/>
              <a:gd name="connsiteX207" fmla="*/ 727946 w 746626"/>
              <a:gd name="connsiteY207" fmla="*/ 268050 h 352557"/>
              <a:gd name="connsiteX208" fmla="*/ 737138 w 746626"/>
              <a:gd name="connsiteY208" fmla="*/ 262417 h 352557"/>
              <a:gd name="connsiteX209" fmla="*/ 737435 w 746626"/>
              <a:gd name="connsiteY209" fmla="*/ 252928 h 352557"/>
              <a:gd name="connsiteX210" fmla="*/ 733580 w 746626"/>
              <a:gd name="connsiteY210" fmla="*/ 235434 h 352557"/>
              <a:gd name="connsiteX211" fmla="*/ 735063 w 746626"/>
              <a:gd name="connsiteY211" fmla="*/ 230393 h 352557"/>
              <a:gd name="connsiteX212" fmla="*/ 738028 w 746626"/>
              <a:gd name="connsiteY212" fmla="*/ 225352 h 352557"/>
              <a:gd name="connsiteX213" fmla="*/ 741587 w 746626"/>
              <a:gd name="connsiteY213" fmla="*/ 227724 h 352557"/>
              <a:gd name="connsiteX214" fmla="*/ 743958 w 746626"/>
              <a:gd name="connsiteY214" fmla="*/ 236620 h 352557"/>
              <a:gd name="connsiteX215" fmla="*/ 746627 w 746626"/>
              <a:gd name="connsiteY215" fmla="*/ 232172 h 352557"/>
              <a:gd name="connsiteX216" fmla="*/ 746034 w 746626"/>
              <a:gd name="connsiteY216" fmla="*/ 222980 h 352557"/>
              <a:gd name="connsiteX217" fmla="*/ 744551 w 746626"/>
              <a:gd name="connsiteY217" fmla="*/ 217050 h 352557"/>
              <a:gd name="connsiteX218" fmla="*/ 728243 w 746626"/>
              <a:gd name="connsiteY218" fmla="*/ 222387 h 352557"/>
              <a:gd name="connsiteX219" fmla="*/ 694440 w 746626"/>
              <a:gd name="connsiteY219" fmla="*/ 233062 h 352557"/>
              <a:gd name="connsiteX220" fmla="*/ 660637 w 746626"/>
              <a:gd name="connsiteY220" fmla="*/ 243440 h 352557"/>
              <a:gd name="connsiteX221" fmla="*/ 645219 w 746626"/>
              <a:gd name="connsiteY221" fmla="*/ 248184 h 352557"/>
              <a:gd name="connsiteX222" fmla="*/ 643440 w 746626"/>
              <a:gd name="connsiteY222" fmla="*/ 248777 h 352557"/>
              <a:gd name="connsiteX223" fmla="*/ 643143 w 746626"/>
              <a:gd name="connsiteY223" fmla="*/ 248777 h 352557"/>
              <a:gd name="connsiteX224" fmla="*/ 642550 w 746626"/>
              <a:gd name="connsiteY224" fmla="*/ 249073 h 352557"/>
              <a:gd name="connsiteX225" fmla="*/ 632172 w 746626"/>
              <a:gd name="connsiteY225" fmla="*/ 217939 h 352557"/>
              <a:gd name="connsiteX226" fmla="*/ 621794 w 746626"/>
              <a:gd name="connsiteY226" fmla="*/ 186805 h 352557"/>
              <a:gd name="connsiteX227" fmla="*/ 611416 w 746626"/>
              <a:gd name="connsiteY227" fmla="*/ 155671 h 352557"/>
              <a:gd name="connsiteX228" fmla="*/ 601037 w 746626"/>
              <a:gd name="connsiteY228" fmla="*/ 124537 h 352557"/>
              <a:gd name="connsiteX229" fmla="*/ 590659 w 746626"/>
              <a:gd name="connsiteY229" fmla="*/ 93106 h 352557"/>
              <a:gd name="connsiteX230" fmla="*/ 579985 w 746626"/>
              <a:gd name="connsiteY230" fmla="*/ 61972 h 352557"/>
              <a:gd name="connsiteX231" fmla="*/ 569607 w 746626"/>
              <a:gd name="connsiteY231" fmla="*/ 30838 h 352557"/>
              <a:gd name="connsiteX232" fmla="*/ 558933 w 746626"/>
              <a:gd name="connsiteY232" fmla="*/ 0 h 352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746626" h="352557">
                <a:moveTo>
                  <a:pt x="739511" y="309859"/>
                </a:moveTo>
                <a:lnTo>
                  <a:pt x="741290" y="302446"/>
                </a:lnTo>
                <a:lnTo>
                  <a:pt x="745441" y="277539"/>
                </a:lnTo>
                <a:lnTo>
                  <a:pt x="744551" y="252335"/>
                </a:lnTo>
                <a:lnTo>
                  <a:pt x="741883" y="265678"/>
                </a:lnTo>
                <a:lnTo>
                  <a:pt x="738028" y="303336"/>
                </a:lnTo>
                <a:lnTo>
                  <a:pt x="735656" y="311638"/>
                </a:lnTo>
                <a:lnTo>
                  <a:pt x="739511" y="309859"/>
                </a:lnTo>
                <a:close/>
                <a:moveTo>
                  <a:pt x="558933" y="0"/>
                </a:moveTo>
                <a:lnTo>
                  <a:pt x="524240" y="10675"/>
                </a:lnTo>
                <a:lnTo>
                  <a:pt x="489548" y="21053"/>
                </a:lnTo>
                <a:lnTo>
                  <a:pt x="420163" y="41809"/>
                </a:lnTo>
                <a:lnTo>
                  <a:pt x="385471" y="51890"/>
                </a:lnTo>
                <a:lnTo>
                  <a:pt x="350185" y="61972"/>
                </a:lnTo>
                <a:lnTo>
                  <a:pt x="315197" y="72053"/>
                </a:lnTo>
                <a:lnTo>
                  <a:pt x="280208" y="81838"/>
                </a:lnTo>
                <a:lnTo>
                  <a:pt x="245218" y="91624"/>
                </a:lnTo>
                <a:lnTo>
                  <a:pt x="175241" y="110897"/>
                </a:lnTo>
                <a:lnTo>
                  <a:pt x="140252" y="120385"/>
                </a:lnTo>
                <a:lnTo>
                  <a:pt x="105263" y="129874"/>
                </a:lnTo>
                <a:lnTo>
                  <a:pt x="70274" y="138769"/>
                </a:lnTo>
                <a:lnTo>
                  <a:pt x="35285" y="147961"/>
                </a:lnTo>
                <a:lnTo>
                  <a:pt x="0" y="156857"/>
                </a:lnTo>
                <a:lnTo>
                  <a:pt x="5930" y="182654"/>
                </a:lnTo>
                <a:lnTo>
                  <a:pt x="11564" y="208451"/>
                </a:lnTo>
                <a:lnTo>
                  <a:pt x="17198" y="234248"/>
                </a:lnTo>
                <a:lnTo>
                  <a:pt x="23128" y="260044"/>
                </a:lnTo>
                <a:lnTo>
                  <a:pt x="39140" y="239881"/>
                </a:lnTo>
                <a:lnTo>
                  <a:pt x="48035" y="231875"/>
                </a:lnTo>
                <a:lnTo>
                  <a:pt x="73536" y="190067"/>
                </a:lnTo>
                <a:lnTo>
                  <a:pt x="77687" y="188584"/>
                </a:lnTo>
                <a:lnTo>
                  <a:pt x="90437" y="190363"/>
                </a:lnTo>
                <a:lnTo>
                  <a:pt x="108525" y="160712"/>
                </a:lnTo>
                <a:lnTo>
                  <a:pt x="109118" y="151520"/>
                </a:lnTo>
                <a:lnTo>
                  <a:pt x="111193" y="147961"/>
                </a:lnTo>
                <a:lnTo>
                  <a:pt x="114455" y="147368"/>
                </a:lnTo>
                <a:lnTo>
                  <a:pt x="116827" y="149147"/>
                </a:lnTo>
                <a:lnTo>
                  <a:pt x="116827" y="154485"/>
                </a:lnTo>
                <a:lnTo>
                  <a:pt x="119200" y="156264"/>
                </a:lnTo>
                <a:lnTo>
                  <a:pt x="130467" y="159525"/>
                </a:lnTo>
                <a:lnTo>
                  <a:pt x="144996" y="158933"/>
                </a:lnTo>
                <a:lnTo>
                  <a:pt x="147072" y="158933"/>
                </a:lnTo>
                <a:lnTo>
                  <a:pt x="159229" y="155671"/>
                </a:lnTo>
                <a:lnTo>
                  <a:pt x="163380" y="149741"/>
                </a:lnTo>
                <a:lnTo>
                  <a:pt x="163973" y="139956"/>
                </a:lnTo>
                <a:lnTo>
                  <a:pt x="168124" y="133136"/>
                </a:lnTo>
                <a:lnTo>
                  <a:pt x="179985" y="127502"/>
                </a:lnTo>
                <a:lnTo>
                  <a:pt x="199556" y="112083"/>
                </a:lnTo>
                <a:lnTo>
                  <a:pt x="212601" y="110304"/>
                </a:lnTo>
                <a:lnTo>
                  <a:pt x="225945" y="116531"/>
                </a:lnTo>
                <a:lnTo>
                  <a:pt x="237805" y="118013"/>
                </a:lnTo>
                <a:lnTo>
                  <a:pt x="248776" y="114752"/>
                </a:lnTo>
                <a:lnTo>
                  <a:pt x="253521" y="115938"/>
                </a:lnTo>
                <a:lnTo>
                  <a:pt x="252335" y="121275"/>
                </a:lnTo>
                <a:lnTo>
                  <a:pt x="256486" y="126019"/>
                </a:lnTo>
                <a:lnTo>
                  <a:pt x="266568" y="129874"/>
                </a:lnTo>
                <a:lnTo>
                  <a:pt x="270719" y="134915"/>
                </a:lnTo>
                <a:lnTo>
                  <a:pt x="269533" y="141142"/>
                </a:lnTo>
                <a:lnTo>
                  <a:pt x="271312" y="144996"/>
                </a:lnTo>
                <a:lnTo>
                  <a:pt x="276353" y="146182"/>
                </a:lnTo>
                <a:lnTo>
                  <a:pt x="280801" y="151223"/>
                </a:lnTo>
                <a:lnTo>
                  <a:pt x="284062" y="160119"/>
                </a:lnTo>
                <a:lnTo>
                  <a:pt x="286435" y="161305"/>
                </a:lnTo>
                <a:lnTo>
                  <a:pt x="297109" y="166345"/>
                </a:lnTo>
                <a:lnTo>
                  <a:pt x="319941" y="169607"/>
                </a:lnTo>
                <a:lnTo>
                  <a:pt x="330615" y="176131"/>
                </a:lnTo>
                <a:lnTo>
                  <a:pt x="329429" y="186212"/>
                </a:lnTo>
                <a:lnTo>
                  <a:pt x="330615" y="193032"/>
                </a:lnTo>
                <a:lnTo>
                  <a:pt x="336249" y="197776"/>
                </a:lnTo>
                <a:lnTo>
                  <a:pt x="366790" y="201927"/>
                </a:lnTo>
                <a:lnTo>
                  <a:pt x="388139" y="214085"/>
                </a:lnTo>
                <a:lnTo>
                  <a:pt x="400000" y="216160"/>
                </a:lnTo>
                <a:lnTo>
                  <a:pt x="408599" y="198962"/>
                </a:lnTo>
                <a:lnTo>
                  <a:pt x="419867" y="208451"/>
                </a:lnTo>
                <a:lnTo>
                  <a:pt x="432024" y="218829"/>
                </a:lnTo>
                <a:lnTo>
                  <a:pt x="422832" y="238992"/>
                </a:lnTo>
                <a:lnTo>
                  <a:pt x="416901" y="222980"/>
                </a:lnTo>
                <a:lnTo>
                  <a:pt x="424907" y="244626"/>
                </a:lnTo>
                <a:lnTo>
                  <a:pt x="423128" y="260638"/>
                </a:lnTo>
                <a:lnTo>
                  <a:pt x="413640" y="275463"/>
                </a:lnTo>
                <a:lnTo>
                  <a:pt x="406227" y="300964"/>
                </a:lnTo>
                <a:lnTo>
                  <a:pt x="405634" y="311045"/>
                </a:lnTo>
                <a:lnTo>
                  <a:pt x="411564" y="327947"/>
                </a:lnTo>
                <a:lnTo>
                  <a:pt x="424017" y="326760"/>
                </a:lnTo>
                <a:lnTo>
                  <a:pt x="433803" y="314307"/>
                </a:lnTo>
                <a:lnTo>
                  <a:pt x="445367" y="310156"/>
                </a:lnTo>
                <a:lnTo>
                  <a:pt x="450111" y="319941"/>
                </a:lnTo>
                <a:lnTo>
                  <a:pt x="458710" y="327650"/>
                </a:lnTo>
                <a:lnTo>
                  <a:pt x="470867" y="335953"/>
                </a:lnTo>
                <a:lnTo>
                  <a:pt x="472053" y="325871"/>
                </a:lnTo>
                <a:lnTo>
                  <a:pt x="469088" y="315196"/>
                </a:lnTo>
                <a:lnTo>
                  <a:pt x="491030" y="336249"/>
                </a:lnTo>
                <a:lnTo>
                  <a:pt x="520089" y="335359"/>
                </a:lnTo>
                <a:lnTo>
                  <a:pt x="544403" y="340104"/>
                </a:lnTo>
                <a:lnTo>
                  <a:pt x="555078" y="347517"/>
                </a:lnTo>
                <a:lnTo>
                  <a:pt x="566642" y="352557"/>
                </a:lnTo>
                <a:lnTo>
                  <a:pt x="565159" y="341290"/>
                </a:lnTo>
                <a:lnTo>
                  <a:pt x="557154" y="331505"/>
                </a:lnTo>
                <a:lnTo>
                  <a:pt x="546479" y="319051"/>
                </a:lnTo>
                <a:lnTo>
                  <a:pt x="500519" y="292365"/>
                </a:lnTo>
                <a:lnTo>
                  <a:pt x="491920" y="276946"/>
                </a:lnTo>
                <a:lnTo>
                  <a:pt x="486583" y="262417"/>
                </a:lnTo>
                <a:lnTo>
                  <a:pt x="491030" y="268050"/>
                </a:lnTo>
                <a:lnTo>
                  <a:pt x="495182" y="275760"/>
                </a:lnTo>
                <a:lnTo>
                  <a:pt x="512083" y="292958"/>
                </a:lnTo>
                <a:lnTo>
                  <a:pt x="523350" y="296516"/>
                </a:lnTo>
                <a:lnTo>
                  <a:pt x="536694" y="301853"/>
                </a:lnTo>
                <a:lnTo>
                  <a:pt x="543217" y="298295"/>
                </a:lnTo>
                <a:lnTo>
                  <a:pt x="536990" y="289103"/>
                </a:lnTo>
                <a:lnTo>
                  <a:pt x="527502" y="280207"/>
                </a:lnTo>
                <a:lnTo>
                  <a:pt x="518013" y="270719"/>
                </a:lnTo>
                <a:lnTo>
                  <a:pt x="501112" y="230096"/>
                </a:lnTo>
                <a:lnTo>
                  <a:pt x="501112" y="220311"/>
                </a:lnTo>
                <a:lnTo>
                  <a:pt x="499036" y="209637"/>
                </a:lnTo>
                <a:lnTo>
                  <a:pt x="495182" y="198369"/>
                </a:lnTo>
                <a:lnTo>
                  <a:pt x="496664" y="187695"/>
                </a:lnTo>
                <a:lnTo>
                  <a:pt x="489844" y="177613"/>
                </a:lnTo>
                <a:lnTo>
                  <a:pt x="480356" y="166345"/>
                </a:lnTo>
                <a:lnTo>
                  <a:pt x="482135" y="165159"/>
                </a:lnTo>
                <a:lnTo>
                  <a:pt x="495182" y="169311"/>
                </a:lnTo>
                <a:lnTo>
                  <a:pt x="500815" y="158340"/>
                </a:lnTo>
                <a:lnTo>
                  <a:pt x="496961" y="148258"/>
                </a:lnTo>
                <a:lnTo>
                  <a:pt x="485693" y="144403"/>
                </a:lnTo>
                <a:lnTo>
                  <a:pt x="467605" y="128984"/>
                </a:lnTo>
                <a:lnTo>
                  <a:pt x="467309" y="125723"/>
                </a:lnTo>
                <a:lnTo>
                  <a:pt x="492217" y="127798"/>
                </a:lnTo>
                <a:lnTo>
                  <a:pt x="493402" y="121275"/>
                </a:lnTo>
                <a:lnTo>
                  <a:pt x="490141" y="111193"/>
                </a:lnTo>
                <a:lnTo>
                  <a:pt x="496071" y="104967"/>
                </a:lnTo>
                <a:lnTo>
                  <a:pt x="496071" y="96368"/>
                </a:lnTo>
                <a:lnTo>
                  <a:pt x="494588" y="91920"/>
                </a:lnTo>
                <a:lnTo>
                  <a:pt x="496071" y="88065"/>
                </a:lnTo>
                <a:lnTo>
                  <a:pt x="508821" y="101705"/>
                </a:lnTo>
                <a:lnTo>
                  <a:pt x="510008" y="94885"/>
                </a:lnTo>
                <a:lnTo>
                  <a:pt x="506746" y="77094"/>
                </a:lnTo>
                <a:lnTo>
                  <a:pt x="511490" y="79763"/>
                </a:lnTo>
                <a:lnTo>
                  <a:pt x="514751" y="87472"/>
                </a:lnTo>
                <a:lnTo>
                  <a:pt x="524537" y="79466"/>
                </a:lnTo>
                <a:lnTo>
                  <a:pt x="529577" y="71460"/>
                </a:lnTo>
                <a:lnTo>
                  <a:pt x="529874" y="63158"/>
                </a:lnTo>
                <a:lnTo>
                  <a:pt x="526019" y="51890"/>
                </a:lnTo>
                <a:lnTo>
                  <a:pt x="527502" y="43884"/>
                </a:lnTo>
                <a:lnTo>
                  <a:pt x="535508" y="39733"/>
                </a:lnTo>
                <a:lnTo>
                  <a:pt x="541734" y="34396"/>
                </a:lnTo>
                <a:lnTo>
                  <a:pt x="544403" y="51001"/>
                </a:lnTo>
                <a:lnTo>
                  <a:pt x="558636" y="45070"/>
                </a:lnTo>
                <a:lnTo>
                  <a:pt x="554781" y="55449"/>
                </a:lnTo>
                <a:lnTo>
                  <a:pt x="549147" y="59007"/>
                </a:lnTo>
                <a:lnTo>
                  <a:pt x="544700" y="70867"/>
                </a:lnTo>
                <a:lnTo>
                  <a:pt x="555078" y="70274"/>
                </a:lnTo>
                <a:lnTo>
                  <a:pt x="565752" y="71757"/>
                </a:lnTo>
                <a:lnTo>
                  <a:pt x="551223" y="77984"/>
                </a:lnTo>
                <a:lnTo>
                  <a:pt x="536100" y="82135"/>
                </a:lnTo>
                <a:lnTo>
                  <a:pt x="527205" y="96368"/>
                </a:lnTo>
                <a:lnTo>
                  <a:pt x="521571" y="124833"/>
                </a:lnTo>
                <a:lnTo>
                  <a:pt x="531653" y="149741"/>
                </a:lnTo>
                <a:lnTo>
                  <a:pt x="541142" y="134025"/>
                </a:lnTo>
                <a:lnTo>
                  <a:pt x="543217" y="142328"/>
                </a:lnTo>
                <a:lnTo>
                  <a:pt x="540549" y="163084"/>
                </a:lnTo>
                <a:lnTo>
                  <a:pt x="530467" y="161898"/>
                </a:lnTo>
                <a:lnTo>
                  <a:pt x="520089" y="164863"/>
                </a:lnTo>
                <a:lnTo>
                  <a:pt x="520682" y="177020"/>
                </a:lnTo>
                <a:lnTo>
                  <a:pt x="522758" y="185915"/>
                </a:lnTo>
                <a:lnTo>
                  <a:pt x="534618" y="174944"/>
                </a:lnTo>
                <a:lnTo>
                  <a:pt x="543513" y="178206"/>
                </a:lnTo>
                <a:lnTo>
                  <a:pt x="550630" y="189770"/>
                </a:lnTo>
                <a:lnTo>
                  <a:pt x="540252" y="199259"/>
                </a:lnTo>
                <a:lnTo>
                  <a:pt x="532246" y="202520"/>
                </a:lnTo>
                <a:lnTo>
                  <a:pt x="531950" y="225945"/>
                </a:lnTo>
                <a:lnTo>
                  <a:pt x="536100" y="221794"/>
                </a:lnTo>
                <a:lnTo>
                  <a:pt x="537879" y="210526"/>
                </a:lnTo>
                <a:lnTo>
                  <a:pt x="548554" y="210526"/>
                </a:lnTo>
                <a:lnTo>
                  <a:pt x="557154" y="219125"/>
                </a:lnTo>
                <a:lnTo>
                  <a:pt x="579985" y="230986"/>
                </a:lnTo>
                <a:lnTo>
                  <a:pt x="585916" y="228317"/>
                </a:lnTo>
                <a:lnTo>
                  <a:pt x="589474" y="232172"/>
                </a:lnTo>
                <a:lnTo>
                  <a:pt x="572275" y="237509"/>
                </a:lnTo>
                <a:lnTo>
                  <a:pt x="558339" y="238102"/>
                </a:lnTo>
                <a:lnTo>
                  <a:pt x="549444" y="244922"/>
                </a:lnTo>
                <a:lnTo>
                  <a:pt x="550630" y="267457"/>
                </a:lnTo>
                <a:lnTo>
                  <a:pt x="558636" y="277835"/>
                </a:lnTo>
                <a:lnTo>
                  <a:pt x="570793" y="290586"/>
                </a:lnTo>
                <a:lnTo>
                  <a:pt x="587695" y="295033"/>
                </a:lnTo>
                <a:lnTo>
                  <a:pt x="599852" y="299481"/>
                </a:lnTo>
                <a:lnTo>
                  <a:pt x="603706" y="295033"/>
                </a:lnTo>
                <a:lnTo>
                  <a:pt x="604300" y="288806"/>
                </a:lnTo>
                <a:lnTo>
                  <a:pt x="606968" y="286138"/>
                </a:lnTo>
                <a:lnTo>
                  <a:pt x="612008" y="293551"/>
                </a:lnTo>
                <a:lnTo>
                  <a:pt x="615567" y="288510"/>
                </a:lnTo>
                <a:lnTo>
                  <a:pt x="620311" y="276946"/>
                </a:lnTo>
                <a:lnTo>
                  <a:pt x="624462" y="274277"/>
                </a:lnTo>
                <a:lnTo>
                  <a:pt x="624166" y="283766"/>
                </a:lnTo>
                <a:lnTo>
                  <a:pt x="629207" y="294737"/>
                </a:lnTo>
                <a:lnTo>
                  <a:pt x="628614" y="305115"/>
                </a:lnTo>
                <a:lnTo>
                  <a:pt x="624462" y="316086"/>
                </a:lnTo>
                <a:lnTo>
                  <a:pt x="631283" y="318755"/>
                </a:lnTo>
                <a:lnTo>
                  <a:pt x="637212" y="318458"/>
                </a:lnTo>
                <a:lnTo>
                  <a:pt x="649370" y="326464"/>
                </a:lnTo>
                <a:lnTo>
                  <a:pt x="647294" y="338621"/>
                </a:lnTo>
                <a:lnTo>
                  <a:pt x="647294" y="351964"/>
                </a:lnTo>
                <a:lnTo>
                  <a:pt x="664788" y="346034"/>
                </a:lnTo>
                <a:lnTo>
                  <a:pt x="677539" y="346627"/>
                </a:lnTo>
                <a:lnTo>
                  <a:pt x="681097" y="335656"/>
                </a:lnTo>
                <a:lnTo>
                  <a:pt x="703336" y="325278"/>
                </a:lnTo>
                <a:lnTo>
                  <a:pt x="716975" y="318755"/>
                </a:lnTo>
                <a:lnTo>
                  <a:pt x="718162" y="309563"/>
                </a:lnTo>
                <a:lnTo>
                  <a:pt x="724091" y="293847"/>
                </a:lnTo>
                <a:lnTo>
                  <a:pt x="727946" y="268050"/>
                </a:lnTo>
                <a:lnTo>
                  <a:pt x="737138" y="262417"/>
                </a:lnTo>
                <a:lnTo>
                  <a:pt x="737435" y="252928"/>
                </a:lnTo>
                <a:lnTo>
                  <a:pt x="733580" y="235434"/>
                </a:lnTo>
                <a:lnTo>
                  <a:pt x="735063" y="230393"/>
                </a:lnTo>
                <a:lnTo>
                  <a:pt x="738028" y="225352"/>
                </a:lnTo>
                <a:lnTo>
                  <a:pt x="741587" y="227724"/>
                </a:lnTo>
                <a:lnTo>
                  <a:pt x="743958" y="236620"/>
                </a:lnTo>
                <a:lnTo>
                  <a:pt x="746627" y="232172"/>
                </a:lnTo>
                <a:lnTo>
                  <a:pt x="746034" y="222980"/>
                </a:lnTo>
                <a:lnTo>
                  <a:pt x="744551" y="217050"/>
                </a:lnTo>
                <a:lnTo>
                  <a:pt x="728243" y="222387"/>
                </a:lnTo>
                <a:lnTo>
                  <a:pt x="694440" y="233062"/>
                </a:lnTo>
                <a:lnTo>
                  <a:pt x="660637" y="243440"/>
                </a:lnTo>
                <a:lnTo>
                  <a:pt x="645219" y="248184"/>
                </a:lnTo>
                <a:lnTo>
                  <a:pt x="643440" y="248777"/>
                </a:lnTo>
                <a:lnTo>
                  <a:pt x="643143" y="248777"/>
                </a:lnTo>
                <a:lnTo>
                  <a:pt x="642550" y="249073"/>
                </a:lnTo>
                <a:lnTo>
                  <a:pt x="632172" y="217939"/>
                </a:lnTo>
                <a:lnTo>
                  <a:pt x="621794" y="186805"/>
                </a:lnTo>
                <a:lnTo>
                  <a:pt x="611416" y="155671"/>
                </a:lnTo>
                <a:lnTo>
                  <a:pt x="601037" y="124537"/>
                </a:lnTo>
                <a:lnTo>
                  <a:pt x="590659" y="93106"/>
                </a:lnTo>
                <a:lnTo>
                  <a:pt x="579985" y="61972"/>
                </a:lnTo>
                <a:lnTo>
                  <a:pt x="569607" y="30838"/>
                </a:lnTo>
                <a:lnTo>
                  <a:pt x="558933" y="0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06995E-3CF9-DCC4-EAB8-3642666F06CF}"/>
              </a:ext>
            </a:extLst>
          </p:cNvPr>
          <p:cNvSpPr/>
          <p:nvPr/>
        </p:nvSpPr>
        <p:spPr>
          <a:xfrm>
            <a:off x="8332527" y="3511492"/>
            <a:ext cx="658788" cy="311341"/>
          </a:xfrm>
          <a:custGeom>
            <a:avLst/>
            <a:gdLst>
              <a:gd name="connsiteX0" fmla="*/ 739511 w 746626"/>
              <a:gd name="connsiteY0" fmla="*/ 309859 h 352853"/>
              <a:gd name="connsiteX1" fmla="*/ 741290 w 746626"/>
              <a:gd name="connsiteY1" fmla="*/ 302446 h 352853"/>
              <a:gd name="connsiteX2" fmla="*/ 745441 w 746626"/>
              <a:gd name="connsiteY2" fmla="*/ 277539 h 352853"/>
              <a:gd name="connsiteX3" fmla="*/ 744551 w 746626"/>
              <a:gd name="connsiteY3" fmla="*/ 252335 h 352853"/>
              <a:gd name="connsiteX4" fmla="*/ 741883 w 746626"/>
              <a:gd name="connsiteY4" fmla="*/ 265678 h 352853"/>
              <a:gd name="connsiteX5" fmla="*/ 738028 w 746626"/>
              <a:gd name="connsiteY5" fmla="*/ 303336 h 352853"/>
              <a:gd name="connsiteX6" fmla="*/ 735656 w 746626"/>
              <a:gd name="connsiteY6" fmla="*/ 311638 h 352853"/>
              <a:gd name="connsiteX7" fmla="*/ 739511 w 746626"/>
              <a:gd name="connsiteY7" fmla="*/ 309859 h 352853"/>
              <a:gd name="connsiteX8" fmla="*/ 558933 w 746626"/>
              <a:gd name="connsiteY8" fmla="*/ 0 h 352853"/>
              <a:gd name="connsiteX9" fmla="*/ 524240 w 746626"/>
              <a:gd name="connsiteY9" fmla="*/ 10675 h 352853"/>
              <a:gd name="connsiteX10" fmla="*/ 489548 w 746626"/>
              <a:gd name="connsiteY10" fmla="*/ 21053 h 352853"/>
              <a:gd name="connsiteX11" fmla="*/ 420163 w 746626"/>
              <a:gd name="connsiteY11" fmla="*/ 41809 h 352853"/>
              <a:gd name="connsiteX12" fmla="*/ 385471 w 746626"/>
              <a:gd name="connsiteY12" fmla="*/ 51890 h 352853"/>
              <a:gd name="connsiteX13" fmla="*/ 350185 w 746626"/>
              <a:gd name="connsiteY13" fmla="*/ 61972 h 352853"/>
              <a:gd name="connsiteX14" fmla="*/ 315197 w 746626"/>
              <a:gd name="connsiteY14" fmla="*/ 72053 h 352853"/>
              <a:gd name="connsiteX15" fmla="*/ 280208 w 746626"/>
              <a:gd name="connsiteY15" fmla="*/ 81838 h 352853"/>
              <a:gd name="connsiteX16" fmla="*/ 245218 w 746626"/>
              <a:gd name="connsiteY16" fmla="*/ 91624 h 352853"/>
              <a:gd name="connsiteX17" fmla="*/ 175241 w 746626"/>
              <a:gd name="connsiteY17" fmla="*/ 110897 h 352853"/>
              <a:gd name="connsiteX18" fmla="*/ 140252 w 746626"/>
              <a:gd name="connsiteY18" fmla="*/ 120385 h 352853"/>
              <a:gd name="connsiteX19" fmla="*/ 105263 w 746626"/>
              <a:gd name="connsiteY19" fmla="*/ 129874 h 352853"/>
              <a:gd name="connsiteX20" fmla="*/ 70274 w 746626"/>
              <a:gd name="connsiteY20" fmla="*/ 138769 h 352853"/>
              <a:gd name="connsiteX21" fmla="*/ 35285 w 746626"/>
              <a:gd name="connsiteY21" fmla="*/ 147961 h 352853"/>
              <a:gd name="connsiteX22" fmla="*/ 0 w 746626"/>
              <a:gd name="connsiteY22" fmla="*/ 156857 h 352853"/>
              <a:gd name="connsiteX23" fmla="*/ 5930 w 746626"/>
              <a:gd name="connsiteY23" fmla="*/ 182654 h 352853"/>
              <a:gd name="connsiteX24" fmla="*/ 11564 w 746626"/>
              <a:gd name="connsiteY24" fmla="*/ 208747 h 352853"/>
              <a:gd name="connsiteX25" fmla="*/ 17198 w 746626"/>
              <a:gd name="connsiteY25" fmla="*/ 234544 h 352853"/>
              <a:gd name="connsiteX26" fmla="*/ 23128 w 746626"/>
              <a:gd name="connsiteY26" fmla="*/ 260638 h 352853"/>
              <a:gd name="connsiteX27" fmla="*/ 39140 w 746626"/>
              <a:gd name="connsiteY27" fmla="*/ 240474 h 352853"/>
              <a:gd name="connsiteX28" fmla="*/ 48035 w 746626"/>
              <a:gd name="connsiteY28" fmla="*/ 232469 h 352853"/>
              <a:gd name="connsiteX29" fmla="*/ 73536 w 746626"/>
              <a:gd name="connsiteY29" fmla="*/ 190660 h 352853"/>
              <a:gd name="connsiteX30" fmla="*/ 77687 w 746626"/>
              <a:gd name="connsiteY30" fmla="*/ 189177 h 352853"/>
              <a:gd name="connsiteX31" fmla="*/ 90437 w 746626"/>
              <a:gd name="connsiteY31" fmla="*/ 190956 h 352853"/>
              <a:gd name="connsiteX32" fmla="*/ 108525 w 746626"/>
              <a:gd name="connsiteY32" fmla="*/ 161305 h 352853"/>
              <a:gd name="connsiteX33" fmla="*/ 109118 w 746626"/>
              <a:gd name="connsiteY33" fmla="*/ 152113 h 352853"/>
              <a:gd name="connsiteX34" fmla="*/ 111193 w 746626"/>
              <a:gd name="connsiteY34" fmla="*/ 148555 h 352853"/>
              <a:gd name="connsiteX35" fmla="*/ 114455 w 746626"/>
              <a:gd name="connsiteY35" fmla="*/ 147961 h 352853"/>
              <a:gd name="connsiteX36" fmla="*/ 116827 w 746626"/>
              <a:gd name="connsiteY36" fmla="*/ 149741 h 352853"/>
              <a:gd name="connsiteX37" fmla="*/ 116827 w 746626"/>
              <a:gd name="connsiteY37" fmla="*/ 155078 h 352853"/>
              <a:gd name="connsiteX38" fmla="*/ 119200 w 746626"/>
              <a:gd name="connsiteY38" fmla="*/ 156857 h 352853"/>
              <a:gd name="connsiteX39" fmla="*/ 130467 w 746626"/>
              <a:gd name="connsiteY39" fmla="*/ 160119 h 352853"/>
              <a:gd name="connsiteX40" fmla="*/ 144996 w 746626"/>
              <a:gd name="connsiteY40" fmla="*/ 159525 h 352853"/>
              <a:gd name="connsiteX41" fmla="*/ 147072 w 746626"/>
              <a:gd name="connsiteY41" fmla="*/ 159525 h 352853"/>
              <a:gd name="connsiteX42" fmla="*/ 159229 w 746626"/>
              <a:gd name="connsiteY42" fmla="*/ 156264 h 352853"/>
              <a:gd name="connsiteX43" fmla="*/ 163380 w 746626"/>
              <a:gd name="connsiteY43" fmla="*/ 150334 h 352853"/>
              <a:gd name="connsiteX44" fmla="*/ 163973 w 746626"/>
              <a:gd name="connsiteY44" fmla="*/ 140548 h 352853"/>
              <a:gd name="connsiteX45" fmla="*/ 168124 w 746626"/>
              <a:gd name="connsiteY45" fmla="*/ 133729 h 352853"/>
              <a:gd name="connsiteX46" fmla="*/ 179985 w 746626"/>
              <a:gd name="connsiteY46" fmla="*/ 128095 h 352853"/>
              <a:gd name="connsiteX47" fmla="*/ 199556 w 746626"/>
              <a:gd name="connsiteY47" fmla="*/ 112676 h 352853"/>
              <a:gd name="connsiteX48" fmla="*/ 212601 w 746626"/>
              <a:gd name="connsiteY48" fmla="*/ 110897 h 352853"/>
              <a:gd name="connsiteX49" fmla="*/ 225945 w 746626"/>
              <a:gd name="connsiteY49" fmla="*/ 117420 h 352853"/>
              <a:gd name="connsiteX50" fmla="*/ 237805 w 746626"/>
              <a:gd name="connsiteY50" fmla="*/ 118903 h 352853"/>
              <a:gd name="connsiteX51" fmla="*/ 248776 w 746626"/>
              <a:gd name="connsiteY51" fmla="*/ 115641 h 352853"/>
              <a:gd name="connsiteX52" fmla="*/ 253521 w 746626"/>
              <a:gd name="connsiteY52" fmla="*/ 116827 h 352853"/>
              <a:gd name="connsiteX53" fmla="*/ 252335 w 746626"/>
              <a:gd name="connsiteY53" fmla="*/ 122165 h 352853"/>
              <a:gd name="connsiteX54" fmla="*/ 256486 w 746626"/>
              <a:gd name="connsiteY54" fmla="*/ 126909 h 352853"/>
              <a:gd name="connsiteX55" fmla="*/ 266568 w 746626"/>
              <a:gd name="connsiteY55" fmla="*/ 130764 h 352853"/>
              <a:gd name="connsiteX56" fmla="*/ 270719 w 746626"/>
              <a:gd name="connsiteY56" fmla="*/ 135804 h 352853"/>
              <a:gd name="connsiteX57" fmla="*/ 269533 w 746626"/>
              <a:gd name="connsiteY57" fmla="*/ 142031 h 352853"/>
              <a:gd name="connsiteX58" fmla="*/ 271312 w 746626"/>
              <a:gd name="connsiteY58" fmla="*/ 145589 h 352853"/>
              <a:gd name="connsiteX59" fmla="*/ 276353 w 746626"/>
              <a:gd name="connsiteY59" fmla="*/ 146775 h 352853"/>
              <a:gd name="connsiteX60" fmla="*/ 280801 w 746626"/>
              <a:gd name="connsiteY60" fmla="*/ 151816 h 352853"/>
              <a:gd name="connsiteX61" fmla="*/ 284062 w 746626"/>
              <a:gd name="connsiteY61" fmla="*/ 160712 h 352853"/>
              <a:gd name="connsiteX62" fmla="*/ 286435 w 746626"/>
              <a:gd name="connsiteY62" fmla="*/ 161898 h 352853"/>
              <a:gd name="connsiteX63" fmla="*/ 297109 w 746626"/>
              <a:gd name="connsiteY63" fmla="*/ 166938 h 352853"/>
              <a:gd name="connsiteX64" fmla="*/ 319941 w 746626"/>
              <a:gd name="connsiteY64" fmla="*/ 170200 h 352853"/>
              <a:gd name="connsiteX65" fmla="*/ 330615 w 746626"/>
              <a:gd name="connsiteY65" fmla="*/ 176723 h 352853"/>
              <a:gd name="connsiteX66" fmla="*/ 329429 w 746626"/>
              <a:gd name="connsiteY66" fmla="*/ 186805 h 352853"/>
              <a:gd name="connsiteX67" fmla="*/ 330615 w 746626"/>
              <a:gd name="connsiteY67" fmla="*/ 193625 h 352853"/>
              <a:gd name="connsiteX68" fmla="*/ 336249 w 746626"/>
              <a:gd name="connsiteY68" fmla="*/ 198369 h 352853"/>
              <a:gd name="connsiteX69" fmla="*/ 366790 w 746626"/>
              <a:gd name="connsiteY69" fmla="*/ 202520 h 352853"/>
              <a:gd name="connsiteX70" fmla="*/ 388139 w 746626"/>
              <a:gd name="connsiteY70" fmla="*/ 214677 h 352853"/>
              <a:gd name="connsiteX71" fmla="*/ 400000 w 746626"/>
              <a:gd name="connsiteY71" fmla="*/ 216753 h 352853"/>
              <a:gd name="connsiteX72" fmla="*/ 408599 w 746626"/>
              <a:gd name="connsiteY72" fmla="*/ 199555 h 352853"/>
              <a:gd name="connsiteX73" fmla="*/ 419867 w 746626"/>
              <a:gd name="connsiteY73" fmla="*/ 209044 h 352853"/>
              <a:gd name="connsiteX74" fmla="*/ 432024 w 746626"/>
              <a:gd name="connsiteY74" fmla="*/ 219422 h 352853"/>
              <a:gd name="connsiteX75" fmla="*/ 422832 w 746626"/>
              <a:gd name="connsiteY75" fmla="*/ 239585 h 352853"/>
              <a:gd name="connsiteX76" fmla="*/ 416901 w 746626"/>
              <a:gd name="connsiteY76" fmla="*/ 223573 h 352853"/>
              <a:gd name="connsiteX77" fmla="*/ 424907 w 746626"/>
              <a:gd name="connsiteY77" fmla="*/ 245219 h 352853"/>
              <a:gd name="connsiteX78" fmla="*/ 423128 w 746626"/>
              <a:gd name="connsiteY78" fmla="*/ 261230 h 352853"/>
              <a:gd name="connsiteX79" fmla="*/ 413640 w 746626"/>
              <a:gd name="connsiteY79" fmla="*/ 276056 h 352853"/>
              <a:gd name="connsiteX80" fmla="*/ 406227 w 746626"/>
              <a:gd name="connsiteY80" fmla="*/ 301557 h 352853"/>
              <a:gd name="connsiteX81" fmla="*/ 405634 w 746626"/>
              <a:gd name="connsiteY81" fmla="*/ 311638 h 352853"/>
              <a:gd name="connsiteX82" fmla="*/ 411564 w 746626"/>
              <a:gd name="connsiteY82" fmla="*/ 328540 h 352853"/>
              <a:gd name="connsiteX83" fmla="*/ 424017 w 746626"/>
              <a:gd name="connsiteY83" fmla="*/ 327354 h 352853"/>
              <a:gd name="connsiteX84" fmla="*/ 433803 w 746626"/>
              <a:gd name="connsiteY84" fmla="*/ 314900 h 352853"/>
              <a:gd name="connsiteX85" fmla="*/ 445367 w 746626"/>
              <a:gd name="connsiteY85" fmla="*/ 310749 h 352853"/>
              <a:gd name="connsiteX86" fmla="*/ 450111 w 746626"/>
              <a:gd name="connsiteY86" fmla="*/ 320534 h 352853"/>
              <a:gd name="connsiteX87" fmla="*/ 458710 w 746626"/>
              <a:gd name="connsiteY87" fmla="*/ 328243 h 352853"/>
              <a:gd name="connsiteX88" fmla="*/ 470867 w 746626"/>
              <a:gd name="connsiteY88" fmla="*/ 336546 h 352853"/>
              <a:gd name="connsiteX89" fmla="*/ 472053 w 746626"/>
              <a:gd name="connsiteY89" fmla="*/ 326464 h 352853"/>
              <a:gd name="connsiteX90" fmla="*/ 469088 w 746626"/>
              <a:gd name="connsiteY90" fmla="*/ 315789 h 352853"/>
              <a:gd name="connsiteX91" fmla="*/ 491030 w 746626"/>
              <a:gd name="connsiteY91" fmla="*/ 336842 h 352853"/>
              <a:gd name="connsiteX92" fmla="*/ 520089 w 746626"/>
              <a:gd name="connsiteY92" fmla="*/ 335953 h 352853"/>
              <a:gd name="connsiteX93" fmla="*/ 544403 w 746626"/>
              <a:gd name="connsiteY93" fmla="*/ 340697 h 352853"/>
              <a:gd name="connsiteX94" fmla="*/ 555078 w 746626"/>
              <a:gd name="connsiteY94" fmla="*/ 348110 h 352853"/>
              <a:gd name="connsiteX95" fmla="*/ 566642 w 746626"/>
              <a:gd name="connsiteY95" fmla="*/ 352854 h 352853"/>
              <a:gd name="connsiteX96" fmla="*/ 565159 w 746626"/>
              <a:gd name="connsiteY96" fmla="*/ 341586 h 352853"/>
              <a:gd name="connsiteX97" fmla="*/ 557154 w 746626"/>
              <a:gd name="connsiteY97" fmla="*/ 331801 h 352853"/>
              <a:gd name="connsiteX98" fmla="*/ 546479 w 746626"/>
              <a:gd name="connsiteY98" fmla="*/ 319348 h 352853"/>
              <a:gd name="connsiteX99" fmla="*/ 500519 w 746626"/>
              <a:gd name="connsiteY99" fmla="*/ 292661 h 352853"/>
              <a:gd name="connsiteX100" fmla="*/ 491920 w 746626"/>
              <a:gd name="connsiteY100" fmla="*/ 277242 h 352853"/>
              <a:gd name="connsiteX101" fmla="*/ 486583 w 746626"/>
              <a:gd name="connsiteY101" fmla="*/ 262713 h 352853"/>
              <a:gd name="connsiteX102" fmla="*/ 491030 w 746626"/>
              <a:gd name="connsiteY102" fmla="*/ 268347 h 352853"/>
              <a:gd name="connsiteX103" fmla="*/ 495182 w 746626"/>
              <a:gd name="connsiteY103" fmla="*/ 276056 h 352853"/>
              <a:gd name="connsiteX104" fmla="*/ 512083 w 746626"/>
              <a:gd name="connsiteY104" fmla="*/ 293254 h 352853"/>
              <a:gd name="connsiteX105" fmla="*/ 523350 w 746626"/>
              <a:gd name="connsiteY105" fmla="*/ 296812 h 352853"/>
              <a:gd name="connsiteX106" fmla="*/ 536694 w 746626"/>
              <a:gd name="connsiteY106" fmla="*/ 302150 h 352853"/>
              <a:gd name="connsiteX107" fmla="*/ 543217 w 746626"/>
              <a:gd name="connsiteY107" fmla="*/ 298592 h 352853"/>
              <a:gd name="connsiteX108" fmla="*/ 536990 w 746626"/>
              <a:gd name="connsiteY108" fmla="*/ 289400 h 352853"/>
              <a:gd name="connsiteX109" fmla="*/ 527502 w 746626"/>
              <a:gd name="connsiteY109" fmla="*/ 280504 h 352853"/>
              <a:gd name="connsiteX110" fmla="*/ 518013 w 746626"/>
              <a:gd name="connsiteY110" fmla="*/ 271016 h 352853"/>
              <a:gd name="connsiteX111" fmla="*/ 501112 w 746626"/>
              <a:gd name="connsiteY111" fmla="*/ 230393 h 352853"/>
              <a:gd name="connsiteX112" fmla="*/ 501112 w 746626"/>
              <a:gd name="connsiteY112" fmla="*/ 220608 h 352853"/>
              <a:gd name="connsiteX113" fmla="*/ 499036 w 746626"/>
              <a:gd name="connsiteY113" fmla="*/ 209933 h 352853"/>
              <a:gd name="connsiteX114" fmla="*/ 495182 w 746626"/>
              <a:gd name="connsiteY114" fmla="*/ 198666 h 352853"/>
              <a:gd name="connsiteX115" fmla="*/ 496664 w 746626"/>
              <a:gd name="connsiteY115" fmla="*/ 187991 h 352853"/>
              <a:gd name="connsiteX116" fmla="*/ 489844 w 746626"/>
              <a:gd name="connsiteY116" fmla="*/ 177910 h 352853"/>
              <a:gd name="connsiteX117" fmla="*/ 480356 w 746626"/>
              <a:gd name="connsiteY117" fmla="*/ 166642 h 352853"/>
              <a:gd name="connsiteX118" fmla="*/ 482135 w 746626"/>
              <a:gd name="connsiteY118" fmla="*/ 165456 h 352853"/>
              <a:gd name="connsiteX119" fmla="*/ 495182 w 746626"/>
              <a:gd name="connsiteY119" fmla="*/ 169607 h 352853"/>
              <a:gd name="connsiteX120" fmla="*/ 500815 w 746626"/>
              <a:gd name="connsiteY120" fmla="*/ 158636 h 352853"/>
              <a:gd name="connsiteX121" fmla="*/ 496961 w 746626"/>
              <a:gd name="connsiteY121" fmla="*/ 148555 h 352853"/>
              <a:gd name="connsiteX122" fmla="*/ 485693 w 746626"/>
              <a:gd name="connsiteY122" fmla="*/ 144700 h 352853"/>
              <a:gd name="connsiteX123" fmla="*/ 467605 w 746626"/>
              <a:gd name="connsiteY123" fmla="*/ 129281 h 352853"/>
              <a:gd name="connsiteX124" fmla="*/ 467309 w 746626"/>
              <a:gd name="connsiteY124" fmla="*/ 126019 h 352853"/>
              <a:gd name="connsiteX125" fmla="*/ 492217 w 746626"/>
              <a:gd name="connsiteY125" fmla="*/ 128095 h 352853"/>
              <a:gd name="connsiteX126" fmla="*/ 493402 w 746626"/>
              <a:gd name="connsiteY126" fmla="*/ 121868 h 352853"/>
              <a:gd name="connsiteX127" fmla="*/ 490141 w 746626"/>
              <a:gd name="connsiteY127" fmla="*/ 111786 h 352853"/>
              <a:gd name="connsiteX128" fmla="*/ 496071 w 746626"/>
              <a:gd name="connsiteY128" fmla="*/ 105560 h 352853"/>
              <a:gd name="connsiteX129" fmla="*/ 496071 w 746626"/>
              <a:gd name="connsiteY129" fmla="*/ 96961 h 352853"/>
              <a:gd name="connsiteX130" fmla="*/ 494588 w 746626"/>
              <a:gd name="connsiteY130" fmla="*/ 92513 h 352853"/>
              <a:gd name="connsiteX131" fmla="*/ 496071 w 746626"/>
              <a:gd name="connsiteY131" fmla="*/ 88658 h 352853"/>
              <a:gd name="connsiteX132" fmla="*/ 508821 w 746626"/>
              <a:gd name="connsiteY132" fmla="*/ 102298 h 352853"/>
              <a:gd name="connsiteX133" fmla="*/ 510008 w 746626"/>
              <a:gd name="connsiteY133" fmla="*/ 95478 h 352853"/>
              <a:gd name="connsiteX134" fmla="*/ 506746 w 746626"/>
              <a:gd name="connsiteY134" fmla="*/ 77687 h 352853"/>
              <a:gd name="connsiteX135" fmla="*/ 511490 w 746626"/>
              <a:gd name="connsiteY135" fmla="*/ 80356 h 352853"/>
              <a:gd name="connsiteX136" fmla="*/ 514751 w 746626"/>
              <a:gd name="connsiteY136" fmla="*/ 88065 h 352853"/>
              <a:gd name="connsiteX137" fmla="*/ 524537 w 746626"/>
              <a:gd name="connsiteY137" fmla="*/ 80059 h 352853"/>
              <a:gd name="connsiteX138" fmla="*/ 529577 w 746626"/>
              <a:gd name="connsiteY138" fmla="*/ 72053 h 352853"/>
              <a:gd name="connsiteX139" fmla="*/ 529874 w 746626"/>
              <a:gd name="connsiteY139" fmla="*/ 63751 h 352853"/>
              <a:gd name="connsiteX140" fmla="*/ 526019 w 746626"/>
              <a:gd name="connsiteY140" fmla="*/ 52483 h 352853"/>
              <a:gd name="connsiteX141" fmla="*/ 527502 w 746626"/>
              <a:gd name="connsiteY141" fmla="*/ 44774 h 352853"/>
              <a:gd name="connsiteX142" fmla="*/ 535508 w 746626"/>
              <a:gd name="connsiteY142" fmla="*/ 40623 h 352853"/>
              <a:gd name="connsiteX143" fmla="*/ 541734 w 746626"/>
              <a:gd name="connsiteY143" fmla="*/ 35285 h 352853"/>
              <a:gd name="connsiteX144" fmla="*/ 544403 w 746626"/>
              <a:gd name="connsiteY144" fmla="*/ 51890 h 352853"/>
              <a:gd name="connsiteX145" fmla="*/ 558636 w 746626"/>
              <a:gd name="connsiteY145" fmla="*/ 45960 h 352853"/>
              <a:gd name="connsiteX146" fmla="*/ 554781 w 746626"/>
              <a:gd name="connsiteY146" fmla="*/ 56338 h 352853"/>
              <a:gd name="connsiteX147" fmla="*/ 549147 w 746626"/>
              <a:gd name="connsiteY147" fmla="*/ 59896 h 352853"/>
              <a:gd name="connsiteX148" fmla="*/ 544700 w 746626"/>
              <a:gd name="connsiteY148" fmla="*/ 71757 h 352853"/>
              <a:gd name="connsiteX149" fmla="*/ 555078 w 746626"/>
              <a:gd name="connsiteY149" fmla="*/ 71164 h 352853"/>
              <a:gd name="connsiteX150" fmla="*/ 565752 w 746626"/>
              <a:gd name="connsiteY150" fmla="*/ 72646 h 352853"/>
              <a:gd name="connsiteX151" fmla="*/ 551223 w 746626"/>
              <a:gd name="connsiteY151" fmla="*/ 79170 h 352853"/>
              <a:gd name="connsiteX152" fmla="*/ 536100 w 746626"/>
              <a:gd name="connsiteY152" fmla="*/ 83321 h 352853"/>
              <a:gd name="connsiteX153" fmla="*/ 527205 w 746626"/>
              <a:gd name="connsiteY153" fmla="*/ 97554 h 352853"/>
              <a:gd name="connsiteX154" fmla="*/ 521571 w 746626"/>
              <a:gd name="connsiteY154" fmla="*/ 126019 h 352853"/>
              <a:gd name="connsiteX155" fmla="*/ 531653 w 746626"/>
              <a:gd name="connsiteY155" fmla="*/ 150927 h 352853"/>
              <a:gd name="connsiteX156" fmla="*/ 541142 w 746626"/>
              <a:gd name="connsiteY156" fmla="*/ 135211 h 352853"/>
              <a:gd name="connsiteX157" fmla="*/ 543217 w 746626"/>
              <a:gd name="connsiteY157" fmla="*/ 143514 h 352853"/>
              <a:gd name="connsiteX158" fmla="*/ 540549 w 746626"/>
              <a:gd name="connsiteY158" fmla="*/ 164270 h 352853"/>
              <a:gd name="connsiteX159" fmla="*/ 530467 w 746626"/>
              <a:gd name="connsiteY159" fmla="*/ 163084 h 352853"/>
              <a:gd name="connsiteX160" fmla="*/ 520089 w 746626"/>
              <a:gd name="connsiteY160" fmla="*/ 166049 h 352853"/>
              <a:gd name="connsiteX161" fmla="*/ 520682 w 746626"/>
              <a:gd name="connsiteY161" fmla="*/ 178206 h 352853"/>
              <a:gd name="connsiteX162" fmla="*/ 522758 w 746626"/>
              <a:gd name="connsiteY162" fmla="*/ 187101 h 352853"/>
              <a:gd name="connsiteX163" fmla="*/ 534618 w 746626"/>
              <a:gd name="connsiteY163" fmla="*/ 176131 h 352853"/>
              <a:gd name="connsiteX164" fmla="*/ 543513 w 746626"/>
              <a:gd name="connsiteY164" fmla="*/ 179096 h 352853"/>
              <a:gd name="connsiteX165" fmla="*/ 550630 w 746626"/>
              <a:gd name="connsiteY165" fmla="*/ 190660 h 352853"/>
              <a:gd name="connsiteX166" fmla="*/ 540252 w 746626"/>
              <a:gd name="connsiteY166" fmla="*/ 200148 h 352853"/>
              <a:gd name="connsiteX167" fmla="*/ 532246 w 746626"/>
              <a:gd name="connsiteY167" fmla="*/ 203410 h 352853"/>
              <a:gd name="connsiteX168" fmla="*/ 531950 w 746626"/>
              <a:gd name="connsiteY168" fmla="*/ 226835 h 352853"/>
              <a:gd name="connsiteX169" fmla="*/ 536100 w 746626"/>
              <a:gd name="connsiteY169" fmla="*/ 222684 h 352853"/>
              <a:gd name="connsiteX170" fmla="*/ 537879 w 746626"/>
              <a:gd name="connsiteY170" fmla="*/ 211416 h 352853"/>
              <a:gd name="connsiteX171" fmla="*/ 548554 w 746626"/>
              <a:gd name="connsiteY171" fmla="*/ 211416 h 352853"/>
              <a:gd name="connsiteX172" fmla="*/ 557154 w 746626"/>
              <a:gd name="connsiteY172" fmla="*/ 220015 h 352853"/>
              <a:gd name="connsiteX173" fmla="*/ 579985 w 746626"/>
              <a:gd name="connsiteY173" fmla="*/ 231579 h 352853"/>
              <a:gd name="connsiteX174" fmla="*/ 585916 w 746626"/>
              <a:gd name="connsiteY174" fmla="*/ 228910 h 352853"/>
              <a:gd name="connsiteX175" fmla="*/ 589474 w 746626"/>
              <a:gd name="connsiteY175" fmla="*/ 232765 h 352853"/>
              <a:gd name="connsiteX176" fmla="*/ 572275 w 746626"/>
              <a:gd name="connsiteY176" fmla="*/ 237806 h 352853"/>
              <a:gd name="connsiteX177" fmla="*/ 558339 w 746626"/>
              <a:gd name="connsiteY177" fmla="*/ 238399 h 352853"/>
              <a:gd name="connsiteX178" fmla="*/ 549444 w 746626"/>
              <a:gd name="connsiteY178" fmla="*/ 245219 h 352853"/>
              <a:gd name="connsiteX179" fmla="*/ 550630 w 746626"/>
              <a:gd name="connsiteY179" fmla="*/ 267754 h 352853"/>
              <a:gd name="connsiteX180" fmla="*/ 558636 w 746626"/>
              <a:gd name="connsiteY180" fmla="*/ 278132 h 352853"/>
              <a:gd name="connsiteX181" fmla="*/ 570793 w 746626"/>
              <a:gd name="connsiteY181" fmla="*/ 290882 h 352853"/>
              <a:gd name="connsiteX182" fmla="*/ 587695 w 746626"/>
              <a:gd name="connsiteY182" fmla="*/ 295330 h 352853"/>
              <a:gd name="connsiteX183" fmla="*/ 599852 w 746626"/>
              <a:gd name="connsiteY183" fmla="*/ 299778 h 352853"/>
              <a:gd name="connsiteX184" fmla="*/ 603706 w 746626"/>
              <a:gd name="connsiteY184" fmla="*/ 295330 h 352853"/>
              <a:gd name="connsiteX185" fmla="*/ 604300 w 746626"/>
              <a:gd name="connsiteY185" fmla="*/ 289103 h 352853"/>
              <a:gd name="connsiteX186" fmla="*/ 606968 w 746626"/>
              <a:gd name="connsiteY186" fmla="*/ 286434 h 352853"/>
              <a:gd name="connsiteX187" fmla="*/ 612008 w 746626"/>
              <a:gd name="connsiteY187" fmla="*/ 293847 h 352853"/>
              <a:gd name="connsiteX188" fmla="*/ 615567 w 746626"/>
              <a:gd name="connsiteY188" fmla="*/ 288806 h 352853"/>
              <a:gd name="connsiteX189" fmla="*/ 620311 w 746626"/>
              <a:gd name="connsiteY189" fmla="*/ 277242 h 352853"/>
              <a:gd name="connsiteX190" fmla="*/ 624462 w 746626"/>
              <a:gd name="connsiteY190" fmla="*/ 274574 h 352853"/>
              <a:gd name="connsiteX191" fmla="*/ 624166 w 746626"/>
              <a:gd name="connsiteY191" fmla="*/ 284062 h 352853"/>
              <a:gd name="connsiteX192" fmla="*/ 629207 w 746626"/>
              <a:gd name="connsiteY192" fmla="*/ 295033 h 352853"/>
              <a:gd name="connsiteX193" fmla="*/ 628614 w 746626"/>
              <a:gd name="connsiteY193" fmla="*/ 305411 h 352853"/>
              <a:gd name="connsiteX194" fmla="*/ 624462 w 746626"/>
              <a:gd name="connsiteY194" fmla="*/ 316382 h 352853"/>
              <a:gd name="connsiteX195" fmla="*/ 631283 w 746626"/>
              <a:gd name="connsiteY195" fmla="*/ 319051 h 352853"/>
              <a:gd name="connsiteX196" fmla="*/ 637212 w 746626"/>
              <a:gd name="connsiteY196" fmla="*/ 318755 h 352853"/>
              <a:gd name="connsiteX197" fmla="*/ 649370 w 746626"/>
              <a:gd name="connsiteY197" fmla="*/ 326760 h 352853"/>
              <a:gd name="connsiteX198" fmla="*/ 647294 w 746626"/>
              <a:gd name="connsiteY198" fmla="*/ 338918 h 352853"/>
              <a:gd name="connsiteX199" fmla="*/ 647294 w 746626"/>
              <a:gd name="connsiteY199" fmla="*/ 352261 h 352853"/>
              <a:gd name="connsiteX200" fmla="*/ 664788 w 746626"/>
              <a:gd name="connsiteY200" fmla="*/ 346331 h 352853"/>
              <a:gd name="connsiteX201" fmla="*/ 677539 w 746626"/>
              <a:gd name="connsiteY201" fmla="*/ 346924 h 352853"/>
              <a:gd name="connsiteX202" fmla="*/ 681097 w 746626"/>
              <a:gd name="connsiteY202" fmla="*/ 335953 h 352853"/>
              <a:gd name="connsiteX203" fmla="*/ 703336 w 746626"/>
              <a:gd name="connsiteY203" fmla="*/ 325575 h 352853"/>
              <a:gd name="connsiteX204" fmla="*/ 716975 w 746626"/>
              <a:gd name="connsiteY204" fmla="*/ 319051 h 352853"/>
              <a:gd name="connsiteX205" fmla="*/ 718162 w 746626"/>
              <a:gd name="connsiteY205" fmla="*/ 309859 h 352853"/>
              <a:gd name="connsiteX206" fmla="*/ 724091 w 746626"/>
              <a:gd name="connsiteY206" fmla="*/ 294144 h 352853"/>
              <a:gd name="connsiteX207" fmla="*/ 727946 w 746626"/>
              <a:gd name="connsiteY207" fmla="*/ 268347 h 352853"/>
              <a:gd name="connsiteX208" fmla="*/ 737138 w 746626"/>
              <a:gd name="connsiteY208" fmla="*/ 262713 h 352853"/>
              <a:gd name="connsiteX209" fmla="*/ 737435 w 746626"/>
              <a:gd name="connsiteY209" fmla="*/ 253225 h 352853"/>
              <a:gd name="connsiteX210" fmla="*/ 733580 w 746626"/>
              <a:gd name="connsiteY210" fmla="*/ 235730 h 352853"/>
              <a:gd name="connsiteX211" fmla="*/ 735063 w 746626"/>
              <a:gd name="connsiteY211" fmla="*/ 230393 h 352853"/>
              <a:gd name="connsiteX212" fmla="*/ 738028 w 746626"/>
              <a:gd name="connsiteY212" fmla="*/ 225352 h 352853"/>
              <a:gd name="connsiteX213" fmla="*/ 741587 w 746626"/>
              <a:gd name="connsiteY213" fmla="*/ 227724 h 352853"/>
              <a:gd name="connsiteX214" fmla="*/ 743958 w 746626"/>
              <a:gd name="connsiteY214" fmla="*/ 236620 h 352853"/>
              <a:gd name="connsiteX215" fmla="*/ 746627 w 746626"/>
              <a:gd name="connsiteY215" fmla="*/ 232172 h 352853"/>
              <a:gd name="connsiteX216" fmla="*/ 746034 w 746626"/>
              <a:gd name="connsiteY216" fmla="*/ 222980 h 352853"/>
              <a:gd name="connsiteX217" fmla="*/ 744551 w 746626"/>
              <a:gd name="connsiteY217" fmla="*/ 217050 h 352853"/>
              <a:gd name="connsiteX218" fmla="*/ 728243 w 746626"/>
              <a:gd name="connsiteY218" fmla="*/ 222387 h 352853"/>
              <a:gd name="connsiteX219" fmla="*/ 694440 w 746626"/>
              <a:gd name="connsiteY219" fmla="*/ 232765 h 352853"/>
              <a:gd name="connsiteX220" fmla="*/ 660637 w 746626"/>
              <a:gd name="connsiteY220" fmla="*/ 243143 h 352853"/>
              <a:gd name="connsiteX221" fmla="*/ 645219 w 746626"/>
              <a:gd name="connsiteY221" fmla="*/ 247887 h 352853"/>
              <a:gd name="connsiteX222" fmla="*/ 643440 w 746626"/>
              <a:gd name="connsiteY222" fmla="*/ 248480 h 352853"/>
              <a:gd name="connsiteX223" fmla="*/ 643143 w 746626"/>
              <a:gd name="connsiteY223" fmla="*/ 248480 h 352853"/>
              <a:gd name="connsiteX224" fmla="*/ 642550 w 746626"/>
              <a:gd name="connsiteY224" fmla="*/ 248777 h 352853"/>
              <a:gd name="connsiteX225" fmla="*/ 632172 w 746626"/>
              <a:gd name="connsiteY225" fmla="*/ 217643 h 352853"/>
              <a:gd name="connsiteX226" fmla="*/ 621794 w 746626"/>
              <a:gd name="connsiteY226" fmla="*/ 186509 h 352853"/>
              <a:gd name="connsiteX227" fmla="*/ 611416 w 746626"/>
              <a:gd name="connsiteY227" fmla="*/ 155374 h 352853"/>
              <a:gd name="connsiteX228" fmla="*/ 601037 w 746626"/>
              <a:gd name="connsiteY228" fmla="*/ 124240 h 352853"/>
              <a:gd name="connsiteX229" fmla="*/ 590659 w 746626"/>
              <a:gd name="connsiteY229" fmla="*/ 92809 h 352853"/>
              <a:gd name="connsiteX230" fmla="*/ 579985 w 746626"/>
              <a:gd name="connsiteY230" fmla="*/ 61675 h 352853"/>
              <a:gd name="connsiteX231" fmla="*/ 569607 w 746626"/>
              <a:gd name="connsiteY231" fmla="*/ 30541 h 352853"/>
              <a:gd name="connsiteX232" fmla="*/ 558933 w 746626"/>
              <a:gd name="connsiteY232" fmla="*/ 0 h 352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746626" h="352853">
                <a:moveTo>
                  <a:pt x="739511" y="309859"/>
                </a:moveTo>
                <a:lnTo>
                  <a:pt x="741290" y="302446"/>
                </a:lnTo>
                <a:lnTo>
                  <a:pt x="745441" y="277539"/>
                </a:lnTo>
                <a:lnTo>
                  <a:pt x="744551" y="252335"/>
                </a:lnTo>
                <a:lnTo>
                  <a:pt x="741883" y="265678"/>
                </a:lnTo>
                <a:lnTo>
                  <a:pt x="738028" y="303336"/>
                </a:lnTo>
                <a:lnTo>
                  <a:pt x="735656" y="311638"/>
                </a:lnTo>
                <a:lnTo>
                  <a:pt x="739511" y="309859"/>
                </a:lnTo>
                <a:close/>
                <a:moveTo>
                  <a:pt x="558933" y="0"/>
                </a:moveTo>
                <a:lnTo>
                  <a:pt x="524240" y="10675"/>
                </a:lnTo>
                <a:lnTo>
                  <a:pt x="489548" y="21053"/>
                </a:lnTo>
                <a:lnTo>
                  <a:pt x="420163" y="41809"/>
                </a:lnTo>
                <a:lnTo>
                  <a:pt x="385471" y="51890"/>
                </a:lnTo>
                <a:lnTo>
                  <a:pt x="350185" y="61972"/>
                </a:lnTo>
                <a:lnTo>
                  <a:pt x="315197" y="72053"/>
                </a:lnTo>
                <a:lnTo>
                  <a:pt x="280208" y="81838"/>
                </a:lnTo>
                <a:lnTo>
                  <a:pt x="245218" y="91624"/>
                </a:lnTo>
                <a:lnTo>
                  <a:pt x="175241" y="110897"/>
                </a:lnTo>
                <a:lnTo>
                  <a:pt x="140252" y="120385"/>
                </a:lnTo>
                <a:lnTo>
                  <a:pt x="105263" y="129874"/>
                </a:lnTo>
                <a:lnTo>
                  <a:pt x="70274" y="138769"/>
                </a:lnTo>
                <a:lnTo>
                  <a:pt x="35285" y="147961"/>
                </a:lnTo>
                <a:lnTo>
                  <a:pt x="0" y="156857"/>
                </a:lnTo>
                <a:lnTo>
                  <a:pt x="5930" y="182654"/>
                </a:lnTo>
                <a:lnTo>
                  <a:pt x="11564" y="208747"/>
                </a:lnTo>
                <a:lnTo>
                  <a:pt x="17198" y="234544"/>
                </a:lnTo>
                <a:lnTo>
                  <a:pt x="23128" y="260638"/>
                </a:lnTo>
                <a:lnTo>
                  <a:pt x="39140" y="240474"/>
                </a:lnTo>
                <a:lnTo>
                  <a:pt x="48035" y="232469"/>
                </a:lnTo>
                <a:lnTo>
                  <a:pt x="73536" y="190660"/>
                </a:lnTo>
                <a:lnTo>
                  <a:pt x="77687" y="189177"/>
                </a:lnTo>
                <a:lnTo>
                  <a:pt x="90437" y="190956"/>
                </a:lnTo>
                <a:lnTo>
                  <a:pt x="108525" y="161305"/>
                </a:lnTo>
                <a:lnTo>
                  <a:pt x="109118" y="152113"/>
                </a:lnTo>
                <a:lnTo>
                  <a:pt x="111193" y="148555"/>
                </a:lnTo>
                <a:lnTo>
                  <a:pt x="114455" y="147961"/>
                </a:lnTo>
                <a:lnTo>
                  <a:pt x="116827" y="149741"/>
                </a:lnTo>
                <a:lnTo>
                  <a:pt x="116827" y="155078"/>
                </a:lnTo>
                <a:lnTo>
                  <a:pt x="119200" y="156857"/>
                </a:lnTo>
                <a:lnTo>
                  <a:pt x="130467" y="160119"/>
                </a:lnTo>
                <a:lnTo>
                  <a:pt x="144996" y="159525"/>
                </a:lnTo>
                <a:lnTo>
                  <a:pt x="147072" y="159525"/>
                </a:lnTo>
                <a:lnTo>
                  <a:pt x="159229" y="156264"/>
                </a:lnTo>
                <a:lnTo>
                  <a:pt x="163380" y="150334"/>
                </a:lnTo>
                <a:lnTo>
                  <a:pt x="163973" y="140548"/>
                </a:lnTo>
                <a:lnTo>
                  <a:pt x="168124" y="133729"/>
                </a:lnTo>
                <a:lnTo>
                  <a:pt x="179985" y="128095"/>
                </a:lnTo>
                <a:lnTo>
                  <a:pt x="199556" y="112676"/>
                </a:lnTo>
                <a:lnTo>
                  <a:pt x="212601" y="110897"/>
                </a:lnTo>
                <a:lnTo>
                  <a:pt x="225945" y="117420"/>
                </a:lnTo>
                <a:lnTo>
                  <a:pt x="237805" y="118903"/>
                </a:lnTo>
                <a:lnTo>
                  <a:pt x="248776" y="115641"/>
                </a:lnTo>
                <a:lnTo>
                  <a:pt x="253521" y="116827"/>
                </a:lnTo>
                <a:lnTo>
                  <a:pt x="252335" y="122165"/>
                </a:lnTo>
                <a:lnTo>
                  <a:pt x="256486" y="126909"/>
                </a:lnTo>
                <a:lnTo>
                  <a:pt x="266568" y="130764"/>
                </a:lnTo>
                <a:lnTo>
                  <a:pt x="270719" y="135804"/>
                </a:lnTo>
                <a:lnTo>
                  <a:pt x="269533" y="142031"/>
                </a:lnTo>
                <a:lnTo>
                  <a:pt x="271312" y="145589"/>
                </a:lnTo>
                <a:lnTo>
                  <a:pt x="276353" y="146775"/>
                </a:lnTo>
                <a:lnTo>
                  <a:pt x="280801" y="151816"/>
                </a:lnTo>
                <a:lnTo>
                  <a:pt x="284062" y="160712"/>
                </a:lnTo>
                <a:lnTo>
                  <a:pt x="286435" y="161898"/>
                </a:lnTo>
                <a:lnTo>
                  <a:pt x="297109" y="166938"/>
                </a:lnTo>
                <a:lnTo>
                  <a:pt x="319941" y="170200"/>
                </a:lnTo>
                <a:lnTo>
                  <a:pt x="330615" y="176723"/>
                </a:lnTo>
                <a:lnTo>
                  <a:pt x="329429" y="186805"/>
                </a:lnTo>
                <a:lnTo>
                  <a:pt x="330615" y="193625"/>
                </a:lnTo>
                <a:lnTo>
                  <a:pt x="336249" y="198369"/>
                </a:lnTo>
                <a:lnTo>
                  <a:pt x="366790" y="202520"/>
                </a:lnTo>
                <a:lnTo>
                  <a:pt x="388139" y="214677"/>
                </a:lnTo>
                <a:lnTo>
                  <a:pt x="400000" y="216753"/>
                </a:lnTo>
                <a:lnTo>
                  <a:pt x="408599" y="199555"/>
                </a:lnTo>
                <a:lnTo>
                  <a:pt x="419867" y="209044"/>
                </a:lnTo>
                <a:lnTo>
                  <a:pt x="432024" y="219422"/>
                </a:lnTo>
                <a:lnTo>
                  <a:pt x="422832" y="239585"/>
                </a:lnTo>
                <a:lnTo>
                  <a:pt x="416901" y="223573"/>
                </a:lnTo>
                <a:lnTo>
                  <a:pt x="424907" y="245219"/>
                </a:lnTo>
                <a:lnTo>
                  <a:pt x="423128" y="261230"/>
                </a:lnTo>
                <a:lnTo>
                  <a:pt x="413640" y="276056"/>
                </a:lnTo>
                <a:lnTo>
                  <a:pt x="406227" y="301557"/>
                </a:lnTo>
                <a:lnTo>
                  <a:pt x="405634" y="311638"/>
                </a:lnTo>
                <a:lnTo>
                  <a:pt x="411564" y="328540"/>
                </a:lnTo>
                <a:lnTo>
                  <a:pt x="424017" y="327354"/>
                </a:lnTo>
                <a:lnTo>
                  <a:pt x="433803" y="314900"/>
                </a:lnTo>
                <a:lnTo>
                  <a:pt x="445367" y="310749"/>
                </a:lnTo>
                <a:lnTo>
                  <a:pt x="450111" y="320534"/>
                </a:lnTo>
                <a:lnTo>
                  <a:pt x="458710" y="328243"/>
                </a:lnTo>
                <a:lnTo>
                  <a:pt x="470867" y="336546"/>
                </a:lnTo>
                <a:lnTo>
                  <a:pt x="472053" y="326464"/>
                </a:lnTo>
                <a:lnTo>
                  <a:pt x="469088" y="315789"/>
                </a:lnTo>
                <a:lnTo>
                  <a:pt x="491030" y="336842"/>
                </a:lnTo>
                <a:lnTo>
                  <a:pt x="520089" y="335953"/>
                </a:lnTo>
                <a:lnTo>
                  <a:pt x="544403" y="340697"/>
                </a:lnTo>
                <a:lnTo>
                  <a:pt x="555078" y="348110"/>
                </a:lnTo>
                <a:lnTo>
                  <a:pt x="566642" y="352854"/>
                </a:lnTo>
                <a:lnTo>
                  <a:pt x="565159" y="341586"/>
                </a:lnTo>
                <a:lnTo>
                  <a:pt x="557154" y="331801"/>
                </a:lnTo>
                <a:lnTo>
                  <a:pt x="546479" y="319348"/>
                </a:lnTo>
                <a:lnTo>
                  <a:pt x="500519" y="292661"/>
                </a:lnTo>
                <a:lnTo>
                  <a:pt x="491920" y="277242"/>
                </a:lnTo>
                <a:lnTo>
                  <a:pt x="486583" y="262713"/>
                </a:lnTo>
                <a:lnTo>
                  <a:pt x="491030" y="268347"/>
                </a:lnTo>
                <a:lnTo>
                  <a:pt x="495182" y="276056"/>
                </a:lnTo>
                <a:lnTo>
                  <a:pt x="512083" y="293254"/>
                </a:lnTo>
                <a:lnTo>
                  <a:pt x="523350" y="296812"/>
                </a:lnTo>
                <a:lnTo>
                  <a:pt x="536694" y="302150"/>
                </a:lnTo>
                <a:lnTo>
                  <a:pt x="543217" y="298592"/>
                </a:lnTo>
                <a:lnTo>
                  <a:pt x="536990" y="289400"/>
                </a:lnTo>
                <a:lnTo>
                  <a:pt x="527502" y="280504"/>
                </a:lnTo>
                <a:lnTo>
                  <a:pt x="518013" y="271016"/>
                </a:lnTo>
                <a:lnTo>
                  <a:pt x="501112" y="230393"/>
                </a:lnTo>
                <a:lnTo>
                  <a:pt x="501112" y="220608"/>
                </a:lnTo>
                <a:lnTo>
                  <a:pt x="499036" y="209933"/>
                </a:lnTo>
                <a:lnTo>
                  <a:pt x="495182" y="198666"/>
                </a:lnTo>
                <a:lnTo>
                  <a:pt x="496664" y="187991"/>
                </a:lnTo>
                <a:lnTo>
                  <a:pt x="489844" y="177910"/>
                </a:lnTo>
                <a:lnTo>
                  <a:pt x="480356" y="166642"/>
                </a:lnTo>
                <a:lnTo>
                  <a:pt x="482135" y="165456"/>
                </a:lnTo>
                <a:lnTo>
                  <a:pt x="495182" y="169607"/>
                </a:lnTo>
                <a:lnTo>
                  <a:pt x="500815" y="158636"/>
                </a:lnTo>
                <a:lnTo>
                  <a:pt x="496961" y="148555"/>
                </a:lnTo>
                <a:lnTo>
                  <a:pt x="485693" y="144700"/>
                </a:lnTo>
                <a:lnTo>
                  <a:pt x="467605" y="129281"/>
                </a:lnTo>
                <a:lnTo>
                  <a:pt x="467309" y="126019"/>
                </a:lnTo>
                <a:lnTo>
                  <a:pt x="492217" y="128095"/>
                </a:lnTo>
                <a:lnTo>
                  <a:pt x="493402" y="121868"/>
                </a:lnTo>
                <a:lnTo>
                  <a:pt x="490141" y="111786"/>
                </a:lnTo>
                <a:lnTo>
                  <a:pt x="496071" y="105560"/>
                </a:lnTo>
                <a:lnTo>
                  <a:pt x="496071" y="96961"/>
                </a:lnTo>
                <a:lnTo>
                  <a:pt x="494588" y="92513"/>
                </a:lnTo>
                <a:lnTo>
                  <a:pt x="496071" y="88658"/>
                </a:lnTo>
                <a:lnTo>
                  <a:pt x="508821" y="102298"/>
                </a:lnTo>
                <a:lnTo>
                  <a:pt x="510008" y="95478"/>
                </a:lnTo>
                <a:lnTo>
                  <a:pt x="506746" y="77687"/>
                </a:lnTo>
                <a:lnTo>
                  <a:pt x="511490" y="80356"/>
                </a:lnTo>
                <a:lnTo>
                  <a:pt x="514751" y="88065"/>
                </a:lnTo>
                <a:lnTo>
                  <a:pt x="524537" y="80059"/>
                </a:lnTo>
                <a:lnTo>
                  <a:pt x="529577" y="72053"/>
                </a:lnTo>
                <a:lnTo>
                  <a:pt x="529874" y="63751"/>
                </a:lnTo>
                <a:lnTo>
                  <a:pt x="526019" y="52483"/>
                </a:lnTo>
                <a:lnTo>
                  <a:pt x="527502" y="44774"/>
                </a:lnTo>
                <a:lnTo>
                  <a:pt x="535508" y="40623"/>
                </a:lnTo>
                <a:lnTo>
                  <a:pt x="541734" y="35285"/>
                </a:lnTo>
                <a:lnTo>
                  <a:pt x="544403" y="51890"/>
                </a:lnTo>
                <a:lnTo>
                  <a:pt x="558636" y="45960"/>
                </a:lnTo>
                <a:lnTo>
                  <a:pt x="554781" y="56338"/>
                </a:lnTo>
                <a:lnTo>
                  <a:pt x="549147" y="59896"/>
                </a:lnTo>
                <a:lnTo>
                  <a:pt x="544700" y="71757"/>
                </a:lnTo>
                <a:lnTo>
                  <a:pt x="555078" y="71164"/>
                </a:lnTo>
                <a:lnTo>
                  <a:pt x="565752" y="72646"/>
                </a:lnTo>
                <a:lnTo>
                  <a:pt x="551223" y="79170"/>
                </a:lnTo>
                <a:lnTo>
                  <a:pt x="536100" y="83321"/>
                </a:lnTo>
                <a:lnTo>
                  <a:pt x="527205" y="97554"/>
                </a:lnTo>
                <a:lnTo>
                  <a:pt x="521571" y="126019"/>
                </a:lnTo>
                <a:lnTo>
                  <a:pt x="531653" y="150927"/>
                </a:lnTo>
                <a:lnTo>
                  <a:pt x="541142" y="135211"/>
                </a:lnTo>
                <a:lnTo>
                  <a:pt x="543217" y="143514"/>
                </a:lnTo>
                <a:lnTo>
                  <a:pt x="540549" y="164270"/>
                </a:lnTo>
                <a:lnTo>
                  <a:pt x="530467" y="163084"/>
                </a:lnTo>
                <a:lnTo>
                  <a:pt x="520089" y="166049"/>
                </a:lnTo>
                <a:lnTo>
                  <a:pt x="520682" y="178206"/>
                </a:lnTo>
                <a:lnTo>
                  <a:pt x="522758" y="187101"/>
                </a:lnTo>
                <a:lnTo>
                  <a:pt x="534618" y="176131"/>
                </a:lnTo>
                <a:lnTo>
                  <a:pt x="543513" y="179096"/>
                </a:lnTo>
                <a:lnTo>
                  <a:pt x="550630" y="190660"/>
                </a:lnTo>
                <a:lnTo>
                  <a:pt x="540252" y="200148"/>
                </a:lnTo>
                <a:lnTo>
                  <a:pt x="532246" y="203410"/>
                </a:lnTo>
                <a:lnTo>
                  <a:pt x="531950" y="226835"/>
                </a:lnTo>
                <a:lnTo>
                  <a:pt x="536100" y="222684"/>
                </a:lnTo>
                <a:lnTo>
                  <a:pt x="537879" y="211416"/>
                </a:lnTo>
                <a:lnTo>
                  <a:pt x="548554" y="211416"/>
                </a:lnTo>
                <a:lnTo>
                  <a:pt x="557154" y="220015"/>
                </a:lnTo>
                <a:lnTo>
                  <a:pt x="579985" y="231579"/>
                </a:lnTo>
                <a:lnTo>
                  <a:pt x="585916" y="228910"/>
                </a:lnTo>
                <a:lnTo>
                  <a:pt x="589474" y="232765"/>
                </a:lnTo>
                <a:lnTo>
                  <a:pt x="572275" y="237806"/>
                </a:lnTo>
                <a:lnTo>
                  <a:pt x="558339" y="238399"/>
                </a:lnTo>
                <a:lnTo>
                  <a:pt x="549444" y="245219"/>
                </a:lnTo>
                <a:lnTo>
                  <a:pt x="550630" y="267754"/>
                </a:lnTo>
                <a:lnTo>
                  <a:pt x="558636" y="278132"/>
                </a:lnTo>
                <a:lnTo>
                  <a:pt x="570793" y="290882"/>
                </a:lnTo>
                <a:lnTo>
                  <a:pt x="587695" y="295330"/>
                </a:lnTo>
                <a:lnTo>
                  <a:pt x="599852" y="299778"/>
                </a:lnTo>
                <a:lnTo>
                  <a:pt x="603706" y="295330"/>
                </a:lnTo>
                <a:lnTo>
                  <a:pt x="604300" y="289103"/>
                </a:lnTo>
                <a:lnTo>
                  <a:pt x="606968" y="286434"/>
                </a:lnTo>
                <a:lnTo>
                  <a:pt x="612008" y="293847"/>
                </a:lnTo>
                <a:lnTo>
                  <a:pt x="615567" y="288806"/>
                </a:lnTo>
                <a:lnTo>
                  <a:pt x="620311" y="277242"/>
                </a:lnTo>
                <a:lnTo>
                  <a:pt x="624462" y="274574"/>
                </a:lnTo>
                <a:lnTo>
                  <a:pt x="624166" y="284062"/>
                </a:lnTo>
                <a:lnTo>
                  <a:pt x="629207" y="295033"/>
                </a:lnTo>
                <a:lnTo>
                  <a:pt x="628614" y="305411"/>
                </a:lnTo>
                <a:lnTo>
                  <a:pt x="624462" y="316382"/>
                </a:lnTo>
                <a:lnTo>
                  <a:pt x="631283" y="319051"/>
                </a:lnTo>
                <a:lnTo>
                  <a:pt x="637212" y="318755"/>
                </a:lnTo>
                <a:lnTo>
                  <a:pt x="649370" y="326760"/>
                </a:lnTo>
                <a:lnTo>
                  <a:pt x="647294" y="338918"/>
                </a:lnTo>
                <a:lnTo>
                  <a:pt x="647294" y="352261"/>
                </a:lnTo>
                <a:lnTo>
                  <a:pt x="664788" y="346331"/>
                </a:lnTo>
                <a:lnTo>
                  <a:pt x="677539" y="346924"/>
                </a:lnTo>
                <a:lnTo>
                  <a:pt x="681097" y="335953"/>
                </a:lnTo>
                <a:lnTo>
                  <a:pt x="703336" y="325575"/>
                </a:lnTo>
                <a:lnTo>
                  <a:pt x="716975" y="319051"/>
                </a:lnTo>
                <a:lnTo>
                  <a:pt x="718162" y="309859"/>
                </a:lnTo>
                <a:lnTo>
                  <a:pt x="724091" y="294144"/>
                </a:lnTo>
                <a:lnTo>
                  <a:pt x="727946" y="268347"/>
                </a:lnTo>
                <a:lnTo>
                  <a:pt x="737138" y="262713"/>
                </a:lnTo>
                <a:lnTo>
                  <a:pt x="737435" y="253225"/>
                </a:lnTo>
                <a:lnTo>
                  <a:pt x="733580" y="235730"/>
                </a:lnTo>
                <a:lnTo>
                  <a:pt x="735063" y="230393"/>
                </a:lnTo>
                <a:lnTo>
                  <a:pt x="738028" y="225352"/>
                </a:lnTo>
                <a:lnTo>
                  <a:pt x="741587" y="227724"/>
                </a:lnTo>
                <a:lnTo>
                  <a:pt x="743958" y="236620"/>
                </a:lnTo>
                <a:lnTo>
                  <a:pt x="746627" y="232172"/>
                </a:lnTo>
                <a:lnTo>
                  <a:pt x="746034" y="222980"/>
                </a:lnTo>
                <a:lnTo>
                  <a:pt x="744551" y="217050"/>
                </a:lnTo>
                <a:lnTo>
                  <a:pt x="728243" y="222387"/>
                </a:lnTo>
                <a:lnTo>
                  <a:pt x="694440" y="232765"/>
                </a:lnTo>
                <a:lnTo>
                  <a:pt x="660637" y="243143"/>
                </a:lnTo>
                <a:lnTo>
                  <a:pt x="645219" y="247887"/>
                </a:lnTo>
                <a:lnTo>
                  <a:pt x="643440" y="248480"/>
                </a:lnTo>
                <a:lnTo>
                  <a:pt x="643143" y="248480"/>
                </a:lnTo>
                <a:lnTo>
                  <a:pt x="642550" y="248777"/>
                </a:lnTo>
                <a:lnTo>
                  <a:pt x="632172" y="217643"/>
                </a:lnTo>
                <a:lnTo>
                  <a:pt x="621794" y="186509"/>
                </a:lnTo>
                <a:lnTo>
                  <a:pt x="611416" y="155374"/>
                </a:lnTo>
                <a:lnTo>
                  <a:pt x="601037" y="124240"/>
                </a:lnTo>
                <a:lnTo>
                  <a:pt x="590659" y="92809"/>
                </a:lnTo>
                <a:lnTo>
                  <a:pt x="579985" y="61675"/>
                </a:lnTo>
                <a:lnTo>
                  <a:pt x="569607" y="30541"/>
                </a:lnTo>
                <a:lnTo>
                  <a:pt x="55893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/>
          </a:p>
        </p:txBody>
      </p:sp>
      <p:grpSp>
        <p:nvGrpSpPr>
          <p:cNvPr id="38" name="Graphic 69">
            <a:extLst>
              <a:ext uri="{FF2B5EF4-FFF2-40B4-BE49-F238E27FC236}">
                <a16:creationId xmlns:a16="http://schemas.microsoft.com/office/drawing/2014/main" id="{33ECE175-0D24-9C83-B239-F45D701383DB}"/>
              </a:ext>
            </a:extLst>
          </p:cNvPr>
          <p:cNvGrpSpPr/>
          <p:nvPr/>
        </p:nvGrpSpPr>
        <p:grpSpPr>
          <a:xfrm>
            <a:off x="9093876" y="1851176"/>
            <a:ext cx="510442" cy="853442"/>
            <a:chOff x="8877680" y="1592021"/>
            <a:chExt cx="578501" cy="967234"/>
          </a:xfrm>
          <a:solidFill>
            <a:srgbClr val="E7E6E6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9238903-B1AA-45CA-87D2-FFD6CFEEA624}"/>
                </a:ext>
              </a:extLst>
            </p:cNvPr>
            <p:cNvSpPr/>
            <p:nvPr/>
          </p:nvSpPr>
          <p:spPr>
            <a:xfrm>
              <a:off x="8877680" y="1592021"/>
              <a:ext cx="578501" cy="967234"/>
            </a:xfrm>
            <a:custGeom>
              <a:avLst/>
              <a:gdLst>
                <a:gd name="connsiteX0" fmla="*/ 412750 w 578501"/>
                <a:gd name="connsiteY0" fmla="*/ 631875 h 967234"/>
                <a:gd name="connsiteX1" fmla="*/ 404744 w 578501"/>
                <a:gd name="connsiteY1" fmla="*/ 624759 h 967234"/>
                <a:gd name="connsiteX2" fmla="*/ 400889 w 578501"/>
                <a:gd name="connsiteY2" fmla="*/ 623276 h 967234"/>
                <a:gd name="connsiteX3" fmla="*/ 399703 w 578501"/>
                <a:gd name="connsiteY3" fmla="*/ 625352 h 967234"/>
                <a:gd name="connsiteX4" fmla="*/ 399407 w 578501"/>
                <a:gd name="connsiteY4" fmla="*/ 629207 h 967234"/>
                <a:gd name="connsiteX5" fmla="*/ 403262 w 578501"/>
                <a:gd name="connsiteY5" fmla="*/ 638695 h 967234"/>
                <a:gd name="connsiteX6" fmla="*/ 409192 w 578501"/>
                <a:gd name="connsiteY6" fmla="*/ 637509 h 967234"/>
                <a:gd name="connsiteX7" fmla="*/ 412750 w 578501"/>
                <a:gd name="connsiteY7" fmla="*/ 631875 h 967234"/>
                <a:gd name="connsiteX8" fmla="*/ 460192 w 578501"/>
                <a:gd name="connsiteY8" fmla="*/ 580578 h 967234"/>
                <a:gd name="connsiteX9" fmla="*/ 457227 w 578501"/>
                <a:gd name="connsiteY9" fmla="*/ 574648 h 967234"/>
                <a:gd name="connsiteX10" fmla="*/ 445070 w 578501"/>
                <a:gd name="connsiteY10" fmla="*/ 562787 h 967234"/>
                <a:gd name="connsiteX11" fmla="*/ 435582 w 578501"/>
                <a:gd name="connsiteY11" fmla="*/ 562787 h 967234"/>
                <a:gd name="connsiteX12" fmla="*/ 431430 w 578501"/>
                <a:gd name="connsiteY12" fmla="*/ 570497 h 967234"/>
                <a:gd name="connsiteX13" fmla="*/ 428465 w 578501"/>
                <a:gd name="connsiteY13" fmla="*/ 586805 h 967234"/>
                <a:gd name="connsiteX14" fmla="*/ 433803 w 578501"/>
                <a:gd name="connsiteY14" fmla="*/ 600445 h 967234"/>
                <a:gd name="connsiteX15" fmla="*/ 438546 w 578501"/>
                <a:gd name="connsiteY15" fmla="*/ 602520 h 967234"/>
                <a:gd name="connsiteX16" fmla="*/ 450111 w 578501"/>
                <a:gd name="connsiteY16" fmla="*/ 603706 h 967234"/>
                <a:gd name="connsiteX17" fmla="*/ 449518 w 578501"/>
                <a:gd name="connsiteY17" fmla="*/ 599555 h 967234"/>
                <a:gd name="connsiteX18" fmla="*/ 445070 w 578501"/>
                <a:gd name="connsiteY18" fmla="*/ 589474 h 967234"/>
                <a:gd name="connsiteX19" fmla="*/ 454262 w 578501"/>
                <a:gd name="connsiteY19" fmla="*/ 587398 h 967234"/>
                <a:gd name="connsiteX20" fmla="*/ 460192 w 578501"/>
                <a:gd name="connsiteY20" fmla="*/ 580578 h 967234"/>
                <a:gd name="connsiteX21" fmla="*/ 211119 w 578501"/>
                <a:gd name="connsiteY21" fmla="*/ 0 h 967234"/>
                <a:gd name="connsiteX22" fmla="*/ 201038 w 578501"/>
                <a:gd name="connsiteY22" fmla="*/ 2372 h 967234"/>
                <a:gd name="connsiteX23" fmla="*/ 195701 w 578501"/>
                <a:gd name="connsiteY23" fmla="*/ 6820 h 967234"/>
                <a:gd name="connsiteX24" fmla="*/ 195701 w 578501"/>
                <a:gd name="connsiteY24" fmla="*/ 13343 h 967234"/>
                <a:gd name="connsiteX25" fmla="*/ 185026 w 578501"/>
                <a:gd name="connsiteY25" fmla="*/ 24907 h 967234"/>
                <a:gd name="connsiteX26" fmla="*/ 163973 w 578501"/>
                <a:gd name="connsiteY26" fmla="*/ 41216 h 967234"/>
                <a:gd name="connsiteX27" fmla="*/ 147664 w 578501"/>
                <a:gd name="connsiteY27" fmla="*/ 59600 h 967234"/>
                <a:gd name="connsiteX28" fmla="*/ 140251 w 578501"/>
                <a:gd name="connsiteY28" fmla="*/ 62861 h 967234"/>
                <a:gd name="connsiteX29" fmla="*/ 133432 w 578501"/>
                <a:gd name="connsiteY29" fmla="*/ 63751 h 967234"/>
                <a:gd name="connsiteX30" fmla="*/ 123054 w 578501"/>
                <a:gd name="connsiteY30" fmla="*/ 62268 h 967234"/>
                <a:gd name="connsiteX31" fmla="*/ 114159 w 578501"/>
                <a:gd name="connsiteY31" fmla="*/ 57524 h 967234"/>
                <a:gd name="connsiteX32" fmla="*/ 111786 w 578501"/>
                <a:gd name="connsiteY32" fmla="*/ 53669 h 967234"/>
                <a:gd name="connsiteX33" fmla="*/ 107042 w 578501"/>
                <a:gd name="connsiteY33" fmla="*/ 45960 h 967234"/>
                <a:gd name="connsiteX34" fmla="*/ 101705 w 578501"/>
                <a:gd name="connsiteY34" fmla="*/ 28169 h 967234"/>
                <a:gd name="connsiteX35" fmla="*/ 88065 w 578501"/>
                <a:gd name="connsiteY35" fmla="*/ 29652 h 967234"/>
                <a:gd name="connsiteX36" fmla="*/ 74425 w 578501"/>
                <a:gd name="connsiteY36" fmla="*/ 31134 h 967234"/>
                <a:gd name="connsiteX37" fmla="*/ 71756 w 578501"/>
                <a:gd name="connsiteY37" fmla="*/ 45960 h 967234"/>
                <a:gd name="connsiteX38" fmla="*/ 68495 w 578501"/>
                <a:gd name="connsiteY38" fmla="*/ 59007 h 967234"/>
                <a:gd name="connsiteX39" fmla="*/ 63158 w 578501"/>
                <a:gd name="connsiteY39" fmla="*/ 86583 h 967234"/>
                <a:gd name="connsiteX40" fmla="*/ 55448 w 578501"/>
                <a:gd name="connsiteY40" fmla="*/ 125426 h 967234"/>
                <a:gd name="connsiteX41" fmla="*/ 51001 w 578501"/>
                <a:gd name="connsiteY41" fmla="*/ 146775 h 967234"/>
                <a:gd name="connsiteX42" fmla="*/ 42994 w 578501"/>
                <a:gd name="connsiteY42" fmla="*/ 184433 h 967234"/>
                <a:gd name="connsiteX43" fmla="*/ 35878 w 578501"/>
                <a:gd name="connsiteY43" fmla="*/ 217643 h 967234"/>
                <a:gd name="connsiteX44" fmla="*/ 42402 w 578501"/>
                <a:gd name="connsiteY44" fmla="*/ 246108 h 967234"/>
                <a:gd name="connsiteX45" fmla="*/ 48628 w 578501"/>
                <a:gd name="connsiteY45" fmla="*/ 273091 h 967234"/>
                <a:gd name="connsiteX46" fmla="*/ 41512 w 578501"/>
                <a:gd name="connsiteY46" fmla="*/ 298295 h 967234"/>
                <a:gd name="connsiteX47" fmla="*/ 39436 w 578501"/>
                <a:gd name="connsiteY47" fmla="*/ 319644 h 967234"/>
                <a:gd name="connsiteX48" fmla="*/ 42994 w 578501"/>
                <a:gd name="connsiteY48" fmla="*/ 340993 h 967234"/>
                <a:gd name="connsiteX49" fmla="*/ 46552 w 578501"/>
                <a:gd name="connsiteY49" fmla="*/ 360267 h 967234"/>
                <a:gd name="connsiteX50" fmla="*/ 52186 w 578501"/>
                <a:gd name="connsiteY50" fmla="*/ 375389 h 967234"/>
                <a:gd name="connsiteX51" fmla="*/ 57820 w 578501"/>
                <a:gd name="connsiteY51" fmla="*/ 382506 h 967234"/>
                <a:gd name="connsiteX52" fmla="*/ 59006 w 578501"/>
                <a:gd name="connsiteY52" fmla="*/ 389325 h 967234"/>
                <a:gd name="connsiteX53" fmla="*/ 56931 w 578501"/>
                <a:gd name="connsiteY53" fmla="*/ 398814 h 967234"/>
                <a:gd name="connsiteX54" fmla="*/ 52186 w 578501"/>
                <a:gd name="connsiteY54" fmla="*/ 415715 h 967234"/>
                <a:gd name="connsiteX55" fmla="*/ 55152 w 578501"/>
                <a:gd name="connsiteY55" fmla="*/ 428762 h 967234"/>
                <a:gd name="connsiteX56" fmla="*/ 51593 w 578501"/>
                <a:gd name="connsiteY56" fmla="*/ 437064 h 967234"/>
                <a:gd name="connsiteX57" fmla="*/ 39139 w 578501"/>
                <a:gd name="connsiteY57" fmla="*/ 456041 h 967234"/>
                <a:gd name="connsiteX58" fmla="*/ 32023 w 578501"/>
                <a:gd name="connsiteY58" fmla="*/ 479763 h 967234"/>
                <a:gd name="connsiteX59" fmla="*/ 35285 w 578501"/>
                <a:gd name="connsiteY59" fmla="*/ 490141 h 967234"/>
                <a:gd name="connsiteX60" fmla="*/ 40623 w 578501"/>
                <a:gd name="connsiteY60" fmla="*/ 497850 h 967234"/>
                <a:gd name="connsiteX61" fmla="*/ 42994 w 578501"/>
                <a:gd name="connsiteY61" fmla="*/ 502891 h 967234"/>
                <a:gd name="connsiteX62" fmla="*/ 41512 w 578501"/>
                <a:gd name="connsiteY62" fmla="*/ 507635 h 967234"/>
                <a:gd name="connsiteX63" fmla="*/ 35878 w 578501"/>
                <a:gd name="connsiteY63" fmla="*/ 509711 h 967234"/>
                <a:gd name="connsiteX64" fmla="*/ 30244 w 578501"/>
                <a:gd name="connsiteY64" fmla="*/ 513269 h 967234"/>
                <a:gd name="connsiteX65" fmla="*/ 27873 w 578501"/>
                <a:gd name="connsiteY65" fmla="*/ 522758 h 967234"/>
                <a:gd name="connsiteX66" fmla="*/ 32023 w 578501"/>
                <a:gd name="connsiteY66" fmla="*/ 533432 h 967234"/>
                <a:gd name="connsiteX67" fmla="*/ 31134 w 578501"/>
                <a:gd name="connsiteY67" fmla="*/ 542921 h 967234"/>
                <a:gd name="connsiteX68" fmla="*/ 27279 w 578501"/>
                <a:gd name="connsiteY68" fmla="*/ 546182 h 967234"/>
                <a:gd name="connsiteX69" fmla="*/ 21349 w 578501"/>
                <a:gd name="connsiteY69" fmla="*/ 542031 h 967234"/>
                <a:gd name="connsiteX70" fmla="*/ 13639 w 578501"/>
                <a:gd name="connsiteY70" fmla="*/ 535508 h 967234"/>
                <a:gd name="connsiteX71" fmla="*/ 8006 w 578501"/>
                <a:gd name="connsiteY71" fmla="*/ 536694 h 967234"/>
                <a:gd name="connsiteX72" fmla="*/ 2075 w 578501"/>
                <a:gd name="connsiteY72" fmla="*/ 545293 h 967234"/>
                <a:gd name="connsiteX73" fmla="*/ 0 w 578501"/>
                <a:gd name="connsiteY73" fmla="*/ 549444 h 967234"/>
                <a:gd name="connsiteX74" fmla="*/ 8006 w 578501"/>
                <a:gd name="connsiteY74" fmla="*/ 568421 h 967234"/>
                <a:gd name="connsiteX75" fmla="*/ 17198 w 578501"/>
                <a:gd name="connsiteY75" fmla="*/ 589770 h 967234"/>
                <a:gd name="connsiteX76" fmla="*/ 26094 w 578501"/>
                <a:gd name="connsiteY76" fmla="*/ 611119 h 967234"/>
                <a:gd name="connsiteX77" fmla="*/ 35285 w 578501"/>
                <a:gd name="connsiteY77" fmla="*/ 632468 h 967234"/>
                <a:gd name="connsiteX78" fmla="*/ 53373 w 578501"/>
                <a:gd name="connsiteY78" fmla="*/ 675167 h 967234"/>
                <a:gd name="connsiteX79" fmla="*/ 62564 w 578501"/>
                <a:gd name="connsiteY79" fmla="*/ 696516 h 967234"/>
                <a:gd name="connsiteX80" fmla="*/ 98739 w 578501"/>
                <a:gd name="connsiteY80" fmla="*/ 781912 h 967234"/>
                <a:gd name="connsiteX81" fmla="*/ 107931 w 578501"/>
                <a:gd name="connsiteY81" fmla="*/ 803262 h 967234"/>
                <a:gd name="connsiteX82" fmla="*/ 116827 w 578501"/>
                <a:gd name="connsiteY82" fmla="*/ 824611 h 967234"/>
                <a:gd name="connsiteX83" fmla="*/ 125722 w 578501"/>
                <a:gd name="connsiteY83" fmla="*/ 845960 h 967234"/>
                <a:gd name="connsiteX84" fmla="*/ 134618 w 578501"/>
                <a:gd name="connsiteY84" fmla="*/ 867309 h 967234"/>
                <a:gd name="connsiteX85" fmla="*/ 143810 w 578501"/>
                <a:gd name="connsiteY85" fmla="*/ 888658 h 967234"/>
                <a:gd name="connsiteX86" fmla="*/ 148554 w 578501"/>
                <a:gd name="connsiteY86" fmla="*/ 903484 h 967234"/>
                <a:gd name="connsiteX87" fmla="*/ 155077 w 578501"/>
                <a:gd name="connsiteY87" fmla="*/ 916234 h 967234"/>
                <a:gd name="connsiteX88" fmla="*/ 164566 w 578501"/>
                <a:gd name="connsiteY88" fmla="*/ 926316 h 967234"/>
                <a:gd name="connsiteX89" fmla="*/ 183543 w 578501"/>
                <a:gd name="connsiteY89" fmla="*/ 939066 h 967234"/>
                <a:gd name="connsiteX90" fmla="*/ 191252 w 578501"/>
                <a:gd name="connsiteY90" fmla="*/ 953002 h 967234"/>
                <a:gd name="connsiteX91" fmla="*/ 209043 w 578501"/>
                <a:gd name="connsiteY91" fmla="*/ 967235 h 967234"/>
                <a:gd name="connsiteX92" fmla="*/ 212009 w 578501"/>
                <a:gd name="connsiteY92" fmla="*/ 957153 h 967234"/>
                <a:gd name="connsiteX93" fmla="*/ 216753 w 578501"/>
                <a:gd name="connsiteY93" fmla="*/ 949740 h 967234"/>
                <a:gd name="connsiteX94" fmla="*/ 217939 w 578501"/>
                <a:gd name="connsiteY94" fmla="*/ 901112 h 967234"/>
                <a:gd name="connsiteX95" fmla="*/ 230393 w 578501"/>
                <a:gd name="connsiteY95" fmla="*/ 866716 h 967234"/>
                <a:gd name="connsiteX96" fmla="*/ 241363 w 578501"/>
                <a:gd name="connsiteY96" fmla="*/ 829652 h 967234"/>
                <a:gd name="connsiteX97" fmla="*/ 234247 w 578501"/>
                <a:gd name="connsiteY97" fmla="*/ 825500 h 967234"/>
                <a:gd name="connsiteX98" fmla="*/ 228910 w 578501"/>
                <a:gd name="connsiteY98" fmla="*/ 824018 h 967234"/>
                <a:gd name="connsiteX99" fmla="*/ 234247 w 578501"/>
                <a:gd name="connsiteY99" fmla="*/ 800890 h 967234"/>
                <a:gd name="connsiteX100" fmla="*/ 245218 w 578501"/>
                <a:gd name="connsiteY100" fmla="*/ 781023 h 967234"/>
                <a:gd name="connsiteX101" fmla="*/ 256783 w 578501"/>
                <a:gd name="connsiteY101" fmla="*/ 771831 h 967234"/>
                <a:gd name="connsiteX102" fmla="*/ 258265 w 578501"/>
                <a:gd name="connsiteY102" fmla="*/ 779540 h 967234"/>
                <a:gd name="connsiteX103" fmla="*/ 260637 w 578501"/>
                <a:gd name="connsiteY103" fmla="*/ 785471 h 967234"/>
                <a:gd name="connsiteX104" fmla="*/ 266568 w 578501"/>
                <a:gd name="connsiteY104" fmla="*/ 781023 h 967234"/>
                <a:gd name="connsiteX105" fmla="*/ 272201 w 578501"/>
                <a:gd name="connsiteY105" fmla="*/ 773610 h 967234"/>
                <a:gd name="connsiteX106" fmla="*/ 278725 w 578501"/>
                <a:gd name="connsiteY106" fmla="*/ 777761 h 967234"/>
                <a:gd name="connsiteX107" fmla="*/ 284359 w 578501"/>
                <a:gd name="connsiteY107" fmla="*/ 779244 h 967234"/>
                <a:gd name="connsiteX108" fmla="*/ 284062 w 578501"/>
                <a:gd name="connsiteY108" fmla="*/ 771831 h 967234"/>
                <a:gd name="connsiteX109" fmla="*/ 277835 w 578501"/>
                <a:gd name="connsiteY109" fmla="*/ 760563 h 967234"/>
                <a:gd name="connsiteX110" fmla="*/ 275759 w 578501"/>
                <a:gd name="connsiteY110" fmla="*/ 751668 h 967234"/>
                <a:gd name="connsiteX111" fmla="*/ 279614 w 578501"/>
                <a:gd name="connsiteY111" fmla="*/ 752557 h 967234"/>
                <a:gd name="connsiteX112" fmla="*/ 283765 w 578501"/>
                <a:gd name="connsiteY112" fmla="*/ 759377 h 967234"/>
                <a:gd name="connsiteX113" fmla="*/ 288806 w 578501"/>
                <a:gd name="connsiteY113" fmla="*/ 759377 h 967234"/>
                <a:gd name="connsiteX114" fmla="*/ 285248 w 578501"/>
                <a:gd name="connsiteY114" fmla="*/ 737435 h 967234"/>
                <a:gd name="connsiteX115" fmla="*/ 288509 w 578501"/>
                <a:gd name="connsiteY115" fmla="*/ 727354 h 967234"/>
                <a:gd name="connsiteX116" fmla="*/ 294143 w 578501"/>
                <a:gd name="connsiteY116" fmla="*/ 735359 h 967234"/>
                <a:gd name="connsiteX117" fmla="*/ 300963 w 578501"/>
                <a:gd name="connsiteY117" fmla="*/ 748110 h 967234"/>
                <a:gd name="connsiteX118" fmla="*/ 305114 w 578501"/>
                <a:gd name="connsiteY118" fmla="*/ 745144 h 967234"/>
                <a:gd name="connsiteX119" fmla="*/ 302446 w 578501"/>
                <a:gd name="connsiteY119" fmla="*/ 724685 h 967234"/>
                <a:gd name="connsiteX120" fmla="*/ 306004 w 578501"/>
                <a:gd name="connsiteY120" fmla="*/ 727947 h 967234"/>
                <a:gd name="connsiteX121" fmla="*/ 313713 w 578501"/>
                <a:gd name="connsiteY121" fmla="*/ 739511 h 967234"/>
                <a:gd name="connsiteX122" fmla="*/ 318458 w 578501"/>
                <a:gd name="connsiteY122" fmla="*/ 735656 h 967234"/>
                <a:gd name="connsiteX123" fmla="*/ 320830 w 578501"/>
                <a:gd name="connsiteY123" fmla="*/ 723202 h 967234"/>
                <a:gd name="connsiteX124" fmla="*/ 329726 w 578501"/>
                <a:gd name="connsiteY124" fmla="*/ 709563 h 967234"/>
                <a:gd name="connsiteX125" fmla="*/ 346923 w 578501"/>
                <a:gd name="connsiteY125" fmla="*/ 705708 h 967234"/>
                <a:gd name="connsiteX126" fmla="*/ 354930 w 578501"/>
                <a:gd name="connsiteY126" fmla="*/ 690882 h 967234"/>
                <a:gd name="connsiteX127" fmla="*/ 359674 w 578501"/>
                <a:gd name="connsiteY127" fmla="*/ 675463 h 967234"/>
                <a:gd name="connsiteX128" fmla="*/ 354633 w 578501"/>
                <a:gd name="connsiteY128" fmla="*/ 660637 h 967234"/>
                <a:gd name="connsiteX129" fmla="*/ 355522 w 578501"/>
                <a:gd name="connsiteY129" fmla="*/ 620311 h 967234"/>
                <a:gd name="connsiteX130" fmla="*/ 348109 w 578501"/>
                <a:gd name="connsiteY130" fmla="*/ 604003 h 967234"/>
                <a:gd name="connsiteX131" fmla="*/ 359377 w 578501"/>
                <a:gd name="connsiteY131" fmla="*/ 587695 h 967234"/>
                <a:gd name="connsiteX132" fmla="*/ 360563 w 578501"/>
                <a:gd name="connsiteY132" fmla="*/ 572572 h 967234"/>
                <a:gd name="connsiteX133" fmla="*/ 363825 w 578501"/>
                <a:gd name="connsiteY133" fmla="*/ 566345 h 967234"/>
                <a:gd name="connsiteX134" fmla="*/ 368272 w 578501"/>
                <a:gd name="connsiteY134" fmla="*/ 578503 h 967234"/>
                <a:gd name="connsiteX135" fmla="*/ 368866 w 578501"/>
                <a:gd name="connsiteY135" fmla="*/ 590956 h 967234"/>
                <a:gd name="connsiteX136" fmla="*/ 371830 w 578501"/>
                <a:gd name="connsiteY136" fmla="*/ 591549 h 967234"/>
                <a:gd name="connsiteX137" fmla="*/ 376575 w 578501"/>
                <a:gd name="connsiteY137" fmla="*/ 587695 h 967234"/>
                <a:gd name="connsiteX138" fmla="*/ 381023 w 578501"/>
                <a:gd name="connsiteY138" fmla="*/ 588584 h 967234"/>
                <a:gd name="connsiteX139" fmla="*/ 374796 w 578501"/>
                <a:gd name="connsiteY139" fmla="*/ 605189 h 967234"/>
                <a:gd name="connsiteX140" fmla="*/ 375685 w 578501"/>
                <a:gd name="connsiteY140" fmla="*/ 614381 h 967234"/>
                <a:gd name="connsiteX141" fmla="*/ 387250 w 578501"/>
                <a:gd name="connsiteY141" fmla="*/ 608747 h 967234"/>
                <a:gd name="connsiteX142" fmla="*/ 404744 w 578501"/>
                <a:gd name="connsiteY142" fmla="*/ 608747 h 967234"/>
                <a:gd name="connsiteX143" fmla="*/ 413343 w 578501"/>
                <a:gd name="connsiteY143" fmla="*/ 614381 h 967234"/>
                <a:gd name="connsiteX144" fmla="*/ 419570 w 578501"/>
                <a:gd name="connsiteY144" fmla="*/ 614381 h 967234"/>
                <a:gd name="connsiteX145" fmla="*/ 418384 w 578501"/>
                <a:gd name="connsiteY145" fmla="*/ 604596 h 967234"/>
                <a:gd name="connsiteX146" fmla="*/ 411564 w 578501"/>
                <a:gd name="connsiteY146" fmla="*/ 590067 h 967234"/>
                <a:gd name="connsiteX147" fmla="*/ 412157 w 578501"/>
                <a:gd name="connsiteY147" fmla="*/ 574944 h 967234"/>
                <a:gd name="connsiteX148" fmla="*/ 410971 w 578501"/>
                <a:gd name="connsiteY148" fmla="*/ 561305 h 967234"/>
                <a:gd name="connsiteX149" fmla="*/ 418384 w 578501"/>
                <a:gd name="connsiteY149" fmla="*/ 566938 h 967234"/>
                <a:gd name="connsiteX150" fmla="*/ 426093 w 578501"/>
                <a:gd name="connsiteY150" fmla="*/ 569014 h 967234"/>
                <a:gd name="connsiteX151" fmla="*/ 431430 w 578501"/>
                <a:gd name="connsiteY151" fmla="*/ 560119 h 967234"/>
                <a:gd name="connsiteX152" fmla="*/ 434099 w 578501"/>
                <a:gd name="connsiteY152" fmla="*/ 551223 h 967234"/>
                <a:gd name="connsiteX153" fmla="*/ 437657 w 578501"/>
                <a:gd name="connsiteY153" fmla="*/ 547961 h 967234"/>
                <a:gd name="connsiteX154" fmla="*/ 443884 w 578501"/>
                <a:gd name="connsiteY154" fmla="*/ 545293 h 967234"/>
                <a:gd name="connsiteX155" fmla="*/ 451000 w 578501"/>
                <a:gd name="connsiteY155" fmla="*/ 545293 h 967234"/>
                <a:gd name="connsiteX156" fmla="*/ 456634 w 578501"/>
                <a:gd name="connsiteY156" fmla="*/ 545589 h 967234"/>
                <a:gd name="connsiteX157" fmla="*/ 464047 w 578501"/>
                <a:gd name="connsiteY157" fmla="*/ 554188 h 967234"/>
                <a:gd name="connsiteX158" fmla="*/ 473239 w 578501"/>
                <a:gd name="connsiteY158" fmla="*/ 562491 h 967234"/>
                <a:gd name="connsiteX159" fmla="*/ 477687 w 578501"/>
                <a:gd name="connsiteY159" fmla="*/ 556857 h 967234"/>
                <a:gd name="connsiteX160" fmla="*/ 480059 w 578501"/>
                <a:gd name="connsiteY160" fmla="*/ 551520 h 967234"/>
                <a:gd name="connsiteX161" fmla="*/ 479466 w 578501"/>
                <a:gd name="connsiteY161" fmla="*/ 541735 h 967234"/>
                <a:gd name="connsiteX162" fmla="*/ 487768 w 578501"/>
                <a:gd name="connsiteY162" fmla="*/ 540549 h 967234"/>
                <a:gd name="connsiteX163" fmla="*/ 486879 w 578501"/>
                <a:gd name="connsiteY163" fmla="*/ 512973 h 967234"/>
                <a:gd name="connsiteX164" fmla="*/ 492513 w 578501"/>
                <a:gd name="connsiteY164" fmla="*/ 508525 h 967234"/>
                <a:gd name="connsiteX165" fmla="*/ 502594 w 578501"/>
                <a:gd name="connsiteY165" fmla="*/ 508525 h 967234"/>
                <a:gd name="connsiteX166" fmla="*/ 512675 w 578501"/>
                <a:gd name="connsiteY166" fmla="*/ 504967 h 967234"/>
                <a:gd name="connsiteX167" fmla="*/ 518606 w 578501"/>
                <a:gd name="connsiteY167" fmla="*/ 499036 h 967234"/>
                <a:gd name="connsiteX168" fmla="*/ 518903 w 578501"/>
                <a:gd name="connsiteY168" fmla="*/ 483321 h 967234"/>
                <a:gd name="connsiteX169" fmla="*/ 530763 w 578501"/>
                <a:gd name="connsiteY169" fmla="*/ 475612 h 967234"/>
                <a:gd name="connsiteX170" fmla="*/ 539658 w 578501"/>
                <a:gd name="connsiteY170" fmla="*/ 462268 h 967234"/>
                <a:gd name="connsiteX171" fmla="*/ 564270 w 578501"/>
                <a:gd name="connsiteY171" fmla="*/ 456338 h 967234"/>
                <a:gd name="connsiteX172" fmla="*/ 578502 w 578501"/>
                <a:gd name="connsiteY172" fmla="*/ 415122 h 967234"/>
                <a:gd name="connsiteX173" fmla="*/ 576130 w 578501"/>
                <a:gd name="connsiteY173" fmla="*/ 411268 h 967234"/>
                <a:gd name="connsiteX174" fmla="*/ 571683 w 578501"/>
                <a:gd name="connsiteY174" fmla="*/ 409192 h 967234"/>
                <a:gd name="connsiteX175" fmla="*/ 558042 w 578501"/>
                <a:gd name="connsiteY175" fmla="*/ 411268 h 967234"/>
                <a:gd name="connsiteX176" fmla="*/ 552113 w 578501"/>
                <a:gd name="connsiteY176" fmla="*/ 400296 h 967234"/>
                <a:gd name="connsiteX177" fmla="*/ 552705 w 578501"/>
                <a:gd name="connsiteY177" fmla="*/ 389918 h 967234"/>
                <a:gd name="connsiteX178" fmla="*/ 541734 w 578501"/>
                <a:gd name="connsiteY178" fmla="*/ 372127 h 967234"/>
                <a:gd name="connsiteX179" fmla="*/ 533729 w 578501"/>
                <a:gd name="connsiteY179" fmla="*/ 363825 h 967234"/>
                <a:gd name="connsiteX180" fmla="*/ 531950 w 578501"/>
                <a:gd name="connsiteY180" fmla="*/ 357598 h 967234"/>
                <a:gd name="connsiteX181" fmla="*/ 525129 w 578501"/>
                <a:gd name="connsiteY181" fmla="*/ 357895 h 967234"/>
                <a:gd name="connsiteX182" fmla="*/ 518903 w 578501"/>
                <a:gd name="connsiteY182" fmla="*/ 358488 h 967234"/>
                <a:gd name="connsiteX183" fmla="*/ 513565 w 578501"/>
                <a:gd name="connsiteY183" fmla="*/ 359081 h 967234"/>
                <a:gd name="connsiteX184" fmla="*/ 512083 w 578501"/>
                <a:gd name="connsiteY184" fmla="*/ 362935 h 967234"/>
                <a:gd name="connsiteX185" fmla="*/ 510896 w 578501"/>
                <a:gd name="connsiteY185" fmla="*/ 367680 h 967234"/>
                <a:gd name="connsiteX186" fmla="*/ 508821 w 578501"/>
                <a:gd name="connsiteY186" fmla="*/ 371831 h 967234"/>
                <a:gd name="connsiteX187" fmla="*/ 500519 w 578501"/>
                <a:gd name="connsiteY187" fmla="*/ 370941 h 967234"/>
                <a:gd name="connsiteX188" fmla="*/ 493106 w 578501"/>
                <a:gd name="connsiteY188" fmla="*/ 365901 h 967234"/>
                <a:gd name="connsiteX189" fmla="*/ 483024 w 578501"/>
                <a:gd name="connsiteY189" fmla="*/ 361749 h 967234"/>
                <a:gd name="connsiteX190" fmla="*/ 478280 w 578501"/>
                <a:gd name="connsiteY190" fmla="*/ 357598 h 967234"/>
                <a:gd name="connsiteX191" fmla="*/ 477094 w 578501"/>
                <a:gd name="connsiteY191" fmla="*/ 350778 h 967234"/>
                <a:gd name="connsiteX192" fmla="*/ 477687 w 578501"/>
                <a:gd name="connsiteY192" fmla="*/ 343365 h 967234"/>
                <a:gd name="connsiteX193" fmla="*/ 475908 w 578501"/>
                <a:gd name="connsiteY193" fmla="*/ 335360 h 967234"/>
                <a:gd name="connsiteX194" fmla="*/ 469088 w 578501"/>
                <a:gd name="connsiteY194" fmla="*/ 328540 h 967234"/>
                <a:gd name="connsiteX195" fmla="*/ 464047 w 578501"/>
                <a:gd name="connsiteY195" fmla="*/ 325278 h 967234"/>
                <a:gd name="connsiteX196" fmla="*/ 459600 w 578501"/>
                <a:gd name="connsiteY196" fmla="*/ 320830 h 967234"/>
                <a:gd name="connsiteX197" fmla="*/ 458117 w 578501"/>
                <a:gd name="connsiteY197" fmla="*/ 315196 h 967234"/>
                <a:gd name="connsiteX198" fmla="*/ 461379 w 578501"/>
                <a:gd name="connsiteY198" fmla="*/ 310749 h 967234"/>
                <a:gd name="connsiteX199" fmla="*/ 464047 w 578501"/>
                <a:gd name="connsiteY199" fmla="*/ 306004 h 967234"/>
                <a:gd name="connsiteX200" fmla="*/ 462565 w 578501"/>
                <a:gd name="connsiteY200" fmla="*/ 298592 h 967234"/>
                <a:gd name="connsiteX201" fmla="*/ 456931 w 578501"/>
                <a:gd name="connsiteY201" fmla="*/ 292365 h 967234"/>
                <a:gd name="connsiteX202" fmla="*/ 454262 w 578501"/>
                <a:gd name="connsiteY202" fmla="*/ 292365 h 967234"/>
                <a:gd name="connsiteX203" fmla="*/ 454262 w 578501"/>
                <a:gd name="connsiteY203" fmla="*/ 292365 h 967234"/>
                <a:gd name="connsiteX204" fmla="*/ 447442 w 578501"/>
                <a:gd name="connsiteY204" fmla="*/ 299481 h 967234"/>
                <a:gd name="connsiteX205" fmla="*/ 431727 w 578501"/>
                <a:gd name="connsiteY205" fmla="*/ 303336 h 967234"/>
                <a:gd name="connsiteX206" fmla="*/ 406523 w 578501"/>
                <a:gd name="connsiteY206" fmla="*/ 298295 h 967234"/>
                <a:gd name="connsiteX207" fmla="*/ 389918 w 578501"/>
                <a:gd name="connsiteY207" fmla="*/ 289696 h 967234"/>
                <a:gd name="connsiteX208" fmla="*/ 396738 w 578501"/>
                <a:gd name="connsiteY208" fmla="*/ 283173 h 967234"/>
                <a:gd name="connsiteX209" fmla="*/ 395552 w 578501"/>
                <a:gd name="connsiteY209" fmla="*/ 280504 h 967234"/>
                <a:gd name="connsiteX210" fmla="*/ 394366 w 578501"/>
                <a:gd name="connsiteY210" fmla="*/ 275167 h 967234"/>
                <a:gd name="connsiteX211" fmla="*/ 394663 w 578501"/>
                <a:gd name="connsiteY211" fmla="*/ 269829 h 967234"/>
                <a:gd name="connsiteX212" fmla="*/ 392884 w 578501"/>
                <a:gd name="connsiteY212" fmla="*/ 265085 h 967234"/>
                <a:gd name="connsiteX213" fmla="*/ 390511 w 578501"/>
                <a:gd name="connsiteY213" fmla="*/ 262120 h 967234"/>
                <a:gd name="connsiteX214" fmla="*/ 389326 w 578501"/>
                <a:gd name="connsiteY214" fmla="*/ 259451 h 967234"/>
                <a:gd name="connsiteX215" fmla="*/ 388436 w 578501"/>
                <a:gd name="connsiteY215" fmla="*/ 255597 h 967234"/>
                <a:gd name="connsiteX216" fmla="*/ 386953 w 578501"/>
                <a:gd name="connsiteY216" fmla="*/ 248184 h 967234"/>
                <a:gd name="connsiteX217" fmla="*/ 382802 w 578501"/>
                <a:gd name="connsiteY217" fmla="*/ 244033 h 967234"/>
                <a:gd name="connsiteX218" fmla="*/ 375389 w 578501"/>
                <a:gd name="connsiteY218" fmla="*/ 226835 h 967234"/>
                <a:gd name="connsiteX219" fmla="*/ 361156 w 578501"/>
                <a:gd name="connsiteY219" fmla="*/ 194811 h 967234"/>
                <a:gd name="connsiteX220" fmla="*/ 350185 w 578501"/>
                <a:gd name="connsiteY220" fmla="*/ 170200 h 967234"/>
                <a:gd name="connsiteX221" fmla="*/ 336546 w 578501"/>
                <a:gd name="connsiteY221" fmla="*/ 139362 h 967234"/>
                <a:gd name="connsiteX222" fmla="*/ 326463 w 578501"/>
                <a:gd name="connsiteY222" fmla="*/ 116827 h 967234"/>
                <a:gd name="connsiteX223" fmla="*/ 312527 w 578501"/>
                <a:gd name="connsiteY223" fmla="*/ 85397 h 967234"/>
                <a:gd name="connsiteX224" fmla="*/ 299481 w 578501"/>
                <a:gd name="connsiteY224" fmla="*/ 55448 h 967234"/>
                <a:gd name="connsiteX225" fmla="*/ 286730 w 578501"/>
                <a:gd name="connsiteY225" fmla="*/ 27279 h 967234"/>
                <a:gd name="connsiteX226" fmla="*/ 263602 w 578501"/>
                <a:gd name="connsiteY226" fmla="*/ 17791 h 967234"/>
                <a:gd name="connsiteX227" fmla="*/ 234247 w 578501"/>
                <a:gd name="connsiteY227" fmla="*/ 6227 h 967234"/>
                <a:gd name="connsiteX228" fmla="*/ 211119 w 578501"/>
                <a:gd name="connsiteY228" fmla="*/ 0 h 96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578501" h="967234">
                  <a:moveTo>
                    <a:pt x="412750" y="631875"/>
                  </a:moveTo>
                  <a:lnTo>
                    <a:pt x="404744" y="624759"/>
                  </a:lnTo>
                  <a:lnTo>
                    <a:pt x="400889" y="623276"/>
                  </a:lnTo>
                  <a:lnTo>
                    <a:pt x="399703" y="625352"/>
                  </a:lnTo>
                  <a:lnTo>
                    <a:pt x="399407" y="629207"/>
                  </a:lnTo>
                  <a:lnTo>
                    <a:pt x="403262" y="638695"/>
                  </a:lnTo>
                  <a:lnTo>
                    <a:pt x="409192" y="637509"/>
                  </a:lnTo>
                  <a:lnTo>
                    <a:pt x="412750" y="631875"/>
                  </a:lnTo>
                  <a:close/>
                  <a:moveTo>
                    <a:pt x="460192" y="580578"/>
                  </a:moveTo>
                  <a:lnTo>
                    <a:pt x="457227" y="574648"/>
                  </a:lnTo>
                  <a:lnTo>
                    <a:pt x="445070" y="562787"/>
                  </a:lnTo>
                  <a:lnTo>
                    <a:pt x="435582" y="562787"/>
                  </a:lnTo>
                  <a:lnTo>
                    <a:pt x="431430" y="570497"/>
                  </a:lnTo>
                  <a:lnTo>
                    <a:pt x="428465" y="586805"/>
                  </a:lnTo>
                  <a:lnTo>
                    <a:pt x="433803" y="600445"/>
                  </a:lnTo>
                  <a:lnTo>
                    <a:pt x="438546" y="602520"/>
                  </a:lnTo>
                  <a:lnTo>
                    <a:pt x="450111" y="603706"/>
                  </a:lnTo>
                  <a:lnTo>
                    <a:pt x="449518" y="599555"/>
                  </a:lnTo>
                  <a:lnTo>
                    <a:pt x="445070" y="589474"/>
                  </a:lnTo>
                  <a:lnTo>
                    <a:pt x="454262" y="587398"/>
                  </a:lnTo>
                  <a:lnTo>
                    <a:pt x="460192" y="580578"/>
                  </a:lnTo>
                  <a:close/>
                  <a:moveTo>
                    <a:pt x="211119" y="0"/>
                  </a:moveTo>
                  <a:lnTo>
                    <a:pt x="201038" y="2372"/>
                  </a:lnTo>
                  <a:lnTo>
                    <a:pt x="195701" y="6820"/>
                  </a:lnTo>
                  <a:lnTo>
                    <a:pt x="195701" y="13343"/>
                  </a:lnTo>
                  <a:lnTo>
                    <a:pt x="185026" y="24907"/>
                  </a:lnTo>
                  <a:lnTo>
                    <a:pt x="163973" y="41216"/>
                  </a:lnTo>
                  <a:lnTo>
                    <a:pt x="147664" y="59600"/>
                  </a:lnTo>
                  <a:lnTo>
                    <a:pt x="140251" y="62861"/>
                  </a:lnTo>
                  <a:lnTo>
                    <a:pt x="133432" y="63751"/>
                  </a:lnTo>
                  <a:lnTo>
                    <a:pt x="123054" y="62268"/>
                  </a:lnTo>
                  <a:lnTo>
                    <a:pt x="114159" y="57524"/>
                  </a:lnTo>
                  <a:lnTo>
                    <a:pt x="111786" y="53669"/>
                  </a:lnTo>
                  <a:lnTo>
                    <a:pt x="107042" y="45960"/>
                  </a:lnTo>
                  <a:lnTo>
                    <a:pt x="101705" y="28169"/>
                  </a:lnTo>
                  <a:lnTo>
                    <a:pt x="88065" y="29652"/>
                  </a:lnTo>
                  <a:lnTo>
                    <a:pt x="74425" y="31134"/>
                  </a:lnTo>
                  <a:lnTo>
                    <a:pt x="71756" y="45960"/>
                  </a:lnTo>
                  <a:lnTo>
                    <a:pt x="68495" y="59007"/>
                  </a:lnTo>
                  <a:lnTo>
                    <a:pt x="63158" y="86583"/>
                  </a:lnTo>
                  <a:lnTo>
                    <a:pt x="55448" y="125426"/>
                  </a:lnTo>
                  <a:lnTo>
                    <a:pt x="51001" y="146775"/>
                  </a:lnTo>
                  <a:lnTo>
                    <a:pt x="42994" y="184433"/>
                  </a:lnTo>
                  <a:lnTo>
                    <a:pt x="35878" y="217643"/>
                  </a:lnTo>
                  <a:lnTo>
                    <a:pt x="42402" y="246108"/>
                  </a:lnTo>
                  <a:lnTo>
                    <a:pt x="48628" y="273091"/>
                  </a:lnTo>
                  <a:lnTo>
                    <a:pt x="41512" y="298295"/>
                  </a:lnTo>
                  <a:lnTo>
                    <a:pt x="39436" y="319644"/>
                  </a:lnTo>
                  <a:lnTo>
                    <a:pt x="42994" y="340993"/>
                  </a:lnTo>
                  <a:lnTo>
                    <a:pt x="46552" y="360267"/>
                  </a:lnTo>
                  <a:lnTo>
                    <a:pt x="52186" y="375389"/>
                  </a:lnTo>
                  <a:lnTo>
                    <a:pt x="57820" y="382506"/>
                  </a:lnTo>
                  <a:lnTo>
                    <a:pt x="59006" y="389325"/>
                  </a:lnTo>
                  <a:lnTo>
                    <a:pt x="56931" y="398814"/>
                  </a:lnTo>
                  <a:lnTo>
                    <a:pt x="52186" y="415715"/>
                  </a:lnTo>
                  <a:lnTo>
                    <a:pt x="55152" y="428762"/>
                  </a:lnTo>
                  <a:lnTo>
                    <a:pt x="51593" y="437064"/>
                  </a:lnTo>
                  <a:lnTo>
                    <a:pt x="39139" y="456041"/>
                  </a:lnTo>
                  <a:lnTo>
                    <a:pt x="32023" y="479763"/>
                  </a:lnTo>
                  <a:lnTo>
                    <a:pt x="35285" y="490141"/>
                  </a:lnTo>
                  <a:lnTo>
                    <a:pt x="40623" y="497850"/>
                  </a:lnTo>
                  <a:lnTo>
                    <a:pt x="42994" y="502891"/>
                  </a:lnTo>
                  <a:lnTo>
                    <a:pt x="41512" y="507635"/>
                  </a:lnTo>
                  <a:lnTo>
                    <a:pt x="35878" y="509711"/>
                  </a:lnTo>
                  <a:lnTo>
                    <a:pt x="30244" y="513269"/>
                  </a:lnTo>
                  <a:lnTo>
                    <a:pt x="27873" y="522758"/>
                  </a:lnTo>
                  <a:lnTo>
                    <a:pt x="32023" y="533432"/>
                  </a:lnTo>
                  <a:lnTo>
                    <a:pt x="31134" y="542921"/>
                  </a:lnTo>
                  <a:lnTo>
                    <a:pt x="27279" y="546182"/>
                  </a:lnTo>
                  <a:lnTo>
                    <a:pt x="21349" y="542031"/>
                  </a:lnTo>
                  <a:lnTo>
                    <a:pt x="13639" y="535508"/>
                  </a:lnTo>
                  <a:lnTo>
                    <a:pt x="8006" y="536694"/>
                  </a:lnTo>
                  <a:lnTo>
                    <a:pt x="2075" y="545293"/>
                  </a:lnTo>
                  <a:lnTo>
                    <a:pt x="0" y="549444"/>
                  </a:lnTo>
                  <a:lnTo>
                    <a:pt x="8006" y="568421"/>
                  </a:lnTo>
                  <a:lnTo>
                    <a:pt x="17198" y="589770"/>
                  </a:lnTo>
                  <a:lnTo>
                    <a:pt x="26094" y="611119"/>
                  </a:lnTo>
                  <a:lnTo>
                    <a:pt x="35285" y="632468"/>
                  </a:lnTo>
                  <a:lnTo>
                    <a:pt x="53373" y="675167"/>
                  </a:lnTo>
                  <a:lnTo>
                    <a:pt x="62564" y="696516"/>
                  </a:lnTo>
                  <a:lnTo>
                    <a:pt x="98739" y="781912"/>
                  </a:lnTo>
                  <a:lnTo>
                    <a:pt x="107931" y="803262"/>
                  </a:lnTo>
                  <a:lnTo>
                    <a:pt x="116827" y="824611"/>
                  </a:lnTo>
                  <a:lnTo>
                    <a:pt x="125722" y="845960"/>
                  </a:lnTo>
                  <a:lnTo>
                    <a:pt x="134618" y="867309"/>
                  </a:lnTo>
                  <a:lnTo>
                    <a:pt x="143810" y="888658"/>
                  </a:lnTo>
                  <a:lnTo>
                    <a:pt x="148554" y="903484"/>
                  </a:lnTo>
                  <a:lnTo>
                    <a:pt x="155077" y="916234"/>
                  </a:lnTo>
                  <a:lnTo>
                    <a:pt x="164566" y="926316"/>
                  </a:lnTo>
                  <a:lnTo>
                    <a:pt x="183543" y="939066"/>
                  </a:lnTo>
                  <a:lnTo>
                    <a:pt x="191252" y="953002"/>
                  </a:lnTo>
                  <a:lnTo>
                    <a:pt x="209043" y="967235"/>
                  </a:lnTo>
                  <a:lnTo>
                    <a:pt x="212009" y="957153"/>
                  </a:lnTo>
                  <a:lnTo>
                    <a:pt x="216753" y="949740"/>
                  </a:lnTo>
                  <a:lnTo>
                    <a:pt x="217939" y="901112"/>
                  </a:lnTo>
                  <a:lnTo>
                    <a:pt x="230393" y="866716"/>
                  </a:lnTo>
                  <a:lnTo>
                    <a:pt x="241363" y="829652"/>
                  </a:lnTo>
                  <a:lnTo>
                    <a:pt x="234247" y="825500"/>
                  </a:lnTo>
                  <a:lnTo>
                    <a:pt x="228910" y="824018"/>
                  </a:lnTo>
                  <a:lnTo>
                    <a:pt x="234247" y="800890"/>
                  </a:lnTo>
                  <a:lnTo>
                    <a:pt x="245218" y="781023"/>
                  </a:lnTo>
                  <a:lnTo>
                    <a:pt x="256783" y="771831"/>
                  </a:lnTo>
                  <a:lnTo>
                    <a:pt x="258265" y="779540"/>
                  </a:lnTo>
                  <a:lnTo>
                    <a:pt x="260637" y="785471"/>
                  </a:lnTo>
                  <a:lnTo>
                    <a:pt x="266568" y="781023"/>
                  </a:lnTo>
                  <a:lnTo>
                    <a:pt x="272201" y="773610"/>
                  </a:lnTo>
                  <a:lnTo>
                    <a:pt x="278725" y="777761"/>
                  </a:lnTo>
                  <a:lnTo>
                    <a:pt x="284359" y="779244"/>
                  </a:lnTo>
                  <a:lnTo>
                    <a:pt x="284062" y="771831"/>
                  </a:lnTo>
                  <a:lnTo>
                    <a:pt x="277835" y="760563"/>
                  </a:lnTo>
                  <a:lnTo>
                    <a:pt x="275759" y="751668"/>
                  </a:lnTo>
                  <a:lnTo>
                    <a:pt x="279614" y="752557"/>
                  </a:lnTo>
                  <a:lnTo>
                    <a:pt x="283765" y="759377"/>
                  </a:lnTo>
                  <a:lnTo>
                    <a:pt x="288806" y="759377"/>
                  </a:lnTo>
                  <a:lnTo>
                    <a:pt x="285248" y="737435"/>
                  </a:lnTo>
                  <a:lnTo>
                    <a:pt x="288509" y="727354"/>
                  </a:lnTo>
                  <a:lnTo>
                    <a:pt x="294143" y="735359"/>
                  </a:lnTo>
                  <a:lnTo>
                    <a:pt x="300963" y="748110"/>
                  </a:lnTo>
                  <a:lnTo>
                    <a:pt x="305114" y="745144"/>
                  </a:lnTo>
                  <a:lnTo>
                    <a:pt x="302446" y="724685"/>
                  </a:lnTo>
                  <a:lnTo>
                    <a:pt x="306004" y="727947"/>
                  </a:lnTo>
                  <a:lnTo>
                    <a:pt x="313713" y="739511"/>
                  </a:lnTo>
                  <a:lnTo>
                    <a:pt x="318458" y="735656"/>
                  </a:lnTo>
                  <a:lnTo>
                    <a:pt x="320830" y="723202"/>
                  </a:lnTo>
                  <a:lnTo>
                    <a:pt x="329726" y="709563"/>
                  </a:lnTo>
                  <a:lnTo>
                    <a:pt x="346923" y="705708"/>
                  </a:lnTo>
                  <a:lnTo>
                    <a:pt x="354930" y="690882"/>
                  </a:lnTo>
                  <a:lnTo>
                    <a:pt x="359674" y="675463"/>
                  </a:lnTo>
                  <a:lnTo>
                    <a:pt x="354633" y="660637"/>
                  </a:lnTo>
                  <a:lnTo>
                    <a:pt x="355522" y="620311"/>
                  </a:lnTo>
                  <a:lnTo>
                    <a:pt x="348109" y="604003"/>
                  </a:lnTo>
                  <a:lnTo>
                    <a:pt x="359377" y="587695"/>
                  </a:lnTo>
                  <a:lnTo>
                    <a:pt x="360563" y="572572"/>
                  </a:lnTo>
                  <a:lnTo>
                    <a:pt x="363825" y="566345"/>
                  </a:lnTo>
                  <a:lnTo>
                    <a:pt x="368272" y="578503"/>
                  </a:lnTo>
                  <a:lnTo>
                    <a:pt x="368866" y="590956"/>
                  </a:lnTo>
                  <a:lnTo>
                    <a:pt x="371830" y="591549"/>
                  </a:lnTo>
                  <a:lnTo>
                    <a:pt x="376575" y="587695"/>
                  </a:lnTo>
                  <a:lnTo>
                    <a:pt x="381023" y="588584"/>
                  </a:lnTo>
                  <a:lnTo>
                    <a:pt x="374796" y="605189"/>
                  </a:lnTo>
                  <a:lnTo>
                    <a:pt x="375685" y="614381"/>
                  </a:lnTo>
                  <a:lnTo>
                    <a:pt x="387250" y="608747"/>
                  </a:lnTo>
                  <a:lnTo>
                    <a:pt x="404744" y="608747"/>
                  </a:lnTo>
                  <a:lnTo>
                    <a:pt x="413343" y="614381"/>
                  </a:lnTo>
                  <a:lnTo>
                    <a:pt x="419570" y="614381"/>
                  </a:lnTo>
                  <a:lnTo>
                    <a:pt x="418384" y="604596"/>
                  </a:lnTo>
                  <a:lnTo>
                    <a:pt x="411564" y="590067"/>
                  </a:lnTo>
                  <a:lnTo>
                    <a:pt x="412157" y="574944"/>
                  </a:lnTo>
                  <a:lnTo>
                    <a:pt x="410971" y="561305"/>
                  </a:lnTo>
                  <a:lnTo>
                    <a:pt x="418384" y="566938"/>
                  </a:lnTo>
                  <a:lnTo>
                    <a:pt x="426093" y="569014"/>
                  </a:lnTo>
                  <a:lnTo>
                    <a:pt x="431430" y="560119"/>
                  </a:lnTo>
                  <a:lnTo>
                    <a:pt x="434099" y="551223"/>
                  </a:lnTo>
                  <a:lnTo>
                    <a:pt x="437657" y="547961"/>
                  </a:lnTo>
                  <a:lnTo>
                    <a:pt x="443884" y="545293"/>
                  </a:lnTo>
                  <a:lnTo>
                    <a:pt x="451000" y="545293"/>
                  </a:lnTo>
                  <a:lnTo>
                    <a:pt x="456634" y="545589"/>
                  </a:lnTo>
                  <a:lnTo>
                    <a:pt x="464047" y="554188"/>
                  </a:lnTo>
                  <a:lnTo>
                    <a:pt x="473239" y="562491"/>
                  </a:lnTo>
                  <a:lnTo>
                    <a:pt x="477687" y="556857"/>
                  </a:lnTo>
                  <a:lnTo>
                    <a:pt x="480059" y="551520"/>
                  </a:lnTo>
                  <a:lnTo>
                    <a:pt x="479466" y="541735"/>
                  </a:lnTo>
                  <a:lnTo>
                    <a:pt x="487768" y="540549"/>
                  </a:lnTo>
                  <a:lnTo>
                    <a:pt x="486879" y="512973"/>
                  </a:lnTo>
                  <a:lnTo>
                    <a:pt x="492513" y="508525"/>
                  </a:lnTo>
                  <a:lnTo>
                    <a:pt x="502594" y="508525"/>
                  </a:lnTo>
                  <a:lnTo>
                    <a:pt x="512675" y="504967"/>
                  </a:lnTo>
                  <a:lnTo>
                    <a:pt x="518606" y="499036"/>
                  </a:lnTo>
                  <a:lnTo>
                    <a:pt x="518903" y="483321"/>
                  </a:lnTo>
                  <a:lnTo>
                    <a:pt x="530763" y="475612"/>
                  </a:lnTo>
                  <a:lnTo>
                    <a:pt x="539658" y="462268"/>
                  </a:lnTo>
                  <a:lnTo>
                    <a:pt x="564270" y="456338"/>
                  </a:lnTo>
                  <a:lnTo>
                    <a:pt x="578502" y="415122"/>
                  </a:lnTo>
                  <a:lnTo>
                    <a:pt x="576130" y="411268"/>
                  </a:lnTo>
                  <a:lnTo>
                    <a:pt x="571683" y="409192"/>
                  </a:lnTo>
                  <a:lnTo>
                    <a:pt x="558042" y="411268"/>
                  </a:lnTo>
                  <a:lnTo>
                    <a:pt x="552113" y="400296"/>
                  </a:lnTo>
                  <a:lnTo>
                    <a:pt x="552705" y="389918"/>
                  </a:lnTo>
                  <a:lnTo>
                    <a:pt x="541734" y="372127"/>
                  </a:lnTo>
                  <a:lnTo>
                    <a:pt x="533729" y="363825"/>
                  </a:lnTo>
                  <a:lnTo>
                    <a:pt x="531950" y="357598"/>
                  </a:lnTo>
                  <a:lnTo>
                    <a:pt x="525129" y="357895"/>
                  </a:lnTo>
                  <a:lnTo>
                    <a:pt x="518903" y="358488"/>
                  </a:lnTo>
                  <a:lnTo>
                    <a:pt x="513565" y="359081"/>
                  </a:lnTo>
                  <a:lnTo>
                    <a:pt x="512083" y="362935"/>
                  </a:lnTo>
                  <a:lnTo>
                    <a:pt x="510896" y="367680"/>
                  </a:lnTo>
                  <a:lnTo>
                    <a:pt x="508821" y="371831"/>
                  </a:lnTo>
                  <a:lnTo>
                    <a:pt x="500519" y="370941"/>
                  </a:lnTo>
                  <a:lnTo>
                    <a:pt x="493106" y="365901"/>
                  </a:lnTo>
                  <a:lnTo>
                    <a:pt x="483024" y="361749"/>
                  </a:lnTo>
                  <a:lnTo>
                    <a:pt x="478280" y="357598"/>
                  </a:lnTo>
                  <a:lnTo>
                    <a:pt x="477094" y="350778"/>
                  </a:lnTo>
                  <a:lnTo>
                    <a:pt x="477687" y="343365"/>
                  </a:lnTo>
                  <a:lnTo>
                    <a:pt x="475908" y="335360"/>
                  </a:lnTo>
                  <a:lnTo>
                    <a:pt x="469088" y="328540"/>
                  </a:lnTo>
                  <a:lnTo>
                    <a:pt x="464047" y="325278"/>
                  </a:lnTo>
                  <a:lnTo>
                    <a:pt x="459600" y="320830"/>
                  </a:lnTo>
                  <a:lnTo>
                    <a:pt x="458117" y="315196"/>
                  </a:lnTo>
                  <a:lnTo>
                    <a:pt x="461379" y="310749"/>
                  </a:lnTo>
                  <a:lnTo>
                    <a:pt x="464047" y="306004"/>
                  </a:lnTo>
                  <a:lnTo>
                    <a:pt x="462565" y="298592"/>
                  </a:lnTo>
                  <a:lnTo>
                    <a:pt x="456931" y="292365"/>
                  </a:lnTo>
                  <a:lnTo>
                    <a:pt x="454262" y="292365"/>
                  </a:lnTo>
                  <a:lnTo>
                    <a:pt x="454262" y="292365"/>
                  </a:lnTo>
                  <a:lnTo>
                    <a:pt x="447442" y="299481"/>
                  </a:lnTo>
                  <a:lnTo>
                    <a:pt x="431727" y="303336"/>
                  </a:lnTo>
                  <a:lnTo>
                    <a:pt x="406523" y="298295"/>
                  </a:lnTo>
                  <a:lnTo>
                    <a:pt x="389918" y="289696"/>
                  </a:lnTo>
                  <a:lnTo>
                    <a:pt x="396738" y="283173"/>
                  </a:lnTo>
                  <a:lnTo>
                    <a:pt x="395552" y="280504"/>
                  </a:lnTo>
                  <a:lnTo>
                    <a:pt x="394366" y="275167"/>
                  </a:lnTo>
                  <a:lnTo>
                    <a:pt x="394663" y="269829"/>
                  </a:lnTo>
                  <a:lnTo>
                    <a:pt x="392884" y="265085"/>
                  </a:lnTo>
                  <a:lnTo>
                    <a:pt x="390511" y="262120"/>
                  </a:lnTo>
                  <a:lnTo>
                    <a:pt x="389326" y="259451"/>
                  </a:lnTo>
                  <a:lnTo>
                    <a:pt x="388436" y="255597"/>
                  </a:lnTo>
                  <a:lnTo>
                    <a:pt x="386953" y="248184"/>
                  </a:lnTo>
                  <a:lnTo>
                    <a:pt x="382802" y="244033"/>
                  </a:lnTo>
                  <a:lnTo>
                    <a:pt x="375389" y="226835"/>
                  </a:lnTo>
                  <a:lnTo>
                    <a:pt x="361156" y="194811"/>
                  </a:lnTo>
                  <a:lnTo>
                    <a:pt x="350185" y="170200"/>
                  </a:lnTo>
                  <a:lnTo>
                    <a:pt x="336546" y="139362"/>
                  </a:lnTo>
                  <a:lnTo>
                    <a:pt x="326463" y="116827"/>
                  </a:lnTo>
                  <a:lnTo>
                    <a:pt x="312527" y="85397"/>
                  </a:lnTo>
                  <a:lnTo>
                    <a:pt x="299481" y="55448"/>
                  </a:lnTo>
                  <a:lnTo>
                    <a:pt x="286730" y="27279"/>
                  </a:lnTo>
                  <a:lnTo>
                    <a:pt x="263602" y="17791"/>
                  </a:lnTo>
                  <a:lnTo>
                    <a:pt x="234247" y="6227"/>
                  </a:lnTo>
                  <a:lnTo>
                    <a:pt x="211119" y="0"/>
                  </a:lnTo>
                  <a:close/>
                </a:path>
              </a:pathLst>
            </a:custGeom>
            <a:solidFill>
              <a:schemeClr val="bg2"/>
            </a:solidFill>
            <a:ln w="2962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1588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24EA3B-5DBD-3915-C129-0F80F4D83697}"/>
                </a:ext>
              </a:extLst>
            </p:cNvPr>
            <p:cNvSpPr/>
            <p:nvPr/>
          </p:nvSpPr>
          <p:spPr>
            <a:xfrm>
              <a:off x="8877680" y="1592021"/>
              <a:ext cx="578501" cy="967234"/>
            </a:xfrm>
            <a:custGeom>
              <a:avLst/>
              <a:gdLst>
                <a:gd name="connsiteX0" fmla="*/ 412750 w 578501"/>
                <a:gd name="connsiteY0" fmla="*/ 631579 h 967234"/>
                <a:gd name="connsiteX1" fmla="*/ 404744 w 578501"/>
                <a:gd name="connsiteY1" fmla="*/ 624463 h 967234"/>
                <a:gd name="connsiteX2" fmla="*/ 400889 w 578501"/>
                <a:gd name="connsiteY2" fmla="*/ 622980 h 967234"/>
                <a:gd name="connsiteX3" fmla="*/ 399703 w 578501"/>
                <a:gd name="connsiteY3" fmla="*/ 625056 h 967234"/>
                <a:gd name="connsiteX4" fmla="*/ 399407 w 578501"/>
                <a:gd name="connsiteY4" fmla="*/ 628910 h 967234"/>
                <a:gd name="connsiteX5" fmla="*/ 403262 w 578501"/>
                <a:gd name="connsiteY5" fmla="*/ 638399 h 967234"/>
                <a:gd name="connsiteX6" fmla="*/ 409192 w 578501"/>
                <a:gd name="connsiteY6" fmla="*/ 637213 h 967234"/>
                <a:gd name="connsiteX7" fmla="*/ 412750 w 578501"/>
                <a:gd name="connsiteY7" fmla="*/ 631579 h 967234"/>
                <a:gd name="connsiteX8" fmla="*/ 460192 w 578501"/>
                <a:gd name="connsiteY8" fmla="*/ 580578 h 967234"/>
                <a:gd name="connsiteX9" fmla="*/ 457227 w 578501"/>
                <a:gd name="connsiteY9" fmla="*/ 574648 h 967234"/>
                <a:gd name="connsiteX10" fmla="*/ 445070 w 578501"/>
                <a:gd name="connsiteY10" fmla="*/ 563084 h 967234"/>
                <a:gd name="connsiteX11" fmla="*/ 435582 w 578501"/>
                <a:gd name="connsiteY11" fmla="*/ 563084 h 967234"/>
                <a:gd name="connsiteX12" fmla="*/ 431430 w 578501"/>
                <a:gd name="connsiteY12" fmla="*/ 570793 h 967234"/>
                <a:gd name="connsiteX13" fmla="*/ 428465 w 578501"/>
                <a:gd name="connsiteY13" fmla="*/ 587398 h 967234"/>
                <a:gd name="connsiteX14" fmla="*/ 433803 w 578501"/>
                <a:gd name="connsiteY14" fmla="*/ 601038 h 967234"/>
                <a:gd name="connsiteX15" fmla="*/ 438546 w 578501"/>
                <a:gd name="connsiteY15" fmla="*/ 603113 h 967234"/>
                <a:gd name="connsiteX16" fmla="*/ 450111 w 578501"/>
                <a:gd name="connsiteY16" fmla="*/ 604299 h 967234"/>
                <a:gd name="connsiteX17" fmla="*/ 449518 w 578501"/>
                <a:gd name="connsiteY17" fmla="*/ 600148 h 967234"/>
                <a:gd name="connsiteX18" fmla="*/ 445070 w 578501"/>
                <a:gd name="connsiteY18" fmla="*/ 590067 h 967234"/>
                <a:gd name="connsiteX19" fmla="*/ 454262 w 578501"/>
                <a:gd name="connsiteY19" fmla="*/ 587991 h 967234"/>
                <a:gd name="connsiteX20" fmla="*/ 460192 w 578501"/>
                <a:gd name="connsiteY20" fmla="*/ 580578 h 967234"/>
                <a:gd name="connsiteX21" fmla="*/ 211119 w 578501"/>
                <a:gd name="connsiteY21" fmla="*/ 0 h 967234"/>
                <a:gd name="connsiteX22" fmla="*/ 201038 w 578501"/>
                <a:gd name="connsiteY22" fmla="*/ 2372 h 967234"/>
                <a:gd name="connsiteX23" fmla="*/ 195701 w 578501"/>
                <a:gd name="connsiteY23" fmla="*/ 6820 h 967234"/>
                <a:gd name="connsiteX24" fmla="*/ 195701 w 578501"/>
                <a:gd name="connsiteY24" fmla="*/ 13343 h 967234"/>
                <a:gd name="connsiteX25" fmla="*/ 185026 w 578501"/>
                <a:gd name="connsiteY25" fmla="*/ 24907 h 967234"/>
                <a:gd name="connsiteX26" fmla="*/ 163973 w 578501"/>
                <a:gd name="connsiteY26" fmla="*/ 41216 h 967234"/>
                <a:gd name="connsiteX27" fmla="*/ 147664 w 578501"/>
                <a:gd name="connsiteY27" fmla="*/ 59600 h 967234"/>
                <a:gd name="connsiteX28" fmla="*/ 140251 w 578501"/>
                <a:gd name="connsiteY28" fmla="*/ 62861 h 967234"/>
                <a:gd name="connsiteX29" fmla="*/ 133432 w 578501"/>
                <a:gd name="connsiteY29" fmla="*/ 63751 h 967234"/>
                <a:gd name="connsiteX30" fmla="*/ 123054 w 578501"/>
                <a:gd name="connsiteY30" fmla="*/ 62268 h 967234"/>
                <a:gd name="connsiteX31" fmla="*/ 114159 w 578501"/>
                <a:gd name="connsiteY31" fmla="*/ 57524 h 967234"/>
                <a:gd name="connsiteX32" fmla="*/ 111786 w 578501"/>
                <a:gd name="connsiteY32" fmla="*/ 53669 h 967234"/>
                <a:gd name="connsiteX33" fmla="*/ 107042 w 578501"/>
                <a:gd name="connsiteY33" fmla="*/ 45663 h 967234"/>
                <a:gd name="connsiteX34" fmla="*/ 101705 w 578501"/>
                <a:gd name="connsiteY34" fmla="*/ 27872 h 967234"/>
                <a:gd name="connsiteX35" fmla="*/ 88065 w 578501"/>
                <a:gd name="connsiteY35" fmla="*/ 29652 h 967234"/>
                <a:gd name="connsiteX36" fmla="*/ 74425 w 578501"/>
                <a:gd name="connsiteY36" fmla="*/ 31134 h 967234"/>
                <a:gd name="connsiteX37" fmla="*/ 71756 w 578501"/>
                <a:gd name="connsiteY37" fmla="*/ 45960 h 967234"/>
                <a:gd name="connsiteX38" fmla="*/ 68495 w 578501"/>
                <a:gd name="connsiteY38" fmla="*/ 59007 h 967234"/>
                <a:gd name="connsiteX39" fmla="*/ 63158 w 578501"/>
                <a:gd name="connsiteY39" fmla="*/ 86583 h 967234"/>
                <a:gd name="connsiteX40" fmla="*/ 55448 w 578501"/>
                <a:gd name="connsiteY40" fmla="*/ 125426 h 967234"/>
                <a:gd name="connsiteX41" fmla="*/ 51001 w 578501"/>
                <a:gd name="connsiteY41" fmla="*/ 146775 h 967234"/>
                <a:gd name="connsiteX42" fmla="*/ 42994 w 578501"/>
                <a:gd name="connsiteY42" fmla="*/ 184433 h 967234"/>
                <a:gd name="connsiteX43" fmla="*/ 35878 w 578501"/>
                <a:gd name="connsiteY43" fmla="*/ 217643 h 967234"/>
                <a:gd name="connsiteX44" fmla="*/ 42402 w 578501"/>
                <a:gd name="connsiteY44" fmla="*/ 246108 h 967234"/>
                <a:gd name="connsiteX45" fmla="*/ 48628 w 578501"/>
                <a:gd name="connsiteY45" fmla="*/ 273091 h 967234"/>
                <a:gd name="connsiteX46" fmla="*/ 41512 w 578501"/>
                <a:gd name="connsiteY46" fmla="*/ 298295 h 967234"/>
                <a:gd name="connsiteX47" fmla="*/ 39436 w 578501"/>
                <a:gd name="connsiteY47" fmla="*/ 319644 h 967234"/>
                <a:gd name="connsiteX48" fmla="*/ 42994 w 578501"/>
                <a:gd name="connsiteY48" fmla="*/ 340993 h 967234"/>
                <a:gd name="connsiteX49" fmla="*/ 46552 w 578501"/>
                <a:gd name="connsiteY49" fmla="*/ 360267 h 967234"/>
                <a:gd name="connsiteX50" fmla="*/ 52186 w 578501"/>
                <a:gd name="connsiteY50" fmla="*/ 375389 h 967234"/>
                <a:gd name="connsiteX51" fmla="*/ 57820 w 578501"/>
                <a:gd name="connsiteY51" fmla="*/ 382506 h 967234"/>
                <a:gd name="connsiteX52" fmla="*/ 59006 w 578501"/>
                <a:gd name="connsiteY52" fmla="*/ 389325 h 967234"/>
                <a:gd name="connsiteX53" fmla="*/ 56931 w 578501"/>
                <a:gd name="connsiteY53" fmla="*/ 398814 h 967234"/>
                <a:gd name="connsiteX54" fmla="*/ 52186 w 578501"/>
                <a:gd name="connsiteY54" fmla="*/ 415715 h 967234"/>
                <a:gd name="connsiteX55" fmla="*/ 55152 w 578501"/>
                <a:gd name="connsiteY55" fmla="*/ 428762 h 967234"/>
                <a:gd name="connsiteX56" fmla="*/ 51593 w 578501"/>
                <a:gd name="connsiteY56" fmla="*/ 437361 h 967234"/>
                <a:gd name="connsiteX57" fmla="*/ 39139 w 578501"/>
                <a:gd name="connsiteY57" fmla="*/ 456338 h 967234"/>
                <a:gd name="connsiteX58" fmla="*/ 32023 w 578501"/>
                <a:gd name="connsiteY58" fmla="*/ 480059 h 967234"/>
                <a:gd name="connsiteX59" fmla="*/ 35285 w 578501"/>
                <a:gd name="connsiteY59" fmla="*/ 490437 h 967234"/>
                <a:gd name="connsiteX60" fmla="*/ 40623 w 578501"/>
                <a:gd name="connsiteY60" fmla="*/ 498147 h 967234"/>
                <a:gd name="connsiteX61" fmla="*/ 42994 w 578501"/>
                <a:gd name="connsiteY61" fmla="*/ 503187 h 967234"/>
                <a:gd name="connsiteX62" fmla="*/ 41512 w 578501"/>
                <a:gd name="connsiteY62" fmla="*/ 507932 h 967234"/>
                <a:gd name="connsiteX63" fmla="*/ 35878 w 578501"/>
                <a:gd name="connsiteY63" fmla="*/ 510007 h 967234"/>
                <a:gd name="connsiteX64" fmla="*/ 30244 w 578501"/>
                <a:gd name="connsiteY64" fmla="*/ 513566 h 967234"/>
                <a:gd name="connsiteX65" fmla="*/ 27873 w 578501"/>
                <a:gd name="connsiteY65" fmla="*/ 523054 h 967234"/>
                <a:gd name="connsiteX66" fmla="*/ 32023 w 578501"/>
                <a:gd name="connsiteY66" fmla="*/ 533729 h 967234"/>
                <a:gd name="connsiteX67" fmla="*/ 31134 w 578501"/>
                <a:gd name="connsiteY67" fmla="*/ 543217 h 967234"/>
                <a:gd name="connsiteX68" fmla="*/ 27279 w 578501"/>
                <a:gd name="connsiteY68" fmla="*/ 546479 h 967234"/>
                <a:gd name="connsiteX69" fmla="*/ 21349 w 578501"/>
                <a:gd name="connsiteY69" fmla="*/ 542328 h 967234"/>
                <a:gd name="connsiteX70" fmla="*/ 13639 w 578501"/>
                <a:gd name="connsiteY70" fmla="*/ 535804 h 967234"/>
                <a:gd name="connsiteX71" fmla="*/ 8006 w 578501"/>
                <a:gd name="connsiteY71" fmla="*/ 536990 h 967234"/>
                <a:gd name="connsiteX72" fmla="*/ 2075 w 578501"/>
                <a:gd name="connsiteY72" fmla="*/ 545589 h 967234"/>
                <a:gd name="connsiteX73" fmla="*/ 0 w 578501"/>
                <a:gd name="connsiteY73" fmla="*/ 549741 h 967234"/>
                <a:gd name="connsiteX74" fmla="*/ 8006 w 578501"/>
                <a:gd name="connsiteY74" fmla="*/ 568718 h 967234"/>
                <a:gd name="connsiteX75" fmla="*/ 17198 w 578501"/>
                <a:gd name="connsiteY75" fmla="*/ 590067 h 967234"/>
                <a:gd name="connsiteX76" fmla="*/ 26094 w 578501"/>
                <a:gd name="connsiteY76" fmla="*/ 611416 h 967234"/>
                <a:gd name="connsiteX77" fmla="*/ 35285 w 578501"/>
                <a:gd name="connsiteY77" fmla="*/ 632765 h 967234"/>
                <a:gd name="connsiteX78" fmla="*/ 53373 w 578501"/>
                <a:gd name="connsiteY78" fmla="*/ 675463 h 967234"/>
                <a:gd name="connsiteX79" fmla="*/ 62564 w 578501"/>
                <a:gd name="connsiteY79" fmla="*/ 696812 h 967234"/>
                <a:gd name="connsiteX80" fmla="*/ 98739 w 578501"/>
                <a:gd name="connsiteY80" fmla="*/ 781912 h 967234"/>
                <a:gd name="connsiteX81" fmla="*/ 107931 w 578501"/>
                <a:gd name="connsiteY81" fmla="*/ 803262 h 967234"/>
                <a:gd name="connsiteX82" fmla="*/ 116827 w 578501"/>
                <a:gd name="connsiteY82" fmla="*/ 824611 h 967234"/>
                <a:gd name="connsiteX83" fmla="*/ 125722 w 578501"/>
                <a:gd name="connsiteY83" fmla="*/ 845960 h 967234"/>
                <a:gd name="connsiteX84" fmla="*/ 134618 w 578501"/>
                <a:gd name="connsiteY84" fmla="*/ 867309 h 967234"/>
                <a:gd name="connsiteX85" fmla="*/ 143810 w 578501"/>
                <a:gd name="connsiteY85" fmla="*/ 888658 h 967234"/>
                <a:gd name="connsiteX86" fmla="*/ 148554 w 578501"/>
                <a:gd name="connsiteY86" fmla="*/ 903484 h 967234"/>
                <a:gd name="connsiteX87" fmla="*/ 155077 w 578501"/>
                <a:gd name="connsiteY87" fmla="*/ 916234 h 967234"/>
                <a:gd name="connsiteX88" fmla="*/ 164566 w 578501"/>
                <a:gd name="connsiteY88" fmla="*/ 926316 h 967234"/>
                <a:gd name="connsiteX89" fmla="*/ 183543 w 578501"/>
                <a:gd name="connsiteY89" fmla="*/ 939066 h 967234"/>
                <a:gd name="connsiteX90" fmla="*/ 191252 w 578501"/>
                <a:gd name="connsiteY90" fmla="*/ 953002 h 967234"/>
                <a:gd name="connsiteX91" fmla="*/ 209043 w 578501"/>
                <a:gd name="connsiteY91" fmla="*/ 967235 h 967234"/>
                <a:gd name="connsiteX92" fmla="*/ 212009 w 578501"/>
                <a:gd name="connsiteY92" fmla="*/ 957153 h 967234"/>
                <a:gd name="connsiteX93" fmla="*/ 216753 w 578501"/>
                <a:gd name="connsiteY93" fmla="*/ 949740 h 967234"/>
                <a:gd name="connsiteX94" fmla="*/ 217939 w 578501"/>
                <a:gd name="connsiteY94" fmla="*/ 901112 h 967234"/>
                <a:gd name="connsiteX95" fmla="*/ 230393 w 578501"/>
                <a:gd name="connsiteY95" fmla="*/ 866716 h 967234"/>
                <a:gd name="connsiteX96" fmla="*/ 241363 w 578501"/>
                <a:gd name="connsiteY96" fmla="*/ 829652 h 967234"/>
                <a:gd name="connsiteX97" fmla="*/ 234247 w 578501"/>
                <a:gd name="connsiteY97" fmla="*/ 825500 h 967234"/>
                <a:gd name="connsiteX98" fmla="*/ 228910 w 578501"/>
                <a:gd name="connsiteY98" fmla="*/ 824018 h 967234"/>
                <a:gd name="connsiteX99" fmla="*/ 234247 w 578501"/>
                <a:gd name="connsiteY99" fmla="*/ 800890 h 967234"/>
                <a:gd name="connsiteX100" fmla="*/ 245218 w 578501"/>
                <a:gd name="connsiteY100" fmla="*/ 781319 h 967234"/>
                <a:gd name="connsiteX101" fmla="*/ 256783 w 578501"/>
                <a:gd name="connsiteY101" fmla="*/ 772127 h 967234"/>
                <a:gd name="connsiteX102" fmla="*/ 258265 w 578501"/>
                <a:gd name="connsiteY102" fmla="*/ 779837 h 967234"/>
                <a:gd name="connsiteX103" fmla="*/ 260637 w 578501"/>
                <a:gd name="connsiteY103" fmla="*/ 785767 h 967234"/>
                <a:gd name="connsiteX104" fmla="*/ 266568 w 578501"/>
                <a:gd name="connsiteY104" fmla="*/ 781319 h 967234"/>
                <a:gd name="connsiteX105" fmla="*/ 272201 w 578501"/>
                <a:gd name="connsiteY105" fmla="*/ 773907 h 967234"/>
                <a:gd name="connsiteX106" fmla="*/ 278725 w 578501"/>
                <a:gd name="connsiteY106" fmla="*/ 778058 h 967234"/>
                <a:gd name="connsiteX107" fmla="*/ 284359 w 578501"/>
                <a:gd name="connsiteY107" fmla="*/ 779540 h 967234"/>
                <a:gd name="connsiteX108" fmla="*/ 284062 w 578501"/>
                <a:gd name="connsiteY108" fmla="*/ 772127 h 967234"/>
                <a:gd name="connsiteX109" fmla="*/ 277835 w 578501"/>
                <a:gd name="connsiteY109" fmla="*/ 760860 h 967234"/>
                <a:gd name="connsiteX110" fmla="*/ 275759 w 578501"/>
                <a:gd name="connsiteY110" fmla="*/ 751964 h 967234"/>
                <a:gd name="connsiteX111" fmla="*/ 279614 w 578501"/>
                <a:gd name="connsiteY111" fmla="*/ 753150 h 967234"/>
                <a:gd name="connsiteX112" fmla="*/ 283765 w 578501"/>
                <a:gd name="connsiteY112" fmla="*/ 759970 h 967234"/>
                <a:gd name="connsiteX113" fmla="*/ 288806 w 578501"/>
                <a:gd name="connsiteY113" fmla="*/ 759970 h 967234"/>
                <a:gd name="connsiteX114" fmla="*/ 285248 w 578501"/>
                <a:gd name="connsiteY114" fmla="*/ 738325 h 967234"/>
                <a:gd name="connsiteX115" fmla="*/ 288509 w 578501"/>
                <a:gd name="connsiteY115" fmla="*/ 728243 h 967234"/>
                <a:gd name="connsiteX116" fmla="*/ 294143 w 578501"/>
                <a:gd name="connsiteY116" fmla="*/ 736249 h 967234"/>
                <a:gd name="connsiteX117" fmla="*/ 300963 w 578501"/>
                <a:gd name="connsiteY117" fmla="*/ 748999 h 967234"/>
                <a:gd name="connsiteX118" fmla="*/ 305114 w 578501"/>
                <a:gd name="connsiteY118" fmla="*/ 746034 h 967234"/>
                <a:gd name="connsiteX119" fmla="*/ 302446 w 578501"/>
                <a:gd name="connsiteY119" fmla="*/ 725278 h 967234"/>
                <a:gd name="connsiteX120" fmla="*/ 306004 w 578501"/>
                <a:gd name="connsiteY120" fmla="*/ 728540 h 967234"/>
                <a:gd name="connsiteX121" fmla="*/ 313713 w 578501"/>
                <a:gd name="connsiteY121" fmla="*/ 740104 h 967234"/>
                <a:gd name="connsiteX122" fmla="*/ 318458 w 578501"/>
                <a:gd name="connsiteY122" fmla="*/ 736546 h 967234"/>
                <a:gd name="connsiteX123" fmla="*/ 320830 w 578501"/>
                <a:gd name="connsiteY123" fmla="*/ 724092 h 967234"/>
                <a:gd name="connsiteX124" fmla="*/ 329726 w 578501"/>
                <a:gd name="connsiteY124" fmla="*/ 710452 h 967234"/>
                <a:gd name="connsiteX125" fmla="*/ 346923 w 578501"/>
                <a:gd name="connsiteY125" fmla="*/ 706597 h 967234"/>
                <a:gd name="connsiteX126" fmla="*/ 354930 w 578501"/>
                <a:gd name="connsiteY126" fmla="*/ 691772 h 967234"/>
                <a:gd name="connsiteX127" fmla="*/ 359674 w 578501"/>
                <a:gd name="connsiteY127" fmla="*/ 676353 h 967234"/>
                <a:gd name="connsiteX128" fmla="*/ 354633 w 578501"/>
                <a:gd name="connsiteY128" fmla="*/ 661527 h 967234"/>
                <a:gd name="connsiteX129" fmla="*/ 355522 w 578501"/>
                <a:gd name="connsiteY129" fmla="*/ 621497 h 967234"/>
                <a:gd name="connsiteX130" fmla="*/ 348109 w 578501"/>
                <a:gd name="connsiteY130" fmla="*/ 605189 h 967234"/>
                <a:gd name="connsiteX131" fmla="*/ 359377 w 578501"/>
                <a:gd name="connsiteY131" fmla="*/ 588881 h 967234"/>
                <a:gd name="connsiteX132" fmla="*/ 360563 w 578501"/>
                <a:gd name="connsiteY132" fmla="*/ 573758 h 967234"/>
                <a:gd name="connsiteX133" fmla="*/ 363825 w 578501"/>
                <a:gd name="connsiteY133" fmla="*/ 567531 h 967234"/>
                <a:gd name="connsiteX134" fmla="*/ 368272 w 578501"/>
                <a:gd name="connsiteY134" fmla="*/ 579689 h 967234"/>
                <a:gd name="connsiteX135" fmla="*/ 368866 w 578501"/>
                <a:gd name="connsiteY135" fmla="*/ 592142 h 967234"/>
                <a:gd name="connsiteX136" fmla="*/ 371830 w 578501"/>
                <a:gd name="connsiteY136" fmla="*/ 592735 h 967234"/>
                <a:gd name="connsiteX137" fmla="*/ 376575 w 578501"/>
                <a:gd name="connsiteY137" fmla="*/ 588881 h 967234"/>
                <a:gd name="connsiteX138" fmla="*/ 381023 w 578501"/>
                <a:gd name="connsiteY138" fmla="*/ 589770 h 967234"/>
                <a:gd name="connsiteX139" fmla="*/ 374796 w 578501"/>
                <a:gd name="connsiteY139" fmla="*/ 606375 h 967234"/>
                <a:gd name="connsiteX140" fmla="*/ 375685 w 578501"/>
                <a:gd name="connsiteY140" fmla="*/ 615567 h 967234"/>
                <a:gd name="connsiteX141" fmla="*/ 387250 w 578501"/>
                <a:gd name="connsiteY141" fmla="*/ 609933 h 967234"/>
                <a:gd name="connsiteX142" fmla="*/ 404744 w 578501"/>
                <a:gd name="connsiteY142" fmla="*/ 609933 h 967234"/>
                <a:gd name="connsiteX143" fmla="*/ 413343 w 578501"/>
                <a:gd name="connsiteY143" fmla="*/ 615567 h 967234"/>
                <a:gd name="connsiteX144" fmla="*/ 419570 w 578501"/>
                <a:gd name="connsiteY144" fmla="*/ 615567 h 967234"/>
                <a:gd name="connsiteX145" fmla="*/ 418384 w 578501"/>
                <a:gd name="connsiteY145" fmla="*/ 605782 h 967234"/>
                <a:gd name="connsiteX146" fmla="*/ 411564 w 578501"/>
                <a:gd name="connsiteY146" fmla="*/ 591253 h 967234"/>
                <a:gd name="connsiteX147" fmla="*/ 412157 w 578501"/>
                <a:gd name="connsiteY147" fmla="*/ 576130 h 967234"/>
                <a:gd name="connsiteX148" fmla="*/ 410971 w 578501"/>
                <a:gd name="connsiteY148" fmla="*/ 562491 h 967234"/>
                <a:gd name="connsiteX149" fmla="*/ 418384 w 578501"/>
                <a:gd name="connsiteY149" fmla="*/ 568125 h 967234"/>
                <a:gd name="connsiteX150" fmla="*/ 426093 w 578501"/>
                <a:gd name="connsiteY150" fmla="*/ 570200 h 967234"/>
                <a:gd name="connsiteX151" fmla="*/ 431430 w 578501"/>
                <a:gd name="connsiteY151" fmla="*/ 561305 h 967234"/>
                <a:gd name="connsiteX152" fmla="*/ 434099 w 578501"/>
                <a:gd name="connsiteY152" fmla="*/ 552409 h 967234"/>
                <a:gd name="connsiteX153" fmla="*/ 437657 w 578501"/>
                <a:gd name="connsiteY153" fmla="*/ 549147 h 967234"/>
                <a:gd name="connsiteX154" fmla="*/ 443884 w 578501"/>
                <a:gd name="connsiteY154" fmla="*/ 546479 h 967234"/>
                <a:gd name="connsiteX155" fmla="*/ 451000 w 578501"/>
                <a:gd name="connsiteY155" fmla="*/ 546479 h 967234"/>
                <a:gd name="connsiteX156" fmla="*/ 456634 w 578501"/>
                <a:gd name="connsiteY156" fmla="*/ 546775 h 967234"/>
                <a:gd name="connsiteX157" fmla="*/ 464047 w 578501"/>
                <a:gd name="connsiteY157" fmla="*/ 555374 h 967234"/>
                <a:gd name="connsiteX158" fmla="*/ 473239 w 578501"/>
                <a:gd name="connsiteY158" fmla="*/ 563973 h 967234"/>
                <a:gd name="connsiteX159" fmla="*/ 477687 w 578501"/>
                <a:gd name="connsiteY159" fmla="*/ 558339 h 967234"/>
                <a:gd name="connsiteX160" fmla="*/ 480059 w 578501"/>
                <a:gd name="connsiteY160" fmla="*/ 553002 h 967234"/>
                <a:gd name="connsiteX161" fmla="*/ 479466 w 578501"/>
                <a:gd name="connsiteY161" fmla="*/ 543217 h 967234"/>
                <a:gd name="connsiteX162" fmla="*/ 487768 w 578501"/>
                <a:gd name="connsiteY162" fmla="*/ 542031 h 967234"/>
                <a:gd name="connsiteX163" fmla="*/ 486879 w 578501"/>
                <a:gd name="connsiteY163" fmla="*/ 514455 h 967234"/>
                <a:gd name="connsiteX164" fmla="*/ 492513 w 578501"/>
                <a:gd name="connsiteY164" fmla="*/ 510007 h 967234"/>
                <a:gd name="connsiteX165" fmla="*/ 502594 w 578501"/>
                <a:gd name="connsiteY165" fmla="*/ 510007 h 967234"/>
                <a:gd name="connsiteX166" fmla="*/ 512675 w 578501"/>
                <a:gd name="connsiteY166" fmla="*/ 506449 h 967234"/>
                <a:gd name="connsiteX167" fmla="*/ 518606 w 578501"/>
                <a:gd name="connsiteY167" fmla="*/ 500519 h 967234"/>
                <a:gd name="connsiteX168" fmla="*/ 518903 w 578501"/>
                <a:gd name="connsiteY168" fmla="*/ 484803 h 967234"/>
                <a:gd name="connsiteX169" fmla="*/ 530763 w 578501"/>
                <a:gd name="connsiteY169" fmla="*/ 476798 h 967234"/>
                <a:gd name="connsiteX170" fmla="*/ 539658 w 578501"/>
                <a:gd name="connsiteY170" fmla="*/ 463454 h 967234"/>
                <a:gd name="connsiteX171" fmla="*/ 564270 w 578501"/>
                <a:gd name="connsiteY171" fmla="*/ 457524 h 967234"/>
                <a:gd name="connsiteX172" fmla="*/ 578502 w 578501"/>
                <a:gd name="connsiteY172" fmla="*/ 416012 h 967234"/>
                <a:gd name="connsiteX173" fmla="*/ 576130 w 578501"/>
                <a:gd name="connsiteY173" fmla="*/ 412157 h 967234"/>
                <a:gd name="connsiteX174" fmla="*/ 571683 w 578501"/>
                <a:gd name="connsiteY174" fmla="*/ 410081 h 967234"/>
                <a:gd name="connsiteX175" fmla="*/ 558042 w 578501"/>
                <a:gd name="connsiteY175" fmla="*/ 412157 h 967234"/>
                <a:gd name="connsiteX176" fmla="*/ 552113 w 578501"/>
                <a:gd name="connsiteY176" fmla="*/ 401186 h 967234"/>
                <a:gd name="connsiteX177" fmla="*/ 552705 w 578501"/>
                <a:gd name="connsiteY177" fmla="*/ 390808 h 967234"/>
                <a:gd name="connsiteX178" fmla="*/ 541734 w 578501"/>
                <a:gd name="connsiteY178" fmla="*/ 373017 h 967234"/>
                <a:gd name="connsiteX179" fmla="*/ 533729 w 578501"/>
                <a:gd name="connsiteY179" fmla="*/ 364715 h 967234"/>
                <a:gd name="connsiteX180" fmla="*/ 531950 w 578501"/>
                <a:gd name="connsiteY180" fmla="*/ 358488 h 967234"/>
                <a:gd name="connsiteX181" fmla="*/ 525129 w 578501"/>
                <a:gd name="connsiteY181" fmla="*/ 357895 h 967234"/>
                <a:gd name="connsiteX182" fmla="*/ 518903 w 578501"/>
                <a:gd name="connsiteY182" fmla="*/ 358191 h 967234"/>
                <a:gd name="connsiteX183" fmla="*/ 513565 w 578501"/>
                <a:gd name="connsiteY183" fmla="*/ 358784 h 967234"/>
                <a:gd name="connsiteX184" fmla="*/ 512083 w 578501"/>
                <a:gd name="connsiteY184" fmla="*/ 362639 h 967234"/>
                <a:gd name="connsiteX185" fmla="*/ 510896 w 578501"/>
                <a:gd name="connsiteY185" fmla="*/ 367383 h 967234"/>
                <a:gd name="connsiteX186" fmla="*/ 508821 w 578501"/>
                <a:gd name="connsiteY186" fmla="*/ 371534 h 967234"/>
                <a:gd name="connsiteX187" fmla="*/ 500519 w 578501"/>
                <a:gd name="connsiteY187" fmla="*/ 370645 h 967234"/>
                <a:gd name="connsiteX188" fmla="*/ 493106 w 578501"/>
                <a:gd name="connsiteY188" fmla="*/ 365604 h 967234"/>
                <a:gd name="connsiteX189" fmla="*/ 483024 w 578501"/>
                <a:gd name="connsiteY189" fmla="*/ 361453 h 967234"/>
                <a:gd name="connsiteX190" fmla="*/ 478280 w 578501"/>
                <a:gd name="connsiteY190" fmla="*/ 357302 h 967234"/>
                <a:gd name="connsiteX191" fmla="*/ 477094 w 578501"/>
                <a:gd name="connsiteY191" fmla="*/ 350482 h 967234"/>
                <a:gd name="connsiteX192" fmla="*/ 477687 w 578501"/>
                <a:gd name="connsiteY192" fmla="*/ 343069 h 967234"/>
                <a:gd name="connsiteX193" fmla="*/ 475908 w 578501"/>
                <a:gd name="connsiteY193" fmla="*/ 335063 h 967234"/>
                <a:gd name="connsiteX194" fmla="*/ 469088 w 578501"/>
                <a:gd name="connsiteY194" fmla="*/ 328243 h 967234"/>
                <a:gd name="connsiteX195" fmla="*/ 464047 w 578501"/>
                <a:gd name="connsiteY195" fmla="*/ 324981 h 967234"/>
                <a:gd name="connsiteX196" fmla="*/ 459600 w 578501"/>
                <a:gd name="connsiteY196" fmla="*/ 320534 h 967234"/>
                <a:gd name="connsiteX197" fmla="*/ 458117 w 578501"/>
                <a:gd name="connsiteY197" fmla="*/ 314900 h 967234"/>
                <a:gd name="connsiteX198" fmla="*/ 461379 w 578501"/>
                <a:gd name="connsiteY198" fmla="*/ 310452 h 967234"/>
                <a:gd name="connsiteX199" fmla="*/ 464047 w 578501"/>
                <a:gd name="connsiteY199" fmla="*/ 305708 h 967234"/>
                <a:gd name="connsiteX200" fmla="*/ 462565 w 578501"/>
                <a:gd name="connsiteY200" fmla="*/ 298295 h 967234"/>
                <a:gd name="connsiteX201" fmla="*/ 456931 w 578501"/>
                <a:gd name="connsiteY201" fmla="*/ 292068 h 967234"/>
                <a:gd name="connsiteX202" fmla="*/ 454262 w 578501"/>
                <a:gd name="connsiteY202" fmla="*/ 292068 h 967234"/>
                <a:gd name="connsiteX203" fmla="*/ 454262 w 578501"/>
                <a:gd name="connsiteY203" fmla="*/ 292068 h 967234"/>
                <a:gd name="connsiteX204" fmla="*/ 447442 w 578501"/>
                <a:gd name="connsiteY204" fmla="*/ 299185 h 967234"/>
                <a:gd name="connsiteX205" fmla="*/ 431727 w 578501"/>
                <a:gd name="connsiteY205" fmla="*/ 303039 h 967234"/>
                <a:gd name="connsiteX206" fmla="*/ 406523 w 578501"/>
                <a:gd name="connsiteY206" fmla="*/ 298295 h 967234"/>
                <a:gd name="connsiteX207" fmla="*/ 389918 w 578501"/>
                <a:gd name="connsiteY207" fmla="*/ 289696 h 967234"/>
                <a:gd name="connsiteX208" fmla="*/ 396738 w 578501"/>
                <a:gd name="connsiteY208" fmla="*/ 283173 h 967234"/>
                <a:gd name="connsiteX209" fmla="*/ 395552 w 578501"/>
                <a:gd name="connsiteY209" fmla="*/ 280504 h 967234"/>
                <a:gd name="connsiteX210" fmla="*/ 394366 w 578501"/>
                <a:gd name="connsiteY210" fmla="*/ 275167 h 967234"/>
                <a:gd name="connsiteX211" fmla="*/ 394663 w 578501"/>
                <a:gd name="connsiteY211" fmla="*/ 269829 h 967234"/>
                <a:gd name="connsiteX212" fmla="*/ 392884 w 578501"/>
                <a:gd name="connsiteY212" fmla="*/ 265085 h 967234"/>
                <a:gd name="connsiteX213" fmla="*/ 390511 w 578501"/>
                <a:gd name="connsiteY213" fmla="*/ 262120 h 967234"/>
                <a:gd name="connsiteX214" fmla="*/ 389326 w 578501"/>
                <a:gd name="connsiteY214" fmla="*/ 259451 h 967234"/>
                <a:gd name="connsiteX215" fmla="*/ 388436 w 578501"/>
                <a:gd name="connsiteY215" fmla="*/ 255597 h 967234"/>
                <a:gd name="connsiteX216" fmla="*/ 386953 w 578501"/>
                <a:gd name="connsiteY216" fmla="*/ 248184 h 967234"/>
                <a:gd name="connsiteX217" fmla="*/ 382802 w 578501"/>
                <a:gd name="connsiteY217" fmla="*/ 244033 h 967234"/>
                <a:gd name="connsiteX218" fmla="*/ 375389 w 578501"/>
                <a:gd name="connsiteY218" fmla="*/ 226835 h 967234"/>
                <a:gd name="connsiteX219" fmla="*/ 361156 w 578501"/>
                <a:gd name="connsiteY219" fmla="*/ 194811 h 967234"/>
                <a:gd name="connsiteX220" fmla="*/ 350185 w 578501"/>
                <a:gd name="connsiteY220" fmla="*/ 170200 h 967234"/>
                <a:gd name="connsiteX221" fmla="*/ 336546 w 578501"/>
                <a:gd name="connsiteY221" fmla="*/ 139362 h 967234"/>
                <a:gd name="connsiteX222" fmla="*/ 326463 w 578501"/>
                <a:gd name="connsiteY222" fmla="*/ 116827 h 967234"/>
                <a:gd name="connsiteX223" fmla="*/ 312527 w 578501"/>
                <a:gd name="connsiteY223" fmla="*/ 85397 h 967234"/>
                <a:gd name="connsiteX224" fmla="*/ 299481 w 578501"/>
                <a:gd name="connsiteY224" fmla="*/ 55448 h 967234"/>
                <a:gd name="connsiteX225" fmla="*/ 286730 w 578501"/>
                <a:gd name="connsiteY225" fmla="*/ 27576 h 967234"/>
                <a:gd name="connsiteX226" fmla="*/ 263602 w 578501"/>
                <a:gd name="connsiteY226" fmla="*/ 18087 h 967234"/>
                <a:gd name="connsiteX227" fmla="*/ 234247 w 578501"/>
                <a:gd name="connsiteY227" fmla="*/ 6227 h 967234"/>
                <a:gd name="connsiteX228" fmla="*/ 211119 w 578501"/>
                <a:gd name="connsiteY228" fmla="*/ 0 h 967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</a:cxnLst>
              <a:rect l="l" t="t" r="r" b="b"/>
              <a:pathLst>
                <a:path w="578501" h="967234">
                  <a:moveTo>
                    <a:pt x="412750" y="631579"/>
                  </a:moveTo>
                  <a:lnTo>
                    <a:pt x="404744" y="624463"/>
                  </a:lnTo>
                  <a:lnTo>
                    <a:pt x="400889" y="622980"/>
                  </a:lnTo>
                  <a:lnTo>
                    <a:pt x="399703" y="625056"/>
                  </a:lnTo>
                  <a:lnTo>
                    <a:pt x="399407" y="628910"/>
                  </a:lnTo>
                  <a:lnTo>
                    <a:pt x="403262" y="638399"/>
                  </a:lnTo>
                  <a:lnTo>
                    <a:pt x="409192" y="637213"/>
                  </a:lnTo>
                  <a:lnTo>
                    <a:pt x="412750" y="631579"/>
                  </a:lnTo>
                  <a:close/>
                  <a:moveTo>
                    <a:pt x="460192" y="580578"/>
                  </a:moveTo>
                  <a:lnTo>
                    <a:pt x="457227" y="574648"/>
                  </a:lnTo>
                  <a:lnTo>
                    <a:pt x="445070" y="563084"/>
                  </a:lnTo>
                  <a:lnTo>
                    <a:pt x="435582" y="563084"/>
                  </a:lnTo>
                  <a:lnTo>
                    <a:pt x="431430" y="570793"/>
                  </a:lnTo>
                  <a:lnTo>
                    <a:pt x="428465" y="587398"/>
                  </a:lnTo>
                  <a:lnTo>
                    <a:pt x="433803" y="601038"/>
                  </a:lnTo>
                  <a:lnTo>
                    <a:pt x="438546" y="603113"/>
                  </a:lnTo>
                  <a:lnTo>
                    <a:pt x="450111" y="604299"/>
                  </a:lnTo>
                  <a:lnTo>
                    <a:pt x="449518" y="600148"/>
                  </a:lnTo>
                  <a:lnTo>
                    <a:pt x="445070" y="590067"/>
                  </a:lnTo>
                  <a:lnTo>
                    <a:pt x="454262" y="587991"/>
                  </a:lnTo>
                  <a:lnTo>
                    <a:pt x="460192" y="580578"/>
                  </a:lnTo>
                  <a:close/>
                  <a:moveTo>
                    <a:pt x="211119" y="0"/>
                  </a:moveTo>
                  <a:lnTo>
                    <a:pt x="201038" y="2372"/>
                  </a:lnTo>
                  <a:lnTo>
                    <a:pt x="195701" y="6820"/>
                  </a:lnTo>
                  <a:lnTo>
                    <a:pt x="195701" y="13343"/>
                  </a:lnTo>
                  <a:lnTo>
                    <a:pt x="185026" y="24907"/>
                  </a:lnTo>
                  <a:lnTo>
                    <a:pt x="163973" y="41216"/>
                  </a:lnTo>
                  <a:lnTo>
                    <a:pt x="147664" y="59600"/>
                  </a:lnTo>
                  <a:lnTo>
                    <a:pt x="140251" y="62861"/>
                  </a:lnTo>
                  <a:lnTo>
                    <a:pt x="133432" y="63751"/>
                  </a:lnTo>
                  <a:lnTo>
                    <a:pt x="123054" y="62268"/>
                  </a:lnTo>
                  <a:lnTo>
                    <a:pt x="114159" y="57524"/>
                  </a:lnTo>
                  <a:lnTo>
                    <a:pt x="111786" y="53669"/>
                  </a:lnTo>
                  <a:lnTo>
                    <a:pt x="107042" y="45663"/>
                  </a:lnTo>
                  <a:lnTo>
                    <a:pt x="101705" y="27872"/>
                  </a:lnTo>
                  <a:lnTo>
                    <a:pt x="88065" y="29652"/>
                  </a:lnTo>
                  <a:lnTo>
                    <a:pt x="74425" y="31134"/>
                  </a:lnTo>
                  <a:lnTo>
                    <a:pt x="71756" y="45960"/>
                  </a:lnTo>
                  <a:lnTo>
                    <a:pt x="68495" y="59007"/>
                  </a:lnTo>
                  <a:lnTo>
                    <a:pt x="63158" y="86583"/>
                  </a:lnTo>
                  <a:lnTo>
                    <a:pt x="55448" y="125426"/>
                  </a:lnTo>
                  <a:lnTo>
                    <a:pt x="51001" y="146775"/>
                  </a:lnTo>
                  <a:lnTo>
                    <a:pt x="42994" y="184433"/>
                  </a:lnTo>
                  <a:lnTo>
                    <a:pt x="35878" y="217643"/>
                  </a:lnTo>
                  <a:lnTo>
                    <a:pt x="42402" y="246108"/>
                  </a:lnTo>
                  <a:lnTo>
                    <a:pt x="48628" y="273091"/>
                  </a:lnTo>
                  <a:lnTo>
                    <a:pt x="41512" y="298295"/>
                  </a:lnTo>
                  <a:lnTo>
                    <a:pt x="39436" y="319644"/>
                  </a:lnTo>
                  <a:lnTo>
                    <a:pt x="42994" y="340993"/>
                  </a:lnTo>
                  <a:lnTo>
                    <a:pt x="46552" y="360267"/>
                  </a:lnTo>
                  <a:lnTo>
                    <a:pt x="52186" y="375389"/>
                  </a:lnTo>
                  <a:lnTo>
                    <a:pt x="57820" y="382506"/>
                  </a:lnTo>
                  <a:lnTo>
                    <a:pt x="59006" y="389325"/>
                  </a:lnTo>
                  <a:lnTo>
                    <a:pt x="56931" y="398814"/>
                  </a:lnTo>
                  <a:lnTo>
                    <a:pt x="52186" y="415715"/>
                  </a:lnTo>
                  <a:lnTo>
                    <a:pt x="55152" y="428762"/>
                  </a:lnTo>
                  <a:lnTo>
                    <a:pt x="51593" y="437361"/>
                  </a:lnTo>
                  <a:lnTo>
                    <a:pt x="39139" y="456338"/>
                  </a:lnTo>
                  <a:lnTo>
                    <a:pt x="32023" y="480059"/>
                  </a:lnTo>
                  <a:lnTo>
                    <a:pt x="35285" y="490437"/>
                  </a:lnTo>
                  <a:lnTo>
                    <a:pt x="40623" y="498147"/>
                  </a:lnTo>
                  <a:lnTo>
                    <a:pt x="42994" y="503187"/>
                  </a:lnTo>
                  <a:lnTo>
                    <a:pt x="41512" y="507932"/>
                  </a:lnTo>
                  <a:lnTo>
                    <a:pt x="35878" y="510007"/>
                  </a:lnTo>
                  <a:lnTo>
                    <a:pt x="30244" y="513566"/>
                  </a:lnTo>
                  <a:lnTo>
                    <a:pt x="27873" y="523054"/>
                  </a:lnTo>
                  <a:lnTo>
                    <a:pt x="32023" y="533729"/>
                  </a:lnTo>
                  <a:lnTo>
                    <a:pt x="31134" y="543217"/>
                  </a:lnTo>
                  <a:lnTo>
                    <a:pt x="27279" y="546479"/>
                  </a:lnTo>
                  <a:lnTo>
                    <a:pt x="21349" y="542328"/>
                  </a:lnTo>
                  <a:lnTo>
                    <a:pt x="13639" y="535804"/>
                  </a:lnTo>
                  <a:lnTo>
                    <a:pt x="8006" y="536990"/>
                  </a:lnTo>
                  <a:lnTo>
                    <a:pt x="2075" y="545589"/>
                  </a:lnTo>
                  <a:lnTo>
                    <a:pt x="0" y="549741"/>
                  </a:lnTo>
                  <a:lnTo>
                    <a:pt x="8006" y="568718"/>
                  </a:lnTo>
                  <a:lnTo>
                    <a:pt x="17198" y="590067"/>
                  </a:lnTo>
                  <a:lnTo>
                    <a:pt x="26094" y="611416"/>
                  </a:lnTo>
                  <a:lnTo>
                    <a:pt x="35285" y="632765"/>
                  </a:lnTo>
                  <a:lnTo>
                    <a:pt x="53373" y="675463"/>
                  </a:lnTo>
                  <a:lnTo>
                    <a:pt x="62564" y="696812"/>
                  </a:lnTo>
                  <a:lnTo>
                    <a:pt x="98739" y="781912"/>
                  </a:lnTo>
                  <a:lnTo>
                    <a:pt x="107931" y="803262"/>
                  </a:lnTo>
                  <a:lnTo>
                    <a:pt x="116827" y="824611"/>
                  </a:lnTo>
                  <a:lnTo>
                    <a:pt x="125722" y="845960"/>
                  </a:lnTo>
                  <a:lnTo>
                    <a:pt x="134618" y="867309"/>
                  </a:lnTo>
                  <a:lnTo>
                    <a:pt x="143810" y="888658"/>
                  </a:lnTo>
                  <a:lnTo>
                    <a:pt x="148554" y="903484"/>
                  </a:lnTo>
                  <a:lnTo>
                    <a:pt x="155077" y="916234"/>
                  </a:lnTo>
                  <a:lnTo>
                    <a:pt x="164566" y="926316"/>
                  </a:lnTo>
                  <a:lnTo>
                    <a:pt x="183543" y="939066"/>
                  </a:lnTo>
                  <a:lnTo>
                    <a:pt x="191252" y="953002"/>
                  </a:lnTo>
                  <a:lnTo>
                    <a:pt x="209043" y="967235"/>
                  </a:lnTo>
                  <a:lnTo>
                    <a:pt x="212009" y="957153"/>
                  </a:lnTo>
                  <a:lnTo>
                    <a:pt x="216753" y="949740"/>
                  </a:lnTo>
                  <a:lnTo>
                    <a:pt x="217939" y="901112"/>
                  </a:lnTo>
                  <a:lnTo>
                    <a:pt x="230393" y="866716"/>
                  </a:lnTo>
                  <a:lnTo>
                    <a:pt x="241363" y="829652"/>
                  </a:lnTo>
                  <a:lnTo>
                    <a:pt x="234247" y="825500"/>
                  </a:lnTo>
                  <a:lnTo>
                    <a:pt x="228910" y="824018"/>
                  </a:lnTo>
                  <a:lnTo>
                    <a:pt x="234247" y="800890"/>
                  </a:lnTo>
                  <a:lnTo>
                    <a:pt x="245218" y="781319"/>
                  </a:lnTo>
                  <a:lnTo>
                    <a:pt x="256783" y="772127"/>
                  </a:lnTo>
                  <a:lnTo>
                    <a:pt x="258265" y="779837"/>
                  </a:lnTo>
                  <a:lnTo>
                    <a:pt x="260637" y="785767"/>
                  </a:lnTo>
                  <a:lnTo>
                    <a:pt x="266568" y="781319"/>
                  </a:lnTo>
                  <a:lnTo>
                    <a:pt x="272201" y="773907"/>
                  </a:lnTo>
                  <a:lnTo>
                    <a:pt x="278725" y="778058"/>
                  </a:lnTo>
                  <a:lnTo>
                    <a:pt x="284359" y="779540"/>
                  </a:lnTo>
                  <a:lnTo>
                    <a:pt x="284062" y="772127"/>
                  </a:lnTo>
                  <a:lnTo>
                    <a:pt x="277835" y="760860"/>
                  </a:lnTo>
                  <a:lnTo>
                    <a:pt x="275759" y="751964"/>
                  </a:lnTo>
                  <a:lnTo>
                    <a:pt x="279614" y="753150"/>
                  </a:lnTo>
                  <a:lnTo>
                    <a:pt x="283765" y="759970"/>
                  </a:lnTo>
                  <a:lnTo>
                    <a:pt x="288806" y="759970"/>
                  </a:lnTo>
                  <a:lnTo>
                    <a:pt x="285248" y="738325"/>
                  </a:lnTo>
                  <a:lnTo>
                    <a:pt x="288509" y="728243"/>
                  </a:lnTo>
                  <a:lnTo>
                    <a:pt x="294143" y="736249"/>
                  </a:lnTo>
                  <a:lnTo>
                    <a:pt x="300963" y="748999"/>
                  </a:lnTo>
                  <a:lnTo>
                    <a:pt x="305114" y="746034"/>
                  </a:lnTo>
                  <a:lnTo>
                    <a:pt x="302446" y="725278"/>
                  </a:lnTo>
                  <a:lnTo>
                    <a:pt x="306004" y="728540"/>
                  </a:lnTo>
                  <a:lnTo>
                    <a:pt x="313713" y="740104"/>
                  </a:lnTo>
                  <a:lnTo>
                    <a:pt x="318458" y="736546"/>
                  </a:lnTo>
                  <a:lnTo>
                    <a:pt x="320830" y="724092"/>
                  </a:lnTo>
                  <a:lnTo>
                    <a:pt x="329726" y="710452"/>
                  </a:lnTo>
                  <a:lnTo>
                    <a:pt x="346923" y="706597"/>
                  </a:lnTo>
                  <a:lnTo>
                    <a:pt x="354930" y="691772"/>
                  </a:lnTo>
                  <a:lnTo>
                    <a:pt x="359674" y="676353"/>
                  </a:lnTo>
                  <a:lnTo>
                    <a:pt x="354633" y="661527"/>
                  </a:lnTo>
                  <a:lnTo>
                    <a:pt x="355522" y="621497"/>
                  </a:lnTo>
                  <a:lnTo>
                    <a:pt x="348109" y="605189"/>
                  </a:lnTo>
                  <a:lnTo>
                    <a:pt x="359377" y="588881"/>
                  </a:lnTo>
                  <a:lnTo>
                    <a:pt x="360563" y="573758"/>
                  </a:lnTo>
                  <a:lnTo>
                    <a:pt x="363825" y="567531"/>
                  </a:lnTo>
                  <a:lnTo>
                    <a:pt x="368272" y="579689"/>
                  </a:lnTo>
                  <a:lnTo>
                    <a:pt x="368866" y="592142"/>
                  </a:lnTo>
                  <a:lnTo>
                    <a:pt x="371830" y="592735"/>
                  </a:lnTo>
                  <a:lnTo>
                    <a:pt x="376575" y="588881"/>
                  </a:lnTo>
                  <a:lnTo>
                    <a:pt x="381023" y="589770"/>
                  </a:lnTo>
                  <a:lnTo>
                    <a:pt x="374796" y="606375"/>
                  </a:lnTo>
                  <a:lnTo>
                    <a:pt x="375685" y="615567"/>
                  </a:lnTo>
                  <a:lnTo>
                    <a:pt x="387250" y="609933"/>
                  </a:lnTo>
                  <a:lnTo>
                    <a:pt x="404744" y="609933"/>
                  </a:lnTo>
                  <a:lnTo>
                    <a:pt x="413343" y="615567"/>
                  </a:lnTo>
                  <a:lnTo>
                    <a:pt x="419570" y="615567"/>
                  </a:lnTo>
                  <a:lnTo>
                    <a:pt x="418384" y="605782"/>
                  </a:lnTo>
                  <a:lnTo>
                    <a:pt x="411564" y="591253"/>
                  </a:lnTo>
                  <a:lnTo>
                    <a:pt x="412157" y="576130"/>
                  </a:lnTo>
                  <a:lnTo>
                    <a:pt x="410971" y="562491"/>
                  </a:lnTo>
                  <a:lnTo>
                    <a:pt x="418384" y="568125"/>
                  </a:lnTo>
                  <a:lnTo>
                    <a:pt x="426093" y="570200"/>
                  </a:lnTo>
                  <a:lnTo>
                    <a:pt x="431430" y="561305"/>
                  </a:lnTo>
                  <a:lnTo>
                    <a:pt x="434099" y="552409"/>
                  </a:lnTo>
                  <a:lnTo>
                    <a:pt x="437657" y="549147"/>
                  </a:lnTo>
                  <a:lnTo>
                    <a:pt x="443884" y="546479"/>
                  </a:lnTo>
                  <a:lnTo>
                    <a:pt x="451000" y="546479"/>
                  </a:lnTo>
                  <a:lnTo>
                    <a:pt x="456634" y="546775"/>
                  </a:lnTo>
                  <a:lnTo>
                    <a:pt x="464047" y="555374"/>
                  </a:lnTo>
                  <a:lnTo>
                    <a:pt x="473239" y="563973"/>
                  </a:lnTo>
                  <a:lnTo>
                    <a:pt x="477687" y="558339"/>
                  </a:lnTo>
                  <a:lnTo>
                    <a:pt x="480059" y="553002"/>
                  </a:lnTo>
                  <a:lnTo>
                    <a:pt x="479466" y="543217"/>
                  </a:lnTo>
                  <a:lnTo>
                    <a:pt x="487768" y="542031"/>
                  </a:lnTo>
                  <a:lnTo>
                    <a:pt x="486879" y="514455"/>
                  </a:lnTo>
                  <a:lnTo>
                    <a:pt x="492513" y="510007"/>
                  </a:lnTo>
                  <a:lnTo>
                    <a:pt x="502594" y="510007"/>
                  </a:lnTo>
                  <a:lnTo>
                    <a:pt x="512675" y="506449"/>
                  </a:lnTo>
                  <a:lnTo>
                    <a:pt x="518606" y="500519"/>
                  </a:lnTo>
                  <a:lnTo>
                    <a:pt x="518903" y="484803"/>
                  </a:lnTo>
                  <a:lnTo>
                    <a:pt x="530763" y="476798"/>
                  </a:lnTo>
                  <a:lnTo>
                    <a:pt x="539658" y="463454"/>
                  </a:lnTo>
                  <a:lnTo>
                    <a:pt x="564270" y="457524"/>
                  </a:lnTo>
                  <a:lnTo>
                    <a:pt x="578502" y="416012"/>
                  </a:lnTo>
                  <a:lnTo>
                    <a:pt x="576130" y="412157"/>
                  </a:lnTo>
                  <a:lnTo>
                    <a:pt x="571683" y="410081"/>
                  </a:lnTo>
                  <a:lnTo>
                    <a:pt x="558042" y="412157"/>
                  </a:lnTo>
                  <a:lnTo>
                    <a:pt x="552113" y="401186"/>
                  </a:lnTo>
                  <a:lnTo>
                    <a:pt x="552705" y="390808"/>
                  </a:lnTo>
                  <a:lnTo>
                    <a:pt x="541734" y="373017"/>
                  </a:lnTo>
                  <a:lnTo>
                    <a:pt x="533729" y="364715"/>
                  </a:lnTo>
                  <a:lnTo>
                    <a:pt x="531950" y="358488"/>
                  </a:lnTo>
                  <a:lnTo>
                    <a:pt x="525129" y="357895"/>
                  </a:lnTo>
                  <a:lnTo>
                    <a:pt x="518903" y="358191"/>
                  </a:lnTo>
                  <a:lnTo>
                    <a:pt x="513565" y="358784"/>
                  </a:lnTo>
                  <a:lnTo>
                    <a:pt x="512083" y="362639"/>
                  </a:lnTo>
                  <a:lnTo>
                    <a:pt x="510896" y="367383"/>
                  </a:lnTo>
                  <a:lnTo>
                    <a:pt x="508821" y="371534"/>
                  </a:lnTo>
                  <a:lnTo>
                    <a:pt x="500519" y="370645"/>
                  </a:lnTo>
                  <a:lnTo>
                    <a:pt x="493106" y="365604"/>
                  </a:lnTo>
                  <a:lnTo>
                    <a:pt x="483024" y="361453"/>
                  </a:lnTo>
                  <a:lnTo>
                    <a:pt x="478280" y="357302"/>
                  </a:lnTo>
                  <a:lnTo>
                    <a:pt x="477094" y="350482"/>
                  </a:lnTo>
                  <a:lnTo>
                    <a:pt x="477687" y="343069"/>
                  </a:lnTo>
                  <a:lnTo>
                    <a:pt x="475908" y="335063"/>
                  </a:lnTo>
                  <a:lnTo>
                    <a:pt x="469088" y="328243"/>
                  </a:lnTo>
                  <a:lnTo>
                    <a:pt x="464047" y="324981"/>
                  </a:lnTo>
                  <a:lnTo>
                    <a:pt x="459600" y="320534"/>
                  </a:lnTo>
                  <a:lnTo>
                    <a:pt x="458117" y="314900"/>
                  </a:lnTo>
                  <a:lnTo>
                    <a:pt x="461379" y="310452"/>
                  </a:lnTo>
                  <a:lnTo>
                    <a:pt x="464047" y="305708"/>
                  </a:lnTo>
                  <a:lnTo>
                    <a:pt x="462565" y="298295"/>
                  </a:lnTo>
                  <a:lnTo>
                    <a:pt x="456931" y="292068"/>
                  </a:lnTo>
                  <a:lnTo>
                    <a:pt x="454262" y="292068"/>
                  </a:lnTo>
                  <a:lnTo>
                    <a:pt x="454262" y="292068"/>
                  </a:lnTo>
                  <a:lnTo>
                    <a:pt x="447442" y="299185"/>
                  </a:lnTo>
                  <a:lnTo>
                    <a:pt x="431727" y="303039"/>
                  </a:lnTo>
                  <a:lnTo>
                    <a:pt x="406523" y="298295"/>
                  </a:lnTo>
                  <a:lnTo>
                    <a:pt x="389918" y="289696"/>
                  </a:lnTo>
                  <a:lnTo>
                    <a:pt x="396738" y="283173"/>
                  </a:lnTo>
                  <a:lnTo>
                    <a:pt x="395552" y="280504"/>
                  </a:lnTo>
                  <a:lnTo>
                    <a:pt x="394366" y="275167"/>
                  </a:lnTo>
                  <a:lnTo>
                    <a:pt x="394663" y="269829"/>
                  </a:lnTo>
                  <a:lnTo>
                    <a:pt x="392884" y="265085"/>
                  </a:lnTo>
                  <a:lnTo>
                    <a:pt x="390511" y="262120"/>
                  </a:lnTo>
                  <a:lnTo>
                    <a:pt x="389326" y="259451"/>
                  </a:lnTo>
                  <a:lnTo>
                    <a:pt x="388436" y="255597"/>
                  </a:lnTo>
                  <a:lnTo>
                    <a:pt x="386953" y="248184"/>
                  </a:lnTo>
                  <a:lnTo>
                    <a:pt x="382802" y="244033"/>
                  </a:lnTo>
                  <a:lnTo>
                    <a:pt x="375389" y="226835"/>
                  </a:lnTo>
                  <a:lnTo>
                    <a:pt x="361156" y="194811"/>
                  </a:lnTo>
                  <a:lnTo>
                    <a:pt x="350185" y="170200"/>
                  </a:lnTo>
                  <a:lnTo>
                    <a:pt x="336546" y="139362"/>
                  </a:lnTo>
                  <a:lnTo>
                    <a:pt x="326463" y="116827"/>
                  </a:lnTo>
                  <a:lnTo>
                    <a:pt x="312527" y="85397"/>
                  </a:lnTo>
                  <a:lnTo>
                    <a:pt x="299481" y="55448"/>
                  </a:lnTo>
                  <a:lnTo>
                    <a:pt x="286730" y="27576"/>
                  </a:lnTo>
                  <a:lnTo>
                    <a:pt x="263602" y="18087"/>
                  </a:lnTo>
                  <a:lnTo>
                    <a:pt x="234247" y="6227"/>
                  </a:lnTo>
                  <a:lnTo>
                    <a:pt x="211119" y="0"/>
                  </a:lnTo>
                  <a:close/>
                </a:path>
              </a:pathLst>
            </a:custGeom>
            <a:solidFill>
              <a:schemeClr val="bg2"/>
            </a:solidFill>
            <a:ln w="2222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88"/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5F0010D2-BF61-69D1-78EA-A70CACAD4856}"/>
              </a:ext>
            </a:extLst>
          </p:cNvPr>
          <p:cNvSpPr/>
          <p:nvPr/>
        </p:nvSpPr>
        <p:spPr>
          <a:xfrm>
            <a:off x="6691050" y="2368946"/>
            <a:ext cx="1122400" cy="1125539"/>
          </a:xfrm>
          <a:custGeom>
            <a:avLst/>
            <a:gdLst>
              <a:gd name="connsiteX0" fmla="*/ 673388 w 1272053"/>
              <a:gd name="connsiteY0" fmla="*/ 570200 h 1275611"/>
              <a:gd name="connsiteX1" fmla="*/ 671609 w 1272053"/>
              <a:gd name="connsiteY1" fmla="*/ 564270 h 1275611"/>
              <a:gd name="connsiteX2" fmla="*/ 668644 w 1272053"/>
              <a:gd name="connsiteY2" fmla="*/ 561008 h 1275611"/>
              <a:gd name="connsiteX3" fmla="*/ 660637 w 1272053"/>
              <a:gd name="connsiteY3" fmla="*/ 561008 h 1275611"/>
              <a:gd name="connsiteX4" fmla="*/ 660045 w 1272053"/>
              <a:gd name="connsiteY4" fmla="*/ 563084 h 1275611"/>
              <a:gd name="connsiteX5" fmla="*/ 664789 w 1272053"/>
              <a:gd name="connsiteY5" fmla="*/ 571683 h 1275611"/>
              <a:gd name="connsiteX6" fmla="*/ 668347 w 1272053"/>
              <a:gd name="connsiteY6" fmla="*/ 573758 h 1275611"/>
              <a:gd name="connsiteX7" fmla="*/ 672498 w 1272053"/>
              <a:gd name="connsiteY7" fmla="*/ 573165 h 1275611"/>
              <a:gd name="connsiteX8" fmla="*/ 673388 w 1272053"/>
              <a:gd name="connsiteY8" fmla="*/ 570200 h 1275611"/>
              <a:gd name="connsiteX9" fmla="*/ 715493 w 1272053"/>
              <a:gd name="connsiteY9" fmla="*/ 457524 h 1275611"/>
              <a:gd name="connsiteX10" fmla="*/ 720830 w 1272053"/>
              <a:gd name="connsiteY10" fmla="*/ 451890 h 1275611"/>
              <a:gd name="connsiteX11" fmla="*/ 721720 w 1272053"/>
              <a:gd name="connsiteY11" fmla="*/ 443588 h 1275611"/>
              <a:gd name="connsiteX12" fmla="*/ 717272 w 1272053"/>
              <a:gd name="connsiteY12" fmla="*/ 426093 h 1275611"/>
              <a:gd name="connsiteX13" fmla="*/ 718162 w 1272053"/>
              <a:gd name="connsiteY13" fmla="*/ 423721 h 1275611"/>
              <a:gd name="connsiteX14" fmla="*/ 711045 w 1272053"/>
              <a:gd name="connsiteY14" fmla="*/ 421942 h 1275611"/>
              <a:gd name="connsiteX15" fmla="*/ 707487 w 1272053"/>
              <a:gd name="connsiteY15" fmla="*/ 430245 h 1275611"/>
              <a:gd name="connsiteX16" fmla="*/ 705708 w 1272053"/>
              <a:gd name="connsiteY16" fmla="*/ 447739 h 1275611"/>
              <a:gd name="connsiteX17" fmla="*/ 706894 w 1272053"/>
              <a:gd name="connsiteY17" fmla="*/ 457228 h 1275611"/>
              <a:gd name="connsiteX18" fmla="*/ 711045 w 1272053"/>
              <a:gd name="connsiteY18" fmla="*/ 459007 h 1275611"/>
              <a:gd name="connsiteX19" fmla="*/ 715493 w 1272053"/>
              <a:gd name="connsiteY19" fmla="*/ 457524 h 1275611"/>
              <a:gd name="connsiteX20" fmla="*/ 830245 w 1272053"/>
              <a:gd name="connsiteY20" fmla="*/ 400297 h 1275611"/>
              <a:gd name="connsiteX21" fmla="*/ 818087 w 1272053"/>
              <a:gd name="connsiteY21" fmla="*/ 398221 h 1275611"/>
              <a:gd name="connsiteX22" fmla="*/ 813936 w 1272053"/>
              <a:gd name="connsiteY22" fmla="*/ 402965 h 1275611"/>
              <a:gd name="connsiteX23" fmla="*/ 805931 w 1272053"/>
              <a:gd name="connsiteY23" fmla="*/ 405930 h 1275611"/>
              <a:gd name="connsiteX24" fmla="*/ 793773 w 1272053"/>
              <a:gd name="connsiteY24" fmla="*/ 406820 h 1275611"/>
              <a:gd name="connsiteX25" fmla="*/ 789918 w 1272053"/>
              <a:gd name="connsiteY25" fmla="*/ 409488 h 1275611"/>
              <a:gd name="connsiteX26" fmla="*/ 794663 w 1272053"/>
              <a:gd name="connsiteY26" fmla="*/ 413640 h 1275611"/>
              <a:gd name="connsiteX27" fmla="*/ 792884 w 1272053"/>
              <a:gd name="connsiteY27" fmla="*/ 421646 h 1275611"/>
              <a:gd name="connsiteX28" fmla="*/ 784878 w 1272053"/>
              <a:gd name="connsiteY28" fmla="*/ 433803 h 1275611"/>
              <a:gd name="connsiteX29" fmla="*/ 781023 w 1272053"/>
              <a:gd name="connsiteY29" fmla="*/ 445367 h 1275611"/>
              <a:gd name="connsiteX30" fmla="*/ 781616 w 1272053"/>
              <a:gd name="connsiteY30" fmla="*/ 456338 h 1275611"/>
              <a:gd name="connsiteX31" fmla="*/ 784878 w 1272053"/>
              <a:gd name="connsiteY31" fmla="*/ 465530 h 1275611"/>
              <a:gd name="connsiteX32" fmla="*/ 791105 w 1272053"/>
              <a:gd name="connsiteY32" fmla="*/ 472943 h 1275611"/>
              <a:gd name="connsiteX33" fmla="*/ 799110 w 1272053"/>
              <a:gd name="connsiteY33" fmla="*/ 476798 h 1275611"/>
              <a:gd name="connsiteX34" fmla="*/ 808599 w 1272053"/>
              <a:gd name="connsiteY34" fmla="*/ 477687 h 1275611"/>
              <a:gd name="connsiteX35" fmla="*/ 811268 w 1272053"/>
              <a:gd name="connsiteY35" fmla="*/ 480652 h 1275611"/>
              <a:gd name="connsiteX36" fmla="*/ 806820 w 1272053"/>
              <a:gd name="connsiteY36" fmla="*/ 485693 h 1275611"/>
              <a:gd name="connsiteX37" fmla="*/ 797924 w 1272053"/>
              <a:gd name="connsiteY37" fmla="*/ 489844 h 1275611"/>
              <a:gd name="connsiteX38" fmla="*/ 784581 w 1272053"/>
              <a:gd name="connsiteY38" fmla="*/ 493106 h 1275611"/>
              <a:gd name="connsiteX39" fmla="*/ 771831 w 1272053"/>
              <a:gd name="connsiteY39" fmla="*/ 500222 h 1275611"/>
              <a:gd name="connsiteX40" fmla="*/ 759674 w 1272053"/>
              <a:gd name="connsiteY40" fmla="*/ 511193 h 1275611"/>
              <a:gd name="connsiteX41" fmla="*/ 753151 w 1272053"/>
              <a:gd name="connsiteY41" fmla="*/ 520385 h 1275611"/>
              <a:gd name="connsiteX42" fmla="*/ 751964 w 1272053"/>
              <a:gd name="connsiteY42" fmla="*/ 527502 h 1275611"/>
              <a:gd name="connsiteX43" fmla="*/ 753447 w 1272053"/>
              <a:gd name="connsiteY43" fmla="*/ 537287 h 1275611"/>
              <a:gd name="connsiteX44" fmla="*/ 759674 w 1272053"/>
              <a:gd name="connsiteY44" fmla="*/ 561008 h 1275611"/>
              <a:gd name="connsiteX45" fmla="*/ 760267 w 1272053"/>
              <a:gd name="connsiteY45" fmla="*/ 570497 h 1275611"/>
              <a:gd name="connsiteX46" fmla="*/ 757598 w 1272053"/>
              <a:gd name="connsiteY46" fmla="*/ 588584 h 1275611"/>
              <a:gd name="connsiteX47" fmla="*/ 753743 w 1272053"/>
              <a:gd name="connsiteY47" fmla="*/ 612305 h 1275611"/>
              <a:gd name="connsiteX48" fmla="*/ 746924 w 1272053"/>
              <a:gd name="connsiteY48" fmla="*/ 628021 h 1275611"/>
              <a:gd name="connsiteX49" fmla="*/ 744848 w 1272053"/>
              <a:gd name="connsiteY49" fmla="*/ 626538 h 1275611"/>
              <a:gd name="connsiteX50" fmla="*/ 745145 w 1272053"/>
              <a:gd name="connsiteY50" fmla="*/ 619422 h 1275611"/>
              <a:gd name="connsiteX51" fmla="*/ 749000 w 1272053"/>
              <a:gd name="connsiteY51" fmla="*/ 595701 h 1275611"/>
              <a:gd name="connsiteX52" fmla="*/ 748406 w 1272053"/>
              <a:gd name="connsiteY52" fmla="*/ 586212 h 1275611"/>
              <a:gd name="connsiteX53" fmla="*/ 746924 w 1272053"/>
              <a:gd name="connsiteY53" fmla="*/ 581468 h 1275611"/>
              <a:gd name="connsiteX54" fmla="*/ 744255 w 1272053"/>
              <a:gd name="connsiteY54" fmla="*/ 581468 h 1275611"/>
              <a:gd name="connsiteX55" fmla="*/ 741883 w 1272053"/>
              <a:gd name="connsiteY55" fmla="*/ 586212 h 1275611"/>
              <a:gd name="connsiteX56" fmla="*/ 740104 w 1272053"/>
              <a:gd name="connsiteY56" fmla="*/ 595997 h 1275611"/>
              <a:gd name="connsiteX57" fmla="*/ 740104 w 1272053"/>
              <a:gd name="connsiteY57" fmla="*/ 601038 h 1275611"/>
              <a:gd name="connsiteX58" fmla="*/ 742179 w 1272053"/>
              <a:gd name="connsiteY58" fmla="*/ 601334 h 1275611"/>
              <a:gd name="connsiteX59" fmla="*/ 741883 w 1272053"/>
              <a:gd name="connsiteY59" fmla="*/ 607858 h 1275611"/>
              <a:gd name="connsiteX60" fmla="*/ 739214 w 1272053"/>
              <a:gd name="connsiteY60" fmla="*/ 620311 h 1275611"/>
              <a:gd name="connsiteX61" fmla="*/ 735360 w 1272053"/>
              <a:gd name="connsiteY61" fmla="*/ 623573 h 1275611"/>
              <a:gd name="connsiteX62" fmla="*/ 730615 w 1272053"/>
              <a:gd name="connsiteY62" fmla="*/ 617346 h 1275611"/>
              <a:gd name="connsiteX63" fmla="*/ 729133 w 1272053"/>
              <a:gd name="connsiteY63" fmla="*/ 608451 h 1275611"/>
              <a:gd name="connsiteX64" fmla="*/ 731802 w 1272053"/>
              <a:gd name="connsiteY64" fmla="*/ 589474 h 1275611"/>
              <a:gd name="connsiteX65" fmla="*/ 729133 w 1272053"/>
              <a:gd name="connsiteY65" fmla="*/ 586509 h 1275611"/>
              <a:gd name="connsiteX66" fmla="*/ 730615 w 1272053"/>
              <a:gd name="connsiteY66" fmla="*/ 574648 h 1275611"/>
              <a:gd name="connsiteX67" fmla="*/ 730615 w 1272053"/>
              <a:gd name="connsiteY67" fmla="*/ 566345 h 1275611"/>
              <a:gd name="connsiteX68" fmla="*/ 727354 w 1272053"/>
              <a:gd name="connsiteY68" fmla="*/ 558339 h 1275611"/>
              <a:gd name="connsiteX69" fmla="*/ 727354 w 1272053"/>
              <a:gd name="connsiteY69" fmla="*/ 550334 h 1275611"/>
              <a:gd name="connsiteX70" fmla="*/ 730615 w 1272053"/>
              <a:gd name="connsiteY70" fmla="*/ 542624 h 1275611"/>
              <a:gd name="connsiteX71" fmla="*/ 728836 w 1272053"/>
              <a:gd name="connsiteY71" fmla="*/ 540845 h 1275611"/>
              <a:gd name="connsiteX72" fmla="*/ 722016 w 1272053"/>
              <a:gd name="connsiteY72" fmla="*/ 544996 h 1275611"/>
              <a:gd name="connsiteX73" fmla="*/ 714010 w 1272053"/>
              <a:gd name="connsiteY73" fmla="*/ 560119 h 1275611"/>
              <a:gd name="connsiteX74" fmla="*/ 704522 w 1272053"/>
              <a:gd name="connsiteY74" fmla="*/ 586212 h 1275611"/>
              <a:gd name="connsiteX75" fmla="*/ 695923 w 1272053"/>
              <a:gd name="connsiteY75" fmla="*/ 598369 h 1275611"/>
              <a:gd name="connsiteX76" fmla="*/ 687917 w 1272053"/>
              <a:gd name="connsiteY76" fmla="*/ 596590 h 1275611"/>
              <a:gd name="connsiteX77" fmla="*/ 681987 w 1272053"/>
              <a:gd name="connsiteY77" fmla="*/ 599852 h 1275611"/>
              <a:gd name="connsiteX78" fmla="*/ 678725 w 1272053"/>
              <a:gd name="connsiteY78" fmla="*/ 607561 h 1275611"/>
              <a:gd name="connsiteX79" fmla="*/ 674277 w 1272053"/>
              <a:gd name="connsiteY79" fmla="*/ 612009 h 1275611"/>
              <a:gd name="connsiteX80" fmla="*/ 668940 w 1272053"/>
              <a:gd name="connsiteY80" fmla="*/ 612898 h 1275611"/>
              <a:gd name="connsiteX81" fmla="*/ 667161 w 1272053"/>
              <a:gd name="connsiteY81" fmla="*/ 621794 h 1275611"/>
              <a:gd name="connsiteX82" fmla="*/ 668940 w 1272053"/>
              <a:gd name="connsiteY82" fmla="*/ 638695 h 1275611"/>
              <a:gd name="connsiteX83" fmla="*/ 665085 w 1272053"/>
              <a:gd name="connsiteY83" fmla="*/ 649073 h 1275611"/>
              <a:gd name="connsiteX84" fmla="*/ 650260 w 1272053"/>
              <a:gd name="connsiteY84" fmla="*/ 657376 h 1275611"/>
              <a:gd name="connsiteX85" fmla="*/ 647887 w 1272053"/>
              <a:gd name="connsiteY85" fmla="*/ 662120 h 1275611"/>
              <a:gd name="connsiteX86" fmla="*/ 648777 w 1272053"/>
              <a:gd name="connsiteY86" fmla="*/ 668347 h 1275611"/>
              <a:gd name="connsiteX87" fmla="*/ 652632 w 1272053"/>
              <a:gd name="connsiteY87" fmla="*/ 675760 h 1275611"/>
              <a:gd name="connsiteX88" fmla="*/ 655300 w 1272053"/>
              <a:gd name="connsiteY88" fmla="*/ 691772 h 1275611"/>
              <a:gd name="connsiteX89" fmla="*/ 656783 w 1272053"/>
              <a:gd name="connsiteY89" fmla="*/ 716383 h 1275611"/>
              <a:gd name="connsiteX90" fmla="*/ 655004 w 1272053"/>
              <a:gd name="connsiteY90" fmla="*/ 738325 h 1275611"/>
              <a:gd name="connsiteX91" fmla="*/ 649963 w 1272053"/>
              <a:gd name="connsiteY91" fmla="*/ 757598 h 1275611"/>
              <a:gd name="connsiteX92" fmla="*/ 643439 w 1272053"/>
              <a:gd name="connsiteY92" fmla="*/ 773907 h 1275611"/>
              <a:gd name="connsiteX93" fmla="*/ 631579 w 1272053"/>
              <a:gd name="connsiteY93" fmla="*/ 795849 h 1275611"/>
              <a:gd name="connsiteX94" fmla="*/ 631875 w 1272053"/>
              <a:gd name="connsiteY94" fmla="*/ 799703 h 1275611"/>
              <a:gd name="connsiteX95" fmla="*/ 641957 w 1272053"/>
              <a:gd name="connsiteY95" fmla="*/ 813640 h 1275611"/>
              <a:gd name="connsiteX96" fmla="*/ 646998 w 1272053"/>
              <a:gd name="connsiteY96" fmla="*/ 824611 h 1275611"/>
              <a:gd name="connsiteX97" fmla="*/ 652335 w 1272053"/>
              <a:gd name="connsiteY97" fmla="*/ 846849 h 1275611"/>
              <a:gd name="connsiteX98" fmla="*/ 652632 w 1272053"/>
              <a:gd name="connsiteY98" fmla="*/ 850704 h 1275611"/>
              <a:gd name="connsiteX99" fmla="*/ 642550 w 1272053"/>
              <a:gd name="connsiteY99" fmla="*/ 881245 h 1275611"/>
              <a:gd name="connsiteX100" fmla="*/ 642847 w 1272053"/>
              <a:gd name="connsiteY100" fmla="*/ 885396 h 1275611"/>
              <a:gd name="connsiteX101" fmla="*/ 666271 w 1272053"/>
              <a:gd name="connsiteY101" fmla="*/ 929577 h 1275611"/>
              <a:gd name="connsiteX102" fmla="*/ 685841 w 1272053"/>
              <a:gd name="connsiteY102" fmla="*/ 961008 h 1275611"/>
              <a:gd name="connsiteX103" fmla="*/ 688214 w 1272053"/>
              <a:gd name="connsiteY103" fmla="*/ 964270 h 1275611"/>
              <a:gd name="connsiteX104" fmla="*/ 694440 w 1272053"/>
              <a:gd name="connsiteY104" fmla="*/ 977020 h 1275611"/>
              <a:gd name="connsiteX105" fmla="*/ 706598 w 1272053"/>
              <a:gd name="connsiteY105" fmla="*/ 1001927 h 1275611"/>
              <a:gd name="connsiteX106" fmla="*/ 714900 w 1272053"/>
              <a:gd name="connsiteY106" fmla="*/ 1027428 h 1275611"/>
              <a:gd name="connsiteX107" fmla="*/ 719348 w 1272053"/>
              <a:gd name="connsiteY107" fmla="*/ 1053225 h 1275611"/>
              <a:gd name="connsiteX108" fmla="*/ 721720 w 1272053"/>
              <a:gd name="connsiteY108" fmla="*/ 1078725 h 1275611"/>
              <a:gd name="connsiteX109" fmla="*/ 721720 w 1272053"/>
              <a:gd name="connsiteY109" fmla="*/ 1103632 h 1275611"/>
              <a:gd name="connsiteX110" fmla="*/ 719644 w 1272053"/>
              <a:gd name="connsiteY110" fmla="*/ 1127947 h 1275611"/>
              <a:gd name="connsiteX111" fmla="*/ 715493 w 1272053"/>
              <a:gd name="connsiteY111" fmla="*/ 1151371 h 1275611"/>
              <a:gd name="connsiteX112" fmla="*/ 710156 w 1272053"/>
              <a:gd name="connsiteY112" fmla="*/ 1170052 h 1275611"/>
              <a:gd name="connsiteX113" fmla="*/ 697999 w 1272053"/>
              <a:gd name="connsiteY113" fmla="*/ 1201779 h 1275611"/>
              <a:gd name="connsiteX114" fmla="*/ 692661 w 1272053"/>
              <a:gd name="connsiteY114" fmla="*/ 1222535 h 1275611"/>
              <a:gd name="connsiteX115" fmla="*/ 686731 w 1272053"/>
              <a:gd name="connsiteY115" fmla="*/ 1239437 h 1275611"/>
              <a:gd name="connsiteX116" fmla="*/ 679614 w 1272053"/>
              <a:gd name="connsiteY116" fmla="*/ 1252780 h 1275611"/>
              <a:gd name="connsiteX117" fmla="*/ 665678 w 1272053"/>
              <a:gd name="connsiteY117" fmla="*/ 1268495 h 1275611"/>
              <a:gd name="connsiteX118" fmla="*/ 656783 w 1272053"/>
              <a:gd name="connsiteY118" fmla="*/ 1275611 h 1275611"/>
              <a:gd name="connsiteX119" fmla="*/ 694144 w 1272053"/>
              <a:gd name="connsiteY119" fmla="*/ 1269681 h 1275611"/>
              <a:gd name="connsiteX120" fmla="*/ 739807 w 1272053"/>
              <a:gd name="connsiteY120" fmla="*/ 1261972 h 1275611"/>
              <a:gd name="connsiteX121" fmla="*/ 785471 w 1272053"/>
              <a:gd name="connsiteY121" fmla="*/ 1254262 h 1275611"/>
              <a:gd name="connsiteX122" fmla="*/ 831134 w 1272053"/>
              <a:gd name="connsiteY122" fmla="*/ 1246256 h 1275611"/>
              <a:gd name="connsiteX123" fmla="*/ 922461 w 1272053"/>
              <a:gd name="connsiteY123" fmla="*/ 1229948 h 1275611"/>
              <a:gd name="connsiteX124" fmla="*/ 968125 w 1272053"/>
              <a:gd name="connsiteY124" fmla="*/ 1221349 h 1275611"/>
              <a:gd name="connsiteX125" fmla="*/ 970200 w 1272053"/>
              <a:gd name="connsiteY125" fmla="*/ 1233210 h 1275611"/>
              <a:gd name="connsiteX126" fmla="*/ 1020015 w 1272053"/>
              <a:gd name="connsiteY126" fmla="*/ 1221646 h 1275611"/>
              <a:gd name="connsiteX127" fmla="*/ 1069830 w 1272053"/>
              <a:gd name="connsiteY127" fmla="*/ 1210081 h 1275611"/>
              <a:gd name="connsiteX128" fmla="*/ 1119348 w 1272053"/>
              <a:gd name="connsiteY128" fmla="*/ 1198221 h 1275611"/>
              <a:gd name="connsiteX129" fmla="*/ 1168866 w 1272053"/>
              <a:gd name="connsiteY129" fmla="*/ 1186064 h 1275611"/>
              <a:gd name="connsiteX130" fmla="*/ 1170052 w 1272053"/>
              <a:gd name="connsiteY130" fmla="*/ 1184581 h 1275611"/>
              <a:gd name="connsiteX131" fmla="*/ 1171238 w 1272053"/>
              <a:gd name="connsiteY131" fmla="*/ 1180133 h 1275611"/>
              <a:gd name="connsiteX132" fmla="*/ 1178651 w 1272053"/>
              <a:gd name="connsiteY132" fmla="*/ 1154633 h 1275611"/>
              <a:gd name="connsiteX133" fmla="*/ 1183692 w 1272053"/>
              <a:gd name="connsiteY133" fmla="*/ 1144255 h 1275611"/>
              <a:gd name="connsiteX134" fmla="*/ 1186064 w 1272053"/>
              <a:gd name="connsiteY134" fmla="*/ 1141290 h 1275611"/>
              <a:gd name="connsiteX135" fmla="*/ 1189919 w 1272053"/>
              <a:gd name="connsiteY135" fmla="*/ 1140697 h 1275611"/>
              <a:gd name="connsiteX136" fmla="*/ 1191104 w 1272053"/>
              <a:gd name="connsiteY136" fmla="*/ 1138028 h 1275611"/>
              <a:gd name="connsiteX137" fmla="*/ 1189622 w 1272053"/>
              <a:gd name="connsiteY137" fmla="*/ 1133284 h 1275611"/>
              <a:gd name="connsiteX138" fmla="*/ 1190512 w 1272053"/>
              <a:gd name="connsiteY138" fmla="*/ 1130022 h 1275611"/>
              <a:gd name="connsiteX139" fmla="*/ 1196442 w 1272053"/>
              <a:gd name="connsiteY139" fmla="*/ 1119941 h 1275611"/>
              <a:gd name="connsiteX140" fmla="*/ 1199704 w 1272053"/>
              <a:gd name="connsiteY140" fmla="*/ 1114603 h 1275611"/>
              <a:gd name="connsiteX141" fmla="*/ 1196442 w 1272053"/>
              <a:gd name="connsiteY141" fmla="*/ 1108080 h 1275611"/>
              <a:gd name="connsiteX142" fmla="*/ 1195849 w 1272053"/>
              <a:gd name="connsiteY142" fmla="*/ 1095033 h 1275611"/>
              <a:gd name="connsiteX143" fmla="*/ 1197331 w 1272053"/>
              <a:gd name="connsiteY143" fmla="*/ 1077539 h 1275611"/>
              <a:gd name="connsiteX144" fmla="*/ 1200296 w 1272053"/>
              <a:gd name="connsiteY144" fmla="*/ 1064492 h 1275611"/>
              <a:gd name="connsiteX145" fmla="*/ 1205041 w 1272053"/>
              <a:gd name="connsiteY145" fmla="*/ 1055893 h 1275611"/>
              <a:gd name="connsiteX146" fmla="*/ 1210971 w 1272053"/>
              <a:gd name="connsiteY146" fmla="*/ 1049370 h 1275611"/>
              <a:gd name="connsiteX147" fmla="*/ 1223128 w 1272053"/>
              <a:gd name="connsiteY147" fmla="*/ 1040771 h 1275611"/>
              <a:gd name="connsiteX148" fmla="*/ 1225797 w 1272053"/>
              <a:gd name="connsiteY148" fmla="*/ 1036323 h 1275611"/>
              <a:gd name="connsiteX149" fmla="*/ 1226687 w 1272053"/>
              <a:gd name="connsiteY149" fmla="*/ 1026242 h 1275611"/>
              <a:gd name="connsiteX150" fmla="*/ 1225500 w 1272053"/>
              <a:gd name="connsiteY150" fmla="*/ 1010230 h 1275611"/>
              <a:gd name="connsiteX151" fmla="*/ 1227576 w 1272053"/>
              <a:gd name="connsiteY151" fmla="*/ 999259 h 1275611"/>
              <a:gd name="connsiteX152" fmla="*/ 1233210 w 1272053"/>
              <a:gd name="connsiteY152" fmla="*/ 993625 h 1275611"/>
              <a:gd name="connsiteX153" fmla="*/ 1234100 w 1272053"/>
              <a:gd name="connsiteY153" fmla="*/ 988584 h 1275611"/>
              <a:gd name="connsiteX154" fmla="*/ 1229948 w 1272053"/>
              <a:gd name="connsiteY154" fmla="*/ 983840 h 1275611"/>
              <a:gd name="connsiteX155" fmla="*/ 1231431 w 1272053"/>
              <a:gd name="connsiteY155" fmla="*/ 978206 h 1275611"/>
              <a:gd name="connsiteX156" fmla="*/ 1238547 w 1272053"/>
              <a:gd name="connsiteY156" fmla="*/ 971386 h 1275611"/>
              <a:gd name="connsiteX157" fmla="*/ 1244774 w 1272053"/>
              <a:gd name="connsiteY157" fmla="*/ 968421 h 1275611"/>
              <a:gd name="connsiteX158" fmla="*/ 1250704 w 1272053"/>
              <a:gd name="connsiteY158" fmla="*/ 969311 h 1275611"/>
              <a:gd name="connsiteX159" fmla="*/ 1254262 w 1272053"/>
              <a:gd name="connsiteY159" fmla="*/ 974055 h 1275611"/>
              <a:gd name="connsiteX160" fmla="*/ 1257524 w 1272053"/>
              <a:gd name="connsiteY160" fmla="*/ 987398 h 1275611"/>
              <a:gd name="connsiteX161" fmla="*/ 1256931 w 1272053"/>
              <a:gd name="connsiteY161" fmla="*/ 991846 h 1275611"/>
              <a:gd name="connsiteX162" fmla="*/ 1256635 w 1272053"/>
              <a:gd name="connsiteY162" fmla="*/ 995404 h 1275611"/>
              <a:gd name="connsiteX163" fmla="*/ 1268495 w 1272053"/>
              <a:gd name="connsiteY163" fmla="*/ 978799 h 1275611"/>
              <a:gd name="connsiteX164" fmla="*/ 1272054 w 1272053"/>
              <a:gd name="connsiteY164" fmla="*/ 953595 h 1275611"/>
              <a:gd name="connsiteX165" fmla="*/ 1270571 w 1272053"/>
              <a:gd name="connsiteY165" fmla="*/ 895182 h 1275611"/>
              <a:gd name="connsiteX166" fmla="*/ 1267309 w 1272053"/>
              <a:gd name="connsiteY166" fmla="*/ 891327 h 1275611"/>
              <a:gd name="connsiteX167" fmla="*/ 1261082 w 1272053"/>
              <a:gd name="connsiteY167" fmla="*/ 883617 h 1275611"/>
              <a:gd name="connsiteX168" fmla="*/ 1244477 w 1272053"/>
              <a:gd name="connsiteY168" fmla="*/ 845070 h 1275611"/>
              <a:gd name="connsiteX169" fmla="*/ 1217494 w 1272053"/>
              <a:gd name="connsiteY169" fmla="*/ 775686 h 1275611"/>
              <a:gd name="connsiteX170" fmla="*/ 1198517 w 1272053"/>
              <a:gd name="connsiteY170" fmla="*/ 733284 h 1275611"/>
              <a:gd name="connsiteX171" fmla="*/ 1187250 w 1272053"/>
              <a:gd name="connsiteY171" fmla="*/ 717865 h 1275611"/>
              <a:gd name="connsiteX172" fmla="*/ 1174203 w 1272053"/>
              <a:gd name="connsiteY172" fmla="*/ 707190 h 1275611"/>
              <a:gd name="connsiteX173" fmla="*/ 1159377 w 1272053"/>
              <a:gd name="connsiteY173" fmla="*/ 700964 h 1275611"/>
              <a:gd name="connsiteX174" fmla="*/ 1148703 w 1272053"/>
              <a:gd name="connsiteY174" fmla="*/ 699185 h 1275611"/>
              <a:gd name="connsiteX175" fmla="*/ 1142180 w 1272053"/>
              <a:gd name="connsiteY175" fmla="*/ 701853 h 1275611"/>
              <a:gd name="connsiteX176" fmla="*/ 1132988 w 1272053"/>
              <a:gd name="connsiteY176" fmla="*/ 711342 h 1275611"/>
              <a:gd name="connsiteX177" fmla="*/ 1113417 w 1272053"/>
              <a:gd name="connsiteY177" fmla="*/ 718458 h 1275611"/>
              <a:gd name="connsiteX178" fmla="*/ 1106005 w 1272053"/>
              <a:gd name="connsiteY178" fmla="*/ 724388 h 1275611"/>
              <a:gd name="connsiteX179" fmla="*/ 1102446 w 1272053"/>
              <a:gd name="connsiteY179" fmla="*/ 731208 h 1275611"/>
              <a:gd name="connsiteX180" fmla="*/ 1097702 w 1272053"/>
              <a:gd name="connsiteY180" fmla="*/ 735656 h 1275611"/>
              <a:gd name="connsiteX181" fmla="*/ 1091475 w 1272053"/>
              <a:gd name="connsiteY181" fmla="*/ 738028 h 1275611"/>
              <a:gd name="connsiteX182" fmla="*/ 1091179 w 1272053"/>
              <a:gd name="connsiteY182" fmla="*/ 739511 h 1275611"/>
              <a:gd name="connsiteX183" fmla="*/ 1096516 w 1272053"/>
              <a:gd name="connsiteY183" fmla="*/ 740697 h 1275611"/>
              <a:gd name="connsiteX184" fmla="*/ 1097702 w 1272053"/>
              <a:gd name="connsiteY184" fmla="*/ 746331 h 1275611"/>
              <a:gd name="connsiteX185" fmla="*/ 1089103 w 1272053"/>
              <a:gd name="connsiteY185" fmla="*/ 773610 h 1275611"/>
              <a:gd name="connsiteX186" fmla="*/ 1087028 w 1272053"/>
              <a:gd name="connsiteY186" fmla="*/ 779837 h 1275611"/>
              <a:gd name="connsiteX187" fmla="*/ 1079021 w 1272053"/>
              <a:gd name="connsiteY187" fmla="*/ 783395 h 1275611"/>
              <a:gd name="connsiteX188" fmla="*/ 1073388 w 1272053"/>
              <a:gd name="connsiteY188" fmla="*/ 789622 h 1275611"/>
              <a:gd name="connsiteX189" fmla="*/ 1068644 w 1272053"/>
              <a:gd name="connsiteY189" fmla="*/ 803262 h 1275611"/>
              <a:gd name="connsiteX190" fmla="*/ 1062713 w 1272053"/>
              <a:gd name="connsiteY190" fmla="*/ 807709 h 1275611"/>
              <a:gd name="connsiteX191" fmla="*/ 1052632 w 1272053"/>
              <a:gd name="connsiteY191" fmla="*/ 808599 h 1275611"/>
              <a:gd name="connsiteX192" fmla="*/ 1034841 w 1272053"/>
              <a:gd name="connsiteY192" fmla="*/ 804448 h 1275611"/>
              <a:gd name="connsiteX193" fmla="*/ 1023573 w 1272053"/>
              <a:gd name="connsiteY193" fmla="*/ 798814 h 1275611"/>
              <a:gd name="connsiteX194" fmla="*/ 1018829 w 1272053"/>
              <a:gd name="connsiteY194" fmla="*/ 791994 h 1275611"/>
              <a:gd name="connsiteX195" fmla="*/ 1016753 w 1272053"/>
              <a:gd name="connsiteY195" fmla="*/ 783099 h 1275611"/>
              <a:gd name="connsiteX196" fmla="*/ 1017643 w 1272053"/>
              <a:gd name="connsiteY196" fmla="*/ 771831 h 1275611"/>
              <a:gd name="connsiteX197" fmla="*/ 1015567 w 1272053"/>
              <a:gd name="connsiteY197" fmla="*/ 763232 h 1275611"/>
              <a:gd name="connsiteX198" fmla="*/ 1018236 w 1272053"/>
              <a:gd name="connsiteY198" fmla="*/ 744255 h 1275611"/>
              <a:gd name="connsiteX199" fmla="*/ 1025352 w 1272053"/>
              <a:gd name="connsiteY199" fmla="*/ 736249 h 1275611"/>
              <a:gd name="connsiteX200" fmla="*/ 1037213 w 1272053"/>
              <a:gd name="connsiteY200" fmla="*/ 732394 h 1275611"/>
              <a:gd name="connsiteX201" fmla="*/ 1043440 w 1272053"/>
              <a:gd name="connsiteY201" fmla="*/ 728243 h 1275611"/>
              <a:gd name="connsiteX202" fmla="*/ 1044033 w 1272053"/>
              <a:gd name="connsiteY202" fmla="*/ 723795 h 1275611"/>
              <a:gd name="connsiteX203" fmla="*/ 1047294 w 1272053"/>
              <a:gd name="connsiteY203" fmla="*/ 720237 h 1275611"/>
              <a:gd name="connsiteX204" fmla="*/ 1053225 w 1272053"/>
              <a:gd name="connsiteY204" fmla="*/ 717272 h 1275611"/>
              <a:gd name="connsiteX205" fmla="*/ 1056190 w 1272053"/>
              <a:gd name="connsiteY205" fmla="*/ 705115 h 1275611"/>
              <a:gd name="connsiteX206" fmla="*/ 1056190 w 1272053"/>
              <a:gd name="connsiteY206" fmla="*/ 683469 h 1275611"/>
              <a:gd name="connsiteX207" fmla="*/ 1058859 w 1272053"/>
              <a:gd name="connsiteY207" fmla="*/ 671312 h 1275611"/>
              <a:gd name="connsiteX208" fmla="*/ 1062120 w 1272053"/>
              <a:gd name="connsiteY208" fmla="*/ 668643 h 1275611"/>
              <a:gd name="connsiteX209" fmla="*/ 1065678 w 1272053"/>
              <a:gd name="connsiteY209" fmla="*/ 668643 h 1275611"/>
              <a:gd name="connsiteX210" fmla="*/ 1066272 w 1272053"/>
              <a:gd name="connsiteY210" fmla="*/ 671015 h 1275611"/>
              <a:gd name="connsiteX211" fmla="*/ 1077539 w 1272053"/>
              <a:gd name="connsiteY211" fmla="*/ 655004 h 1275611"/>
              <a:gd name="connsiteX212" fmla="*/ 1080800 w 1272053"/>
              <a:gd name="connsiteY212" fmla="*/ 644922 h 1275611"/>
              <a:gd name="connsiteX213" fmla="*/ 1079021 w 1272053"/>
              <a:gd name="connsiteY213" fmla="*/ 635434 h 1275611"/>
              <a:gd name="connsiteX214" fmla="*/ 1074574 w 1272053"/>
              <a:gd name="connsiteY214" fmla="*/ 607858 h 1275611"/>
              <a:gd name="connsiteX215" fmla="*/ 1072498 w 1272053"/>
              <a:gd name="connsiteY215" fmla="*/ 589770 h 1275611"/>
              <a:gd name="connsiteX216" fmla="*/ 1072795 w 1272053"/>
              <a:gd name="connsiteY216" fmla="*/ 581468 h 1275611"/>
              <a:gd name="connsiteX217" fmla="*/ 1067754 w 1272053"/>
              <a:gd name="connsiteY217" fmla="*/ 561008 h 1275611"/>
              <a:gd name="connsiteX218" fmla="*/ 1060341 w 1272053"/>
              <a:gd name="connsiteY218" fmla="*/ 544700 h 1275611"/>
              <a:gd name="connsiteX219" fmla="*/ 1041067 w 1272053"/>
              <a:gd name="connsiteY219" fmla="*/ 529281 h 1275611"/>
              <a:gd name="connsiteX220" fmla="*/ 1037509 w 1272053"/>
              <a:gd name="connsiteY220" fmla="*/ 523351 h 1275611"/>
              <a:gd name="connsiteX221" fmla="*/ 1036620 w 1272053"/>
              <a:gd name="connsiteY221" fmla="*/ 516531 h 1275611"/>
              <a:gd name="connsiteX222" fmla="*/ 1038399 w 1272053"/>
              <a:gd name="connsiteY222" fmla="*/ 508821 h 1275611"/>
              <a:gd name="connsiteX223" fmla="*/ 1044922 w 1272053"/>
              <a:gd name="connsiteY223" fmla="*/ 505856 h 1275611"/>
              <a:gd name="connsiteX224" fmla="*/ 1057969 w 1272053"/>
              <a:gd name="connsiteY224" fmla="*/ 508821 h 1275611"/>
              <a:gd name="connsiteX225" fmla="*/ 1059748 w 1272053"/>
              <a:gd name="connsiteY225" fmla="*/ 507042 h 1275611"/>
              <a:gd name="connsiteX226" fmla="*/ 1055893 w 1272053"/>
              <a:gd name="connsiteY226" fmla="*/ 504670 h 1275611"/>
              <a:gd name="connsiteX227" fmla="*/ 1052632 w 1272053"/>
              <a:gd name="connsiteY227" fmla="*/ 498740 h 1275611"/>
              <a:gd name="connsiteX228" fmla="*/ 1049963 w 1272053"/>
              <a:gd name="connsiteY228" fmla="*/ 489548 h 1275611"/>
              <a:gd name="connsiteX229" fmla="*/ 1047294 w 1272053"/>
              <a:gd name="connsiteY229" fmla="*/ 484804 h 1275611"/>
              <a:gd name="connsiteX230" fmla="*/ 1044625 w 1272053"/>
              <a:gd name="connsiteY230" fmla="*/ 484507 h 1275611"/>
              <a:gd name="connsiteX231" fmla="*/ 1035730 w 1272053"/>
              <a:gd name="connsiteY231" fmla="*/ 475315 h 1275611"/>
              <a:gd name="connsiteX232" fmla="*/ 1033655 w 1272053"/>
              <a:gd name="connsiteY232" fmla="*/ 469978 h 1275611"/>
              <a:gd name="connsiteX233" fmla="*/ 1033358 w 1272053"/>
              <a:gd name="connsiteY233" fmla="*/ 464640 h 1275611"/>
              <a:gd name="connsiteX234" fmla="*/ 1029800 w 1272053"/>
              <a:gd name="connsiteY234" fmla="*/ 459896 h 1275611"/>
              <a:gd name="connsiteX235" fmla="*/ 1019126 w 1272053"/>
              <a:gd name="connsiteY235" fmla="*/ 453669 h 1275611"/>
              <a:gd name="connsiteX236" fmla="*/ 1001038 w 1272053"/>
              <a:gd name="connsiteY236" fmla="*/ 448629 h 1275611"/>
              <a:gd name="connsiteX237" fmla="*/ 959229 w 1272053"/>
              <a:gd name="connsiteY237" fmla="*/ 440919 h 1275611"/>
              <a:gd name="connsiteX238" fmla="*/ 951223 w 1272053"/>
              <a:gd name="connsiteY238" fmla="*/ 436175 h 1275611"/>
              <a:gd name="connsiteX239" fmla="*/ 940845 w 1272053"/>
              <a:gd name="connsiteY239" fmla="*/ 434692 h 1275611"/>
              <a:gd name="connsiteX240" fmla="*/ 928391 w 1272053"/>
              <a:gd name="connsiteY240" fmla="*/ 436175 h 1275611"/>
              <a:gd name="connsiteX241" fmla="*/ 919793 w 1272053"/>
              <a:gd name="connsiteY241" fmla="*/ 432913 h 1275611"/>
              <a:gd name="connsiteX242" fmla="*/ 914752 w 1272053"/>
              <a:gd name="connsiteY242" fmla="*/ 425204 h 1275611"/>
              <a:gd name="connsiteX243" fmla="*/ 907932 w 1272053"/>
              <a:gd name="connsiteY243" fmla="*/ 418680 h 1275611"/>
              <a:gd name="connsiteX244" fmla="*/ 899037 w 1272053"/>
              <a:gd name="connsiteY244" fmla="*/ 413343 h 1275611"/>
              <a:gd name="connsiteX245" fmla="*/ 886286 w 1272053"/>
              <a:gd name="connsiteY245" fmla="*/ 411268 h 1275611"/>
              <a:gd name="connsiteX246" fmla="*/ 869681 w 1272053"/>
              <a:gd name="connsiteY246" fmla="*/ 412454 h 1275611"/>
              <a:gd name="connsiteX247" fmla="*/ 851297 w 1272053"/>
              <a:gd name="connsiteY247" fmla="*/ 408302 h 1275611"/>
              <a:gd name="connsiteX248" fmla="*/ 830245 w 1272053"/>
              <a:gd name="connsiteY248" fmla="*/ 400297 h 1275611"/>
              <a:gd name="connsiteX249" fmla="*/ 847146 w 1272053"/>
              <a:gd name="connsiteY249" fmla="*/ 386953 h 1275611"/>
              <a:gd name="connsiteX250" fmla="*/ 847146 w 1272053"/>
              <a:gd name="connsiteY250" fmla="*/ 390511 h 1275611"/>
              <a:gd name="connsiteX251" fmla="*/ 859600 w 1272053"/>
              <a:gd name="connsiteY251" fmla="*/ 398517 h 1275611"/>
              <a:gd name="connsiteX252" fmla="*/ 866716 w 1272053"/>
              <a:gd name="connsiteY252" fmla="*/ 401186 h 1275611"/>
              <a:gd name="connsiteX253" fmla="*/ 870868 w 1272053"/>
              <a:gd name="connsiteY253" fmla="*/ 400000 h 1275611"/>
              <a:gd name="connsiteX254" fmla="*/ 873536 w 1272053"/>
              <a:gd name="connsiteY254" fmla="*/ 397331 h 1275611"/>
              <a:gd name="connsiteX255" fmla="*/ 875019 w 1272053"/>
              <a:gd name="connsiteY255" fmla="*/ 393180 h 1275611"/>
              <a:gd name="connsiteX256" fmla="*/ 873239 w 1272053"/>
              <a:gd name="connsiteY256" fmla="*/ 389029 h 1275611"/>
              <a:gd name="connsiteX257" fmla="*/ 867013 w 1272053"/>
              <a:gd name="connsiteY257" fmla="*/ 384581 h 1275611"/>
              <a:gd name="connsiteX258" fmla="*/ 865530 w 1272053"/>
              <a:gd name="connsiteY258" fmla="*/ 386360 h 1275611"/>
              <a:gd name="connsiteX259" fmla="*/ 847146 w 1272053"/>
              <a:gd name="connsiteY259" fmla="*/ 386953 h 1275611"/>
              <a:gd name="connsiteX260" fmla="*/ 986509 w 1272053"/>
              <a:gd name="connsiteY260" fmla="*/ 318162 h 1275611"/>
              <a:gd name="connsiteX261" fmla="*/ 982654 w 1272053"/>
              <a:gd name="connsiteY261" fmla="*/ 316679 h 1275611"/>
              <a:gd name="connsiteX262" fmla="*/ 973165 w 1272053"/>
              <a:gd name="connsiteY262" fmla="*/ 306894 h 1275611"/>
              <a:gd name="connsiteX263" fmla="*/ 968421 w 1272053"/>
              <a:gd name="connsiteY263" fmla="*/ 304225 h 1275611"/>
              <a:gd name="connsiteX264" fmla="*/ 957450 w 1272053"/>
              <a:gd name="connsiteY264" fmla="*/ 304522 h 1275611"/>
              <a:gd name="connsiteX265" fmla="*/ 955671 w 1272053"/>
              <a:gd name="connsiteY265" fmla="*/ 307191 h 1275611"/>
              <a:gd name="connsiteX266" fmla="*/ 959526 w 1272053"/>
              <a:gd name="connsiteY266" fmla="*/ 311638 h 1275611"/>
              <a:gd name="connsiteX267" fmla="*/ 959526 w 1272053"/>
              <a:gd name="connsiteY267" fmla="*/ 314307 h 1275611"/>
              <a:gd name="connsiteX268" fmla="*/ 955968 w 1272053"/>
              <a:gd name="connsiteY268" fmla="*/ 319051 h 1275611"/>
              <a:gd name="connsiteX269" fmla="*/ 948555 w 1272053"/>
              <a:gd name="connsiteY269" fmla="*/ 326168 h 1275611"/>
              <a:gd name="connsiteX270" fmla="*/ 942328 w 1272053"/>
              <a:gd name="connsiteY270" fmla="*/ 328836 h 1275611"/>
              <a:gd name="connsiteX271" fmla="*/ 937584 w 1272053"/>
              <a:gd name="connsiteY271" fmla="*/ 326761 h 1275611"/>
              <a:gd name="connsiteX272" fmla="*/ 934915 w 1272053"/>
              <a:gd name="connsiteY272" fmla="*/ 327650 h 1275611"/>
              <a:gd name="connsiteX273" fmla="*/ 935508 w 1272053"/>
              <a:gd name="connsiteY273" fmla="*/ 332987 h 1275611"/>
              <a:gd name="connsiteX274" fmla="*/ 937287 w 1272053"/>
              <a:gd name="connsiteY274" fmla="*/ 335063 h 1275611"/>
              <a:gd name="connsiteX275" fmla="*/ 944107 w 1272053"/>
              <a:gd name="connsiteY275" fmla="*/ 338621 h 1275611"/>
              <a:gd name="connsiteX276" fmla="*/ 957450 w 1272053"/>
              <a:gd name="connsiteY276" fmla="*/ 338621 h 1275611"/>
              <a:gd name="connsiteX277" fmla="*/ 977613 w 1272053"/>
              <a:gd name="connsiteY277" fmla="*/ 334766 h 1275611"/>
              <a:gd name="connsiteX278" fmla="*/ 986509 w 1272053"/>
              <a:gd name="connsiteY278" fmla="*/ 329429 h 1275611"/>
              <a:gd name="connsiteX279" fmla="*/ 988584 w 1272053"/>
              <a:gd name="connsiteY279" fmla="*/ 322016 h 1275611"/>
              <a:gd name="connsiteX280" fmla="*/ 986509 w 1272053"/>
              <a:gd name="connsiteY280" fmla="*/ 318162 h 1275611"/>
              <a:gd name="connsiteX281" fmla="*/ 891030 w 1272053"/>
              <a:gd name="connsiteY281" fmla="*/ 288510 h 1275611"/>
              <a:gd name="connsiteX282" fmla="*/ 891030 w 1272053"/>
              <a:gd name="connsiteY282" fmla="*/ 285545 h 1275611"/>
              <a:gd name="connsiteX283" fmla="*/ 889548 w 1272053"/>
              <a:gd name="connsiteY283" fmla="*/ 280801 h 1275611"/>
              <a:gd name="connsiteX284" fmla="*/ 886286 w 1272053"/>
              <a:gd name="connsiteY284" fmla="*/ 276946 h 1275611"/>
              <a:gd name="connsiteX285" fmla="*/ 880949 w 1272053"/>
              <a:gd name="connsiteY285" fmla="*/ 274277 h 1275611"/>
              <a:gd name="connsiteX286" fmla="*/ 878280 w 1272053"/>
              <a:gd name="connsiteY286" fmla="*/ 274870 h 1275611"/>
              <a:gd name="connsiteX287" fmla="*/ 877984 w 1272053"/>
              <a:gd name="connsiteY287" fmla="*/ 279021 h 1275611"/>
              <a:gd name="connsiteX288" fmla="*/ 880356 w 1272053"/>
              <a:gd name="connsiteY288" fmla="*/ 283766 h 1275611"/>
              <a:gd name="connsiteX289" fmla="*/ 888955 w 1272053"/>
              <a:gd name="connsiteY289" fmla="*/ 290289 h 1275611"/>
              <a:gd name="connsiteX290" fmla="*/ 891030 w 1272053"/>
              <a:gd name="connsiteY290" fmla="*/ 288510 h 1275611"/>
              <a:gd name="connsiteX291" fmla="*/ 884507 w 1272053"/>
              <a:gd name="connsiteY291" fmla="*/ 265382 h 1275611"/>
              <a:gd name="connsiteX292" fmla="*/ 878280 w 1272053"/>
              <a:gd name="connsiteY292" fmla="*/ 256486 h 1275611"/>
              <a:gd name="connsiteX293" fmla="*/ 876205 w 1272053"/>
              <a:gd name="connsiteY293" fmla="*/ 246998 h 1275611"/>
              <a:gd name="connsiteX294" fmla="*/ 878280 w 1272053"/>
              <a:gd name="connsiteY294" fmla="*/ 236916 h 1275611"/>
              <a:gd name="connsiteX295" fmla="*/ 876205 w 1272053"/>
              <a:gd name="connsiteY295" fmla="*/ 231282 h 1275611"/>
              <a:gd name="connsiteX296" fmla="*/ 870571 w 1272053"/>
              <a:gd name="connsiteY296" fmla="*/ 230096 h 1275611"/>
              <a:gd name="connsiteX297" fmla="*/ 865826 w 1272053"/>
              <a:gd name="connsiteY297" fmla="*/ 232172 h 1275611"/>
              <a:gd name="connsiteX298" fmla="*/ 859600 w 1272053"/>
              <a:gd name="connsiteY298" fmla="*/ 243736 h 1275611"/>
              <a:gd name="connsiteX299" fmla="*/ 866716 w 1272053"/>
              <a:gd name="connsiteY299" fmla="*/ 251445 h 1275611"/>
              <a:gd name="connsiteX300" fmla="*/ 872647 w 1272053"/>
              <a:gd name="connsiteY300" fmla="*/ 263010 h 1275611"/>
              <a:gd name="connsiteX301" fmla="*/ 876501 w 1272053"/>
              <a:gd name="connsiteY301" fmla="*/ 267161 h 1275611"/>
              <a:gd name="connsiteX302" fmla="*/ 880652 w 1272053"/>
              <a:gd name="connsiteY302" fmla="*/ 269533 h 1275611"/>
              <a:gd name="connsiteX303" fmla="*/ 885100 w 1272053"/>
              <a:gd name="connsiteY303" fmla="*/ 269533 h 1275611"/>
              <a:gd name="connsiteX304" fmla="*/ 884507 w 1272053"/>
              <a:gd name="connsiteY304" fmla="*/ 265382 h 1275611"/>
              <a:gd name="connsiteX305" fmla="*/ 267161 w 1272053"/>
              <a:gd name="connsiteY305" fmla="*/ 277539 h 1275611"/>
              <a:gd name="connsiteX306" fmla="*/ 264492 w 1272053"/>
              <a:gd name="connsiteY306" fmla="*/ 273091 h 1275611"/>
              <a:gd name="connsiteX307" fmla="*/ 263306 w 1272053"/>
              <a:gd name="connsiteY307" fmla="*/ 263010 h 1275611"/>
              <a:gd name="connsiteX308" fmla="*/ 263603 w 1272053"/>
              <a:gd name="connsiteY308" fmla="*/ 246998 h 1275611"/>
              <a:gd name="connsiteX309" fmla="*/ 260638 w 1272053"/>
              <a:gd name="connsiteY309" fmla="*/ 236916 h 1275611"/>
              <a:gd name="connsiteX310" fmla="*/ 254707 w 1272053"/>
              <a:gd name="connsiteY310" fmla="*/ 233062 h 1275611"/>
              <a:gd name="connsiteX311" fmla="*/ 251445 w 1272053"/>
              <a:gd name="connsiteY311" fmla="*/ 227724 h 1275611"/>
              <a:gd name="connsiteX312" fmla="*/ 251149 w 1272053"/>
              <a:gd name="connsiteY312" fmla="*/ 220904 h 1275611"/>
              <a:gd name="connsiteX313" fmla="*/ 246405 w 1272053"/>
              <a:gd name="connsiteY313" fmla="*/ 216160 h 1275611"/>
              <a:gd name="connsiteX314" fmla="*/ 237213 w 1272053"/>
              <a:gd name="connsiteY314" fmla="*/ 213491 h 1275611"/>
              <a:gd name="connsiteX315" fmla="*/ 232468 w 1272053"/>
              <a:gd name="connsiteY315" fmla="*/ 208747 h 1275611"/>
              <a:gd name="connsiteX316" fmla="*/ 232172 w 1272053"/>
              <a:gd name="connsiteY316" fmla="*/ 202224 h 1275611"/>
              <a:gd name="connsiteX317" fmla="*/ 230689 w 1272053"/>
              <a:gd name="connsiteY317" fmla="*/ 198073 h 1275611"/>
              <a:gd name="connsiteX318" fmla="*/ 228021 w 1272053"/>
              <a:gd name="connsiteY318" fmla="*/ 195997 h 1275611"/>
              <a:gd name="connsiteX319" fmla="*/ 219718 w 1272053"/>
              <a:gd name="connsiteY319" fmla="*/ 202224 h 1275611"/>
              <a:gd name="connsiteX320" fmla="*/ 205782 w 1272053"/>
              <a:gd name="connsiteY320" fmla="*/ 217050 h 1275611"/>
              <a:gd name="connsiteX321" fmla="*/ 196590 w 1272053"/>
              <a:gd name="connsiteY321" fmla="*/ 229800 h 1275611"/>
              <a:gd name="connsiteX322" fmla="*/ 192142 w 1272053"/>
              <a:gd name="connsiteY322" fmla="*/ 240474 h 1275611"/>
              <a:gd name="connsiteX323" fmla="*/ 184433 w 1272053"/>
              <a:gd name="connsiteY323" fmla="*/ 247294 h 1275611"/>
              <a:gd name="connsiteX324" fmla="*/ 173165 w 1272053"/>
              <a:gd name="connsiteY324" fmla="*/ 250259 h 1275611"/>
              <a:gd name="connsiteX325" fmla="*/ 164863 w 1272053"/>
              <a:gd name="connsiteY325" fmla="*/ 255597 h 1275611"/>
              <a:gd name="connsiteX326" fmla="*/ 150927 w 1272053"/>
              <a:gd name="connsiteY326" fmla="*/ 272202 h 1275611"/>
              <a:gd name="connsiteX327" fmla="*/ 139956 w 1272053"/>
              <a:gd name="connsiteY327" fmla="*/ 281097 h 1275611"/>
              <a:gd name="connsiteX328" fmla="*/ 120979 w 1272053"/>
              <a:gd name="connsiteY328" fmla="*/ 289103 h 1275611"/>
              <a:gd name="connsiteX329" fmla="*/ 93699 w 1272053"/>
              <a:gd name="connsiteY329" fmla="*/ 296219 h 1275611"/>
              <a:gd name="connsiteX330" fmla="*/ 71757 w 1272053"/>
              <a:gd name="connsiteY330" fmla="*/ 308377 h 1275611"/>
              <a:gd name="connsiteX331" fmla="*/ 55152 w 1272053"/>
              <a:gd name="connsiteY331" fmla="*/ 326168 h 1275611"/>
              <a:gd name="connsiteX332" fmla="*/ 34396 w 1272053"/>
              <a:gd name="connsiteY332" fmla="*/ 341883 h 1275611"/>
              <a:gd name="connsiteX333" fmla="*/ 9489 w 1272053"/>
              <a:gd name="connsiteY333" fmla="*/ 355523 h 1275611"/>
              <a:gd name="connsiteX334" fmla="*/ 593 w 1272053"/>
              <a:gd name="connsiteY334" fmla="*/ 358784 h 1275611"/>
              <a:gd name="connsiteX335" fmla="*/ 0 w 1272053"/>
              <a:gd name="connsiteY335" fmla="*/ 360267 h 1275611"/>
              <a:gd name="connsiteX336" fmla="*/ 3855 w 1272053"/>
              <a:gd name="connsiteY336" fmla="*/ 367383 h 1275611"/>
              <a:gd name="connsiteX337" fmla="*/ 10971 w 1272053"/>
              <a:gd name="connsiteY337" fmla="*/ 364715 h 1275611"/>
              <a:gd name="connsiteX338" fmla="*/ 14529 w 1272053"/>
              <a:gd name="connsiteY338" fmla="*/ 368866 h 1275611"/>
              <a:gd name="connsiteX339" fmla="*/ 18977 w 1272053"/>
              <a:gd name="connsiteY339" fmla="*/ 370348 h 1275611"/>
              <a:gd name="connsiteX340" fmla="*/ 27576 w 1272053"/>
              <a:gd name="connsiteY340" fmla="*/ 373017 h 1275611"/>
              <a:gd name="connsiteX341" fmla="*/ 47443 w 1272053"/>
              <a:gd name="connsiteY341" fmla="*/ 405337 h 1275611"/>
              <a:gd name="connsiteX342" fmla="*/ 65530 w 1272053"/>
              <a:gd name="connsiteY342" fmla="*/ 408006 h 1275611"/>
              <a:gd name="connsiteX343" fmla="*/ 83914 w 1272053"/>
              <a:gd name="connsiteY343" fmla="*/ 410675 h 1275611"/>
              <a:gd name="connsiteX344" fmla="*/ 102002 w 1272053"/>
              <a:gd name="connsiteY344" fmla="*/ 413343 h 1275611"/>
              <a:gd name="connsiteX345" fmla="*/ 120385 w 1272053"/>
              <a:gd name="connsiteY345" fmla="*/ 416012 h 1275611"/>
              <a:gd name="connsiteX346" fmla="*/ 138473 w 1272053"/>
              <a:gd name="connsiteY346" fmla="*/ 418680 h 1275611"/>
              <a:gd name="connsiteX347" fmla="*/ 175241 w 1272053"/>
              <a:gd name="connsiteY347" fmla="*/ 423721 h 1275611"/>
              <a:gd name="connsiteX348" fmla="*/ 193329 w 1272053"/>
              <a:gd name="connsiteY348" fmla="*/ 426390 h 1275611"/>
              <a:gd name="connsiteX349" fmla="*/ 225649 w 1272053"/>
              <a:gd name="connsiteY349" fmla="*/ 439733 h 1275611"/>
              <a:gd name="connsiteX350" fmla="*/ 236323 w 1272053"/>
              <a:gd name="connsiteY350" fmla="*/ 443884 h 1275611"/>
              <a:gd name="connsiteX351" fmla="*/ 252039 w 1272053"/>
              <a:gd name="connsiteY351" fmla="*/ 442995 h 1275611"/>
              <a:gd name="connsiteX352" fmla="*/ 266568 w 1272053"/>
              <a:gd name="connsiteY352" fmla="*/ 444477 h 1275611"/>
              <a:gd name="connsiteX353" fmla="*/ 285841 w 1272053"/>
              <a:gd name="connsiteY353" fmla="*/ 441809 h 1275611"/>
              <a:gd name="connsiteX354" fmla="*/ 306005 w 1272053"/>
              <a:gd name="connsiteY354" fmla="*/ 443291 h 1275611"/>
              <a:gd name="connsiteX355" fmla="*/ 335953 w 1272053"/>
              <a:gd name="connsiteY355" fmla="*/ 448629 h 1275611"/>
              <a:gd name="connsiteX356" fmla="*/ 343959 w 1272053"/>
              <a:gd name="connsiteY356" fmla="*/ 455745 h 1275611"/>
              <a:gd name="connsiteX357" fmla="*/ 346034 w 1272053"/>
              <a:gd name="connsiteY357" fmla="*/ 461082 h 1275611"/>
              <a:gd name="connsiteX358" fmla="*/ 345145 w 1272053"/>
              <a:gd name="connsiteY358" fmla="*/ 474426 h 1275611"/>
              <a:gd name="connsiteX359" fmla="*/ 374203 w 1272053"/>
              <a:gd name="connsiteY359" fmla="*/ 481838 h 1275611"/>
              <a:gd name="connsiteX360" fmla="*/ 387250 w 1272053"/>
              <a:gd name="connsiteY360" fmla="*/ 488658 h 1275611"/>
              <a:gd name="connsiteX361" fmla="*/ 392587 w 1272053"/>
              <a:gd name="connsiteY361" fmla="*/ 494589 h 1275611"/>
              <a:gd name="connsiteX362" fmla="*/ 392884 w 1272053"/>
              <a:gd name="connsiteY362" fmla="*/ 500519 h 1275611"/>
              <a:gd name="connsiteX363" fmla="*/ 397628 w 1272053"/>
              <a:gd name="connsiteY363" fmla="*/ 512676 h 1275611"/>
              <a:gd name="connsiteX364" fmla="*/ 395849 w 1272053"/>
              <a:gd name="connsiteY364" fmla="*/ 519792 h 1275611"/>
              <a:gd name="connsiteX365" fmla="*/ 397332 w 1272053"/>
              <a:gd name="connsiteY365" fmla="*/ 531653 h 1275611"/>
              <a:gd name="connsiteX366" fmla="*/ 392884 w 1272053"/>
              <a:gd name="connsiteY366" fmla="*/ 544996 h 1275611"/>
              <a:gd name="connsiteX367" fmla="*/ 391698 w 1272053"/>
              <a:gd name="connsiteY367" fmla="*/ 551816 h 1275611"/>
              <a:gd name="connsiteX368" fmla="*/ 392290 w 1272053"/>
              <a:gd name="connsiteY368" fmla="*/ 557450 h 1275611"/>
              <a:gd name="connsiteX369" fmla="*/ 394366 w 1272053"/>
              <a:gd name="connsiteY369" fmla="*/ 560712 h 1275611"/>
              <a:gd name="connsiteX370" fmla="*/ 397924 w 1272053"/>
              <a:gd name="connsiteY370" fmla="*/ 561601 h 1275611"/>
              <a:gd name="connsiteX371" fmla="*/ 408303 w 1272053"/>
              <a:gd name="connsiteY371" fmla="*/ 559229 h 1275611"/>
              <a:gd name="connsiteX372" fmla="*/ 418088 w 1272053"/>
              <a:gd name="connsiteY372" fmla="*/ 553892 h 1275611"/>
              <a:gd name="connsiteX373" fmla="*/ 422832 w 1272053"/>
              <a:gd name="connsiteY373" fmla="*/ 555671 h 1275611"/>
              <a:gd name="connsiteX374" fmla="*/ 424018 w 1272053"/>
              <a:gd name="connsiteY374" fmla="*/ 557450 h 1275611"/>
              <a:gd name="connsiteX375" fmla="*/ 423722 w 1272053"/>
              <a:gd name="connsiteY375" fmla="*/ 561008 h 1275611"/>
              <a:gd name="connsiteX376" fmla="*/ 418681 w 1272053"/>
              <a:gd name="connsiteY376" fmla="*/ 583247 h 1275611"/>
              <a:gd name="connsiteX377" fmla="*/ 420460 w 1272053"/>
              <a:gd name="connsiteY377" fmla="*/ 591846 h 1275611"/>
              <a:gd name="connsiteX378" fmla="*/ 425204 w 1272053"/>
              <a:gd name="connsiteY378" fmla="*/ 599555 h 1275611"/>
              <a:gd name="connsiteX379" fmla="*/ 432320 w 1272053"/>
              <a:gd name="connsiteY379" fmla="*/ 606672 h 1275611"/>
              <a:gd name="connsiteX380" fmla="*/ 439733 w 1272053"/>
              <a:gd name="connsiteY380" fmla="*/ 608154 h 1275611"/>
              <a:gd name="connsiteX381" fmla="*/ 438844 w 1272053"/>
              <a:gd name="connsiteY381" fmla="*/ 598073 h 1275611"/>
              <a:gd name="connsiteX382" fmla="*/ 439437 w 1272053"/>
              <a:gd name="connsiteY382" fmla="*/ 593625 h 1275611"/>
              <a:gd name="connsiteX383" fmla="*/ 442105 w 1272053"/>
              <a:gd name="connsiteY383" fmla="*/ 591549 h 1275611"/>
              <a:gd name="connsiteX384" fmla="*/ 449518 w 1272053"/>
              <a:gd name="connsiteY384" fmla="*/ 577316 h 1275611"/>
              <a:gd name="connsiteX385" fmla="*/ 461082 w 1272053"/>
              <a:gd name="connsiteY385" fmla="*/ 551223 h 1275611"/>
              <a:gd name="connsiteX386" fmla="*/ 470867 w 1272053"/>
              <a:gd name="connsiteY386" fmla="*/ 524833 h 1275611"/>
              <a:gd name="connsiteX387" fmla="*/ 479170 w 1272053"/>
              <a:gd name="connsiteY387" fmla="*/ 497850 h 1275611"/>
              <a:gd name="connsiteX388" fmla="*/ 485693 w 1272053"/>
              <a:gd name="connsiteY388" fmla="*/ 482135 h 1275611"/>
              <a:gd name="connsiteX389" fmla="*/ 490734 w 1272053"/>
              <a:gd name="connsiteY389" fmla="*/ 477984 h 1275611"/>
              <a:gd name="connsiteX390" fmla="*/ 493699 w 1272053"/>
              <a:gd name="connsiteY390" fmla="*/ 469681 h 1275611"/>
              <a:gd name="connsiteX391" fmla="*/ 496368 w 1272053"/>
              <a:gd name="connsiteY391" fmla="*/ 445367 h 1275611"/>
              <a:gd name="connsiteX392" fmla="*/ 499333 w 1272053"/>
              <a:gd name="connsiteY392" fmla="*/ 433803 h 1275611"/>
              <a:gd name="connsiteX393" fmla="*/ 502002 w 1272053"/>
              <a:gd name="connsiteY393" fmla="*/ 429059 h 1275611"/>
              <a:gd name="connsiteX394" fmla="*/ 504077 w 1272053"/>
              <a:gd name="connsiteY394" fmla="*/ 431134 h 1275611"/>
              <a:gd name="connsiteX395" fmla="*/ 503188 w 1272053"/>
              <a:gd name="connsiteY395" fmla="*/ 444477 h 1275611"/>
              <a:gd name="connsiteX396" fmla="*/ 504967 w 1272053"/>
              <a:gd name="connsiteY396" fmla="*/ 455152 h 1275611"/>
              <a:gd name="connsiteX397" fmla="*/ 509711 w 1272053"/>
              <a:gd name="connsiteY397" fmla="*/ 468199 h 1275611"/>
              <a:gd name="connsiteX398" fmla="*/ 515641 w 1272053"/>
              <a:gd name="connsiteY398" fmla="*/ 472053 h 1275611"/>
              <a:gd name="connsiteX399" fmla="*/ 522758 w 1272053"/>
              <a:gd name="connsiteY399" fmla="*/ 466716 h 1275611"/>
              <a:gd name="connsiteX400" fmla="*/ 527798 w 1272053"/>
              <a:gd name="connsiteY400" fmla="*/ 456634 h 1275611"/>
              <a:gd name="connsiteX401" fmla="*/ 531060 w 1272053"/>
              <a:gd name="connsiteY401" fmla="*/ 442105 h 1275611"/>
              <a:gd name="connsiteX402" fmla="*/ 536397 w 1272053"/>
              <a:gd name="connsiteY402" fmla="*/ 435285 h 1275611"/>
              <a:gd name="connsiteX403" fmla="*/ 543810 w 1272053"/>
              <a:gd name="connsiteY403" fmla="*/ 436471 h 1275611"/>
              <a:gd name="connsiteX404" fmla="*/ 549741 w 1272053"/>
              <a:gd name="connsiteY404" fmla="*/ 434692 h 1275611"/>
              <a:gd name="connsiteX405" fmla="*/ 553892 w 1272053"/>
              <a:gd name="connsiteY405" fmla="*/ 429652 h 1275611"/>
              <a:gd name="connsiteX406" fmla="*/ 562491 w 1272053"/>
              <a:gd name="connsiteY406" fmla="*/ 426093 h 1275611"/>
              <a:gd name="connsiteX407" fmla="*/ 564863 w 1272053"/>
              <a:gd name="connsiteY407" fmla="*/ 431134 h 1275611"/>
              <a:gd name="connsiteX408" fmla="*/ 565456 w 1272053"/>
              <a:gd name="connsiteY408" fmla="*/ 441809 h 1275611"/>
              <a:gd name="connsiteX409" fmla="*/ 563380 w 1272053"/>
              <a:gd name="connsiteY409" fmla="*/ 447146 h 1275611"/>
              <a:gd name="connsiteX410" fmla="*/ 558636 w 1272053"/>
              <a:gd name="connsiteY410" fmla="*/ 447443 h 1275611"/>
              <a:gd name="connsiteX411" fmla="*/ 554485 w 1272053"/>
              <a:gd name="connsiteY411" fmla="*/ 453966 h 1275611"/>
              <a:gd name="connsiteX412" fmla="*/ 550334 w 1272053"/>
              <a:gd name="connsiteY412" fmla="*/ 466123 h 1275611"/>
              <a:gd name="connsiteX413" fmla="*/ 552113 w 1272053"/>
              <a:gd name="connsiteY413" fmla="*/ 475018 h 1275611"/>
              <a:gd name="connsiteX414" fmla="*/ 559526 w 1272053"/>
              <a:gd name="connsiteY414" fmla="*/ 480652 h 1275611"/>
              <a:gd name="connsiteX415" fmla="*/ 562787 w 1272053"/>
              <a:gd name="connsiteY415" fmla="*/ 480356 h 1275611"/>
              <a:gd name="connsiteX416" fmla="*/ 561601 w 1272053"/>
              <a:gd name="connsiteY416" fmla="*/ 474426 h 1275611"/>
              <a:gd name="connsiteX417" fmla="*/ 563677 w 1272053"/>
              <a:gd name="connsiteY417" fmla="*/ 467902 h 1275611"/>
              <a:gd name="connsiteX418" fmla="*/ 571386 w 1272053"/>
              <a:gd name="connsiteY418" fmla="*/ 455448 h 1275611"/>
              <a:gd name="connsiteX419" fmla="*/ 571683 w 1272053"/>
              <a:gd name="connsiteY419" fmla="*/ 451594 h 1275611"/>
              <a:gd name="connsiteX420" fmla="*/ 587991 w 1272053"/>
              <a:gd name="connsiteY420" fmla="*/ 438844 h 1275611"/>
              <a:gd name="connsiteX421" fmla="*/ 593921 w 1272053"/>
              <a:gd name="connsiteY421" fmla="*/ 431431 h 1275611"/>
              <a:gd name="connsiteX422" fmla="*/ 594515 w 1272053"/>
              <a:gd name="connsiteY422" fmla="*/ 424018 h 1275611"/>
              <a:gd name="connsiteX423" fmla="*/ 601631 w 1272053"/>
              <a:gd name="connsiteY423" fmla="*/ 408006 h 1275611"/>
              <a:gd name="connsiteX424" fmla="*/ 609637 w 1272053"/>
              <a:gd name="connsiteY424" fmla="*/ 401779 h 1275611"/>
              <a:gd name="connsiteX425" fmla="*/ 621498 w 1272053"/>
              <a:gd name="connsiteY425" fmla="*/ 397628 h 1275611"/>
              <a:gd name="connsiteX426" fmla="*/ 633358 w 1272053"/>
              <a:gd name="connsiteY426" fmla="*/ 396738 h 1275611"/>
              <a:gd name="connsiteX427" fmla="*/ 645515 w 1272053"/>
              <a:gd name="connsiteY427" fmla="*/ 399110 h 1275611"/>
              <a:gd name="connsiteX428" fmla="*/ 652039 w 1272053"/>
              <a:gd name="connsiteY428" fmla="*/ 397924 h 1275611"/>
              <a:gd name="connsiteX429" fmla="*/ 652632 w 1272053"/>
              <a:gd name="connsiteY429" fmla="*/ 392884 h 1275611"/>
              <a:gd name="connsiteX430" fmla="*/ 661824 w 1272053"/>
              <a:gd name="connsiteY430" fmla="*/ 388139 h 1275611"/>
              <a:gd name="connsiteX431" fmla="*/ 679318 w 1272053"/>
              <a:gd name="connsiteY431" fmla="*/ 383395 h 1275611"/>
              <a:gd name="connsiteX432" fmla="*/ 691179 w 1272053"/>
              <a:gd name="connsiteY432" fmla="*/ 374203 h 1275611"/>
              <a:gd name="connsiteX433" fmla="*/ 697406 w 1272053"/>
              <a:gd name="connsiteY433" fmla="*/ 361156 h 1275611"/>
              <a:gd name="connsiteX434" fmla="*/ 706894 w 1272053"/>
              <a:gd name="connsiteY434" fmla="*/ 353151 h 1275611"/>
              <a:gd name="connsiteX435" fmla="*/ 719941 w 1272053"/>
              <a:gd name="connsiteY435" fmla="*/ 350482 h 1275611"/>
              <a:gd name="connsiteX436" fmla="*/ 738325 w 1272053"/>
              <a:gd name="connsiteY436" fmla="*/ 351371 h 1275611"/>
              <a:gd name="connsiteX437" fmla="*/ 762343 w 1272053"/>
              <a:gd name="connsiteY437" fmla="*/ 355523 h 1275611"/>
              <a:gd name="connsiteX438" fmla="*/ 782506 w 1272053"/>
              <a:gd name="connsiteY438" fmla="*/ 363825 h 1275611"/>
              <a:gd name="connsiteX439" fmla="*/ 810674 w 1272053"/>
              <a:gd name="connsiteY439" fmla="*/ 382506 h 1275611"/>
              <a:gd name="connsiteX440" fmla="*/ 817495 w 1272053"/>
              <a:gd name="connsiteY440" fmla="*/ 383692 h 1275611"/>
              <a:gd name="connsiteX441" fmla="*/ 821646 w 1272053"/>
              <a:gd name="connsiteY441" fmla="*/ 383099 h 1275611"/>
              <a:gd name="connsiteX442" fmla="*/ 823129 w 1272053"/>
              <a:gd name="connsiteY442" fmla="*/ 381023 h 1275611"/>
              <a:gd name="connsiteX443" fmla="*/ 822832 w 1272053"/>
              <a:gd name="connsiteY443" fmla="*/ 378947 h 1275611"/>
              <a:gd name="connsiteX444" fmla="*/ 820756 w 1272053"/>
              <a:gd name="connsiteY444" fmla="*/ 376575 h 1275611"/>
              <a:gd name="connsiteX445" fmla="*/ 819867 w 1272053"/>
              <a:gd name="connsiteY445" fmla="*/ 366494 h 1275611"/>
              <a:gd name="connsiteX446" fmla="*/ 818087 w 1272053"/>
              <a:gd name="connsiteY446" fmla="*/ 363825 h 1275611"/>
              <a:gd name="connsiteX447" fmla="*/ 822239 w 1272053"/>
              <a:gd name="connsiteY447" fmla="*/ 347220 h 1275611"/>
              <a:gd name="connsiteX448" fmla="*/ 827280 w 1272053"/>
              <a:gd name="connsiteY448" fmla="*/ 342179 h 1275611"/>
              <a:gd name="connsiteX449" fmla="*/ 834693 w 1272053"/>
              <a:gd name="connsiteY449" fmla="*/ 342179 h 1275611"/>
              <a:gd name="connsiteX450" fmla="*/ 839733 w 1272053"/>
              <a:gd name="connsiteY450" fmla="*/ 344552 h 1275611"/>
              <a:gd name="connsiteX451" fmla="*/ 842402 w 1272053"/>
              <a:gd name="connsiteY451" fmla="*/ 349296 h 1275611"/>
              <a:gd name="connsiteX452" fmla="*/ 845070 w 1272053"/>
              <a:gd name="connsiteY452" fmla="*/ 350778 h 1275611"/>
              <a:gd name="connsiteX453" fmla="*/ 849518 w 1272053"/>
              <a:gd name="connsiteY453" fmla="*/ 350185 h 1275611"/>
              <a:gd name="connsiteX454" fmla="*/ 852187 w 1272053"/>
              <a:gd name="connsiteY454" fmla="*/ 350482 h 1275611"/>
              <a:gd name="connsiteX455" fmla="*/ 853373 w 1272053"/>
              <a:gd name="connsiteY455" fmla="*/ 349889 h 1275611"/>
              <a:gd name="connsiteX456" fmla="*/ 855152 w 1272053"/>
              <a:gd name="connsiteY456" fmla="*/ 346627 h 1275611"/>
              <a:gd name="connsiteX457" fmla="*/ 870274 w 1272053"/>
              <a:gd name="connsiteY457" fmla="*/ 345145 h 1275611"/>
              <a:gd name="connsiteX458" fmla="*/ 922461 w 1272053"/>
              <a:gd name="connsiteY458" fmla="*/ 342772 h 1275611"/>
              <a:gd name="connsiteX459" fmla="*/ 929281 w 1272053"/>
              <a:gd name="connsiteY459" fmla="*/ 340104 h 1275611"/>
              <a:gd name="connsiteX460" fmla="*/ 932543 w 1272053"/>
              <a:gd name="connsiteY460" fmla="*/ 336546 h 1275611"/>
              <a:gd name="connsiteX461" fmla="*/ 932543 w 1272053"/>
              <a:gd name="connsiteY461" fmla="*/ 332394 h 1275611"/>
              <a:gd name="connsiteX462" fmla="*/ 928391 w 1272053"/>
              <a:gd name="connsiteY462" fmla="*/ 329133 h 1275611"/>
              <a:gd name="connsiteX463" fmla="*/ 913566 w 1272053"/>
              <a:gd name="connsiteY463" fmla="*/ 323499 h 1275611"/>
              <a:gd name="connsiteX464" fmla="*/ 908228 w 1272053"/>
              <a:gd name="connsiteY464" fmla="*/ 319051 h 1275611"/>
              <a:gd name="connsiteX465" fmla="*/ 906153 w 1272053"/>
              <a:gd name="connsiteY465" fmla="*/ 314010 h 1275611"/>
              <a:gd name="connsiteX466" fmla="*/ 907042 w 1272053"/>
              <a:gd name="connsiteY466" fmla="*/ 308673 h 1275611"/>
              <a:gd name="connsiteX467" fmla="*/ 903484 w 1272053"/>
              <a:gd name="connsiteY467" fmla="*/ 304818 h 1275611"/>
              <a:gd name="connsiteX468" fmla="*/ 895182 w 1272053"/>
              <a:gd name="connsiteY468" fmla="*/ 302446 h 1275611"/>
              <a:gd name="connsiteX469" fmla="*/ 878577 w 1272053"/>
              <a:gd name="connsiteY469" fmla="*/ 304522 h 1275611"/>
              <a:gd name="connsiteX470" fmla="*/ 874722 w 1272053"/>
              <a:gd name="connsiteY470" fmla="*/ 301260 h 1275611"/>
              <a:gd name="connsiteX471" fmla="*/ 875315 w 1272053"/>
              <a:gd name="connsiteY471" fmla="*/ 297109 h 1275611"/>
              <a:gd name="connsiteX472" fmla="*/ 879170 w 1272053"/>
              <a:gd name="connsiteY472" fmla="*/ 291179 h 1275611"/>
              <a:gd name="connsiteX473" fmla="*/ 877984 w 1272053"/>
              <a:gd name="connsiteY473" fmla="*/ 283766 h 1275611"/>
              <a:gd name="connsiteX474" fmla="*/ 875612 w 1272053"/>
              <a:gd name="connsiteY474" fmla="*/ 279911 h 1275611"/>
              <a:gd name="connsiteX475" fmla="*/ 870868 w 1272053"/>
              <a:gd name="connsiteY475" fmla="*/ 267754 h 1275611"/>
              <a:gd name="connsiteX476" fmla="*/ 865530 w 1272053"/>
              <a:gd name="connsiteY476" fmla="*/ 260044 h 1275611"/>
              <a:gd name="connsiteX477" fmla="*/ 856042 w 1272053"/>
              <a:gd name="connsiteY477" fmla="*/ 249073 h 1275611"/>
              <a:gd name="connsiteX478" fmla="*/ 852187 w 1272053"/>
              <a:gd name="connsiteY478" fmla="*/ 244922 h 1275611"/>
              <a:gd name="connsiteX479" fmla="*/ 847443 w 1272053"/>
              <a:gd name="connsiteY479" fmla="*/ 243143 h 1275611"/>
              <a:gd name="connsiteX480" fmla="*/ 843588 w 1272053"/>
              <a:gd name="connsiteY480" fmla="*/ 244626 h 1275611"/>
              <a:gd name="connsiteX481" fmla="*/ 838844 w 1272053"/>
              <a:gd name="connsiteY481" fmla="*/ 247887 h 1275611"/>
              <a:gd name="connsiteX482" fmla="*/ 833803 w 1272053"/>
              <a:gd name="connsiteY482" fmla="*/ 254411 h 1275611"/>
              <a:gd name="connsiteX483" fmla="*/ 826390 w 1272053"/>
              <a:gd name="connsiteY483" fmla="*/ 261824 h 1275611"/>
              <a:gd name="connsiteX484" fmla="*/ 817198 w 1272053"/>
              <a:gd name="connsiteY484" fmla="*/ 262120 h 1275611"/>
              <a:gd name="connsiteX485" fmla="*/ 809785 w 1272053"/>
              <a:gd name="connsiteY485" fmla="*/ 255300 h 1275611"/>
              <a:gd name="connsiteX486" fmla="*/ 800890 w 1272053"/>
              <a:gd name="connsiteY486" fmla="*/ 255300 h 1275611"/>
              <a:gd name="connsiteX487" fmla="*/ 790512 w 1272053"/>
              <a:gd name="connsiteY487" fmla="*/ 262120 h 1275611"/>
              <a:gd name="connsiteX488" fmla="*/ 780430 w 1272053"/>
              <a:gd name="connsiteY488" fmla="*/ 263899 h 1275611"/>
              <a:gd name="connsiteX489" fmla="*/ 770645 w 1272053"/>
              <a:gd name="connsiteY489" fmla="*/ 260638 h 1275611"/>
              <a:gd name="connsiteX490" fmla="*/ 753743 w 1272053"/>
              <a:gd name="connsiteY490" fmla="*/ 261231 h 1275611"/>
              <a:gd name="connsiteX491" fmla="*/ 751075 w 1272053"/>
              <a:gd name="connsiteY491" fmla="*/ 257969 h 1275611"/>
              <a:gd name="connsiteX492" fmla="*/ 750779 w 1272053"/>
              <a:gd name="connsiteY492" fmla="*/ 254114 h 1275611"/>
              <a:gd name="connsiteX493" fmla="*/ 752558 w 1272053"/>
              <a:gd name="connsiteY493" fmla="*/ 249370 h 1275611"/>
              <a:gd name="connsiteX494" fmla="*/ 752261 w 1272053"/>
              <a:gd name="connsiteY494" fmla="*/ 239288 h 1275611"/>
              <a:gd name="connsiteX495" fmla="*/ 749592 w 1272053"/>
              <a:gd name="connsiteY495" fmla="*/ 223870 h 1275611"/>
              <a:gd name="connsiteX496" fmla="*/ 749889 w 1272053"/>
              <a:gd name="connsiteY496" fmla="*/ 212602 h 1275611"/>
              <a:gd name="connsiteX497" fmla="*/ 752854 w 1272053"/>
              <a:gd name="connsiteY497" fmla="*/ 205486 h 1275611"/>
              <a:gd name="connsiteX498" fmla="*/ 746034 w 1272053"/>
              <a:gd name="connsiteY498" fmla="*/ 204003 h 1275611"/>
              <a:gd name="connsiteX499" fmla="*/ 729133 w 1272053"/>
              <a:gd name="connsiteY499" fmla="*/ 208154 h 1275611"/>
              <a:gd name="connsiteX500" fmla="*/ 710452 w 1272053"/>
              <a:gd name="connsiteY500" fmla="*/ 217050 h 1275611"/>
              <a:gd name="connsiteX501" fmla="*/ 689993 w 1272053"/>
              <a:gd name="connsiteY501" fmla="*/ 230393 h 1275611"/>
              <a:gd name="connsiteX502" fmla="*/ 666271 w 1272053"/>
              <a:gd name="connsiteY502" fmla="*/ 238102 h 1275611"/>
              <a:gd name="connsiteX503" fmla="*/ 639585 w 1272053"/>
              <a:gd name="connsiteY503" fmla="*/ 240178 h 1275611"/>
              <a:gd name="connsiteX504" fmla="*/ 620015 w 1272053"/>
              <a:gd name="connsiteY504" fmla="*/ 244033 h 1275611"/>
              <a:gd name="connsiteX505" fmla="*/ 598962 w 1272053"/>
              <a:gd name="connsiteY505" fmla="*/ 252632 h 1275611"/>
              <a:gd name="connsiteX506" fmla="*/ 594811 w 1272053"/>
              <a:gd name="connsiteY506" fmla="*/ 251742 h 1275611"/>
              <a:gd name="connsiteX507" fmla="*/ 582061 w 1272053"/>
              <a:gd name="connsiteY507" fmla="*/ 260341 h 1275611"/>
              <a:gd name="connsiteX508" fmla="*/ 560712 w 1272053"/>
              <a:gd name="connsiteY508" fmla="*/ 278428 h 1275611"/>
              <a:gd name="connsiteX509" fmla="*/ 544996 w 1272053"/>
              <a:gd name="connsiteY509" fmla="*/ 294440 h 1275611"/>
              <a:gd name="connsiteX510" fmla="*/ 532543 w 1272053"/>
              <a:gd name="connsiteY510" fmla="*/ 311342 h 1275611"/>
              <a:gd name="connsiteX511" fmla="*/ 530467 w 1272053"/>
              <a:gd name="connsiteY511" fmla="*/ 311935 h 1275611"/>
              <a:gd name="connsiteX512" fmla="*/ 526316 w 1272053"/>
              <a:gd name="connsiteY512" fmla="*/ 309266 h 1275611"/>
              <a:gd name="connsiteX513" fmla="*/ 518013 w 1272053"/>
              <a:gd name="connsiteY513" fmla="*/ 306004 h 1275611"/>
              <a:gd name="connsiteX514" fmla="*/ 510007 w 1272053"/>
              <a:gd name="connsiteY514" fmla="*/ 307191 h 1275611"/>
              <a:gd name="connsiteX515" fmla="*/ 502002 w 1272053"/>
              <a:gd name="connsiteY515" fmla="*/ 312824 h 1275611"/>
              <a:gd name="connsiteX516" fmla="*/ 492810 w 1272053"/>
              <a:gd name="connsiteY516" fmla="*/ 311638 h 1275611"/>
              <a:gd name="connsiteX517" fmla="*/ 482432 w 1272053"/>
              <a:gd name="connsiteY517" fmla="*/ 303632 h 1275611"/>
              <a:gd name="connsiteX518" fmla="*/ 474129 w 1272053"/>
              <a:gd name="connsiteY518" fmla="*/ 302150 h 1275611"/>
              <a:gd name="connsiteX519" fmla="*/ 467606 w 1272053"/>
              <a:gd name="connsiteY519" fmla="*/ 307487 h 1275611"/>
              <a:gd name="connsiteX520" fmla="*/ 456042 w 1272053"/>
              <a:gd name="connsiteY520" fmla="*/ 311342 h 1275611"/>
              <a:gd name="connsiteX521" fmla="*/ 429652 w 1272053"/>
              <a:gd name="connsiteY521" fmla="*/ 313417 h 1275611"/>
              <a:gd name="connsiteX522" fmla="*/ 426390 w 1272053"/>
              <a:gd name="connsiteY522" fmla="*/ 310749 h 1275611"/>
              <a:gd name="connsiteX523" fmla="*/ 422239 w 1272053"/>
              <a:gd name="connsiteY523" fmla="*/ 300667 h 1275611"/>
              <a:gd name="connsiteX524" fmla="*/ 418681 w 1272053"/>
              <a:gd name="connsiteY524" fmla="*/ 296516 h 1275611"/>
              <a:gd name="connsiteX525" fmla="*/ 413047 w 1272053"/>
              <a:gd name="connsiteY525" fmla="*/ 294144 h 1275611"/>
              <a:gd name="connsiteX526" fmla="*/ 402965 w 1272053"/>
              <a:gd name="connsiteY526" fmla="*/ 284062 h 1275611"/>
              <a:gd name="connsiteX527" fmla="*/ 380726 w 1272053"/>
              <a:gd name="connsiteY527" fmla="*/ 257672 h 1275611"/>
              <a:gd name="connsiteX528" fmla="*/ 375389 w 1272053"/>
              <a:gd name="connsiteY528" fmla="*/ 255004 h 1275611"/>
              <a:gd name="connsiteX529" fmla="*/ 359378 w 1272053"/>
              <a:gd name="connsiteY529" fmla="*/ 248184 h 1275611"/>
              <a:gd name="connsiteX530" fmla="*/ 344848 w 1272053"/>
              <a:gd name="connsiteY530" fmla="*/ 246108 h 1275611"/>
              <a:gd name="connsiteX531" fmla="*/ 308970 w 1272053"/>
              <a:gd name="connsiteY531" fmla="*/ 245812 h 1275611"/>
              <a:gd name="connsiteX532" fmla="*/ 300964 w 1272053"/>
              <a:gd name="connsiteY532" fmla="*/ 242847 h 1275611"/>
              <a:gd name="connsiteX533" fmla="*/ 296516 w 1272053"/>
              <a:gd name="connsiteY533" fmla="*/ 244329 h 1275611"/>
              <a:gd name="connsiteX534" fmla="*/ 275760 w 1272053"/>
              <a:gd name="connsiteY534" fmla="*/ 263603 h 1275611"/>
              <a:gd name="connsiteX535" fmla="*/ 275167 w 1272053"/>
              <a:gd name="connsiteY535" fmla="*/ 267161 h 1275611"/>
              <a:gd name="connsiteX536" fmla="*/ 274277 w 1272053"/>
              <a:gd name="connsiteY536" fmla="*/ 270719 h 1275611"/>
              <a:gd name="connsiteX537" fmla="*/ 271312 w 1272053"/>
              <a:gd name="connsiteY537" fmla="*/ 276946 h 1275611"/>
              <a:gd name="connsiteX538" fmla="*/ 268643 w 1272053"/>
              <a:gd name="connsiteY538" fmla="*/ 279911 h 1275611"/>
              <a:gd name="connsiteX539" fmla="*/ 267161 w 1272053"/>
              <a:gd name="connsiteY539" fmla="*/ 277539 h 1275611"/>
              <a:gd name="connsiteX540" fmla="*/ 288510 w 1272053"/>
              <a:gd name="connsiteY540" fmla="*/ 191549 h 1275611"/>
              <a:gd name="connsiteX541" fmla="*/ 313418 w 1272053"/>
              <a:gd name="connsiteY541" fmla="*/ 164863 h 1275611"/>
              <a:gd name="connsiteX542" fmla="*/ 317865 w 1272053"/>
              <a:gd name="connsiteY542" fmla="*/ 157153 h 1275611"/>
              <a:gd name="connsiteX543" fmla="*/ 316382 w 1272053"/>
              <a:gd name="connsiteY543" fmla="*/ 154781 h 1275611"/>
              <a:gd name="connsiteX544" fmla="*/ 309859 w 1272053"/>
              <a:gd name="connsiteY544" fmla="*/ 151816 h 1275611"/>
              <a:gd name="connsiteX545" fmla="*/ 310452 w 1272053"/>
              <a:gd name="connsiteY545" fmla="*/ 150334 h 1275611"/>
              <a:gd name="connsiteX546" fmla="*/ 341586 w 1272053"/>
              <a:gd name="connsiteY546" fmla="*/ 141735 h 1275611"/>
              <a:gd name="connsiteX547" fmla="*/ 347517 w 1272053"/>
              <a:gd name="connsiteY547" fmla="*/ 136101 h 1275611"/>
              <a:gd name="connsiteX548" fmla="*/ 339214 w 1272053"/>
              <a:gd name="connsiteY548" fmla="*/ 130171 h 1275611"/>
              <a:gd name="connsiteX549" fmla="*/ 327057 w 1272053"/>
              <a:gd name="connsiteY549" fmla="*/ 128688 h 1275611"/>
              <a:gd name="connsiteX550" fmla="*/ 311045 w 1272053"/>
              <a:gd name="connsiteY550" fmla="*/ 131060 h 1275611"/>
              <a:gd name="connsiteX551" fmla="*/ 295626 w 1272053"/>
              <a:gd name="connsiteY551" fmla="*/ 135804 h 1275611"/>
              <a:gd name="connsiteX552" fmla="*/ 268347 w 1272053"/>
              <a:gd name="connsiteY552" fmla="*/ 150630 h 1275611"/>
              <a:gd name="connsiteX553" fmla="*/ 259155 w 1272053"/>
              <a:gd name="connsiteY553" fmla="*/ 158636 h 1275611"/>
              <a:gd name="connsiteX554" fmla="*/ 239585 w 1272053"/>
              <a:gd name="connsiteY554" fmla="*/ 185619 h 1275611"/>
              <a:gd name="connsiteX555" fmla="*/ 234841 w 1272053"/>
              <a:gd name="connsiteY555" fmla="*/ 197776 h 1275611"/>
              <a:gd name="connsiteX556" fmla="*/ 235137 w 1272053"/>
              <a:gd name="connsiteY556" fmla="*/ 206672 h 1275611"/>
              <a:gd name="connsiteX557" fmla="*/ 241957 w 1272053"/>
              <a:gd name="connsiteY557" fmla="*/ 212009 h 1275611"/>
              <a:gd name="connsiteX558" fmla="*/ 261824 w 1272053"/>
              <a:gd name="connsiteY558" fmla="*/ 213491 h 1275611"/>
              <a:gd name="connsiteX559" fmla="*/ 262417 w 1272053"/>
              <a:gd name="connsiteY559" fmla="*/ 210526 h 1275611"/>
              <a:gd name="connsiteX560" fmla="*/ 261527 w 1272053"/>
              <a:gd name="connsiteY560" fmla="*/ 209340 h 1275611"/>
              <a:gd name="connsiteX561" fmla="*/ 258266 w 1272053"/>
              <a:gd name="connsiteY561" fmla="*/ 208154 h 1275611"/>
              <a:gd name="connsiteX562" fmla="*/ 262120 w 1272053"/>
              <a:gd name="connsiteY562" fmla="*/ 199259 h 1275611"/>
              <a:gd name="connsiteX563" fmla="*/ 264196 w 1272053"/>
              <a:gd name="connsiteY563" fmla="*/ 202224 h 1275611"/>
              <a:gd name="connsiteX564" fmla="*/ 265085 w 1272053"/>
              <a:gd name="connsiteY564" fmla="*/ 211416 h 1275611"/>
              <a:gd name="connsiteX565" fmla="*/ 261824 w 1272053"/>
              <a:gd name="connsiteY565" fmla="*/ 218532 h 1275611"/>
              <a:gd name="connsiteX566" fmla="*/ 258266 w 1272053"/>
              <a:gd name="connsiteY566" fmla="*/ 223870 h 1275611"/>
              <a:gd name="connsiteX567" fmla="*/ 259155 w 1272053"/>
              <a:gd name="connsiteY567" fmla="*/ 229800 h 1275611"/>
              <a:gd name="connsiteX568" fmla="*/ 264492 w 1272053"/>
              <a:gd name="connsiteY568" fmla="*/ 236620 h 1275611"/>
              <a:gd name="connsiteX569" fmla="*/ 269237 w 1272053"/>
              <a:gd name="connsiteY569" fmla="*/ 233951 h 1275611"/>
              <a:gd name="connsiteX570" fmla="*/ 273684 w 1272053"/>
              <a:gd name="connsiteY570" fmla="*/ 222090 h 1275611"/>
              <a:gd name="connsiteX571" fmla="*/ 287917 w 1272053"/>
              <a:gd name="connsiteY571" fmla="*/ 202224 h 1275611"/>
              <a:gd name="connsiteX572" fmla="*/ 286731 w 1272053"/>
              <a:gd name="connsiteY572" fmla="*/ 198369 h 1275611"/>
              <a:gd name="connsiteX573" fmla="*/ 288510 w 1272053"/>
              <a:gd name="connsiteY573" fmla="*/ 191549 h 1275611"/>
              <a:gd name="connsiteX574" fmla="*/ 166345 w 1272053"/>
              <a:gd name="connsiteY574" fmla="*/ 59896 h 1275611"/>
              <a:gd name="connsiteX575" fmla="*/ 171979 w 1272053"/>
              <a:gd name="connsiteY575" fmla="*/ 56931 h 1275611"/>
              <a:gd name="connsiteX576" fmla="*/ 207858 w 1272053"/>
              <a:gd name="connsiteY576" fmla="*/ 29948 h 1275611"/>
              <a:gd name="connsiteX577" fmla="*/ 211120 w 1272053"/>
              <a:gd name="connsiteY577" fmla="*/ 23128 h 1275611"/>
              <a:gd name="connsiteX578" fmla="*/ 210230 w 1272053"/>
              <a:gd name="connsiteY578" fmla="*/ 19867 h 1275611"/>
              <a:gd name="connsiteX579" fmla="*/ 211712 w 1272053"/>
              <a:gd name="connsiteY579" fmla="*/ 14826 h 1275611"/>
              <a:gd name="connsiteX580" fmla="*/ 222980 w 1272053"/>
              <a:gd name="connsiteY580" fmla="*/ 1483 h 1275611"/>
              <a:gd name="connsiteX581" fmla="*/ 220608 w 1272053"/>
              <a:gd name="connsiteY581" fmla="*/ 0 h 1275611"/>
              <a:gd name="connsiteX582" fmla="*/ 209044 w 1272053"/>
              <a:gd name="connsiteY582" fmla="*/ 5337 h 1275611"/>
              <a:gd name="connsiteX583" fmla="*/ 187991 w 1272053"/>
              <a:gd name="connsiteY583" fmla="*/ 19867 h 1275611"/>
              <a:gd name="connsiteX584" fmla="*/ 139066 w 1272053"/>
              <a:gd name="connsiteY584" fmla="*/ 58117 h 1275611"/>
              <a:gd name="connsiteX585" fmla="*/ 133432 w 1272053"/>
              <a:gd name="connsiteY585" fmla="*/ 63751 h 1275611"/>
              <a:gd name="connsiteX586" fmla="*/ 132839 w 1272053"/>
              <a:gd name="connsiteY586" fmla="*/ 66420 h 1275611"/>
              <a:gd name="connsiteX587" fmla="*/ 136991 w 1272053"/>
              <a:gd name="connsiteY587" fmla="*/ 65827 h 1275611"/>
              <a:gd name="connsiteX588" fmla="*/ 137583 w 1272053"/>
              <a:gd name="connsiteY588" fmla="*/ 68792 h 1275611"/>
              <a:gd name="connsiteX589" fmla="*/ 134322 w 1272053"/>
              <a:gd name="connsiteY589" fmla="*/ 75612 h 1275611"/>
              <a:gd name="connsiteX590" fmla="*/ 135508 w 1272053"/>
              <a:gd name="connsiteY590" fmla="*/ 79763 h 1275611"/>
              <a:gd name="connsiteX591" fmla="*/ 141142 w 1272053"/>
              <a:gd name="connsiteY591" fmla="*/ 81245 h 1275611"/>
              <a:gd name="connsiteX592" fmla="*/ 151223 w 1272053"/>
              <a:gd name="connsiteY592" fmla="*/ 77984 h 1275611"/>
              <a:gd name="connsiteX593" fmla="*/ 165456 w 1272053"/>
              <a:gd name="connsiteY593" fmla="*/ 69681 h 1275611"/>
              <a:gd name="connsiteX594" fmla="*/ 170497 w 1272053"/>
              <a:gd name="connsiteY594" fmla="*/ 65827 h 1275611"/>
              <a:gd name="connsiteX595" fmla="*/ 171090 w 1272053"/>
              <a:gd name="connsiteY595" fmla="*/ 64047 h 1275611"/>
              <a:gd name="connsiteX596" fmla="*/ 166049 w 1272053"/>
              <a:gd name="connsiteY596" fmla="*/ 63751 h 1275611"/>
              <a:gd name="connsiteX597" fmla="*/ 166345 w 1272053"/>
              <a:gd name="connsiteY597" fmla="*/ 59896 h 127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72053" h="1275611">
                <a:moveTo>
                  <a:pt x="673388" y="570200"/>
                </a:moveTo>
                <a:lnTo>
                  <a:pt x="671609" y="564270"/>
                </a:lnTo>
                <a:lnTo>
                  <a:pt x="668644" y="561008"/>
                </a:lnTo>
                <a:lnTo>
                  <a:pt x="660637" y="561008"/>
                </a:lnTo>
                <a:lnTo>
                  <a:pt x="660045" y="563084"/>
                </a:lnTo>
                <a:lnTo>
                  <a:pt x="664789" y="571683"/>
                </a:lnTo>
                <a:lnTo>
                  <a:pt x="668347" y="573758"/>
                </a:lnTo>
                <a:lnTo>
                  <a:pt x="672498" y="573165"/>
                </a:lnTo>
                <a:lnTo>
                  <a:pt x="673388" y="570200"/>
                </a:lnTo>
                <a:close/>
                <a:moveTo>
                  <a:pt x="715493" y="457524"/>
                </a:moveTo>
                <a:lnTo>
                  <a:pt x="720830" y="451890"/>
                </a:lnTo>
                <a:lnTo>
                  <a:pt x="721720" y="443588"/>
                </a:lnTo>
                <a:lnTo>
                  <a:pt x="717272" y="426093"/>
                </a:lnTo>
                <a:lnTo>
                  <a:pt x="718162" y="423721"/>
                </a:lnTo>
                <a:lnTo>
                  <a:pt x="711045" y="421942"/>
                </a:lnTo>
                <a:lnTo>
                  <a:pt x="707487" y="430245"/>
                </a:lnTo>
                <a:lnTo>
                  <a:pt x="705708" y="447739"/>
                </a:lnTo>
                <a:lnTo>
                  <a:pt x="706894" y="457228"/>
                </a:lnTo>
                <a:lnTo>
                  <a:pt x="711045" y="459007"/>
                </a:lnTo>
                <a:lnTo>
                  <a:pt x="715493" y="457524"/>
                </a:lnTo>
                <a:close/>
                <a:moveTo>
                  <a:pt x="830245" y="400297"/>
                </a:moveTo>
                <a:lnTo>
                  <a:pt x="818087" y="398221"/>
                </a:lnTo>
                <a:lnTo>
                  <a:pt x="813936" y="402965"/>
                </a:lnTo>
                <a:lnTo>
                  <a:pt x="805931" y="405930"/>
                </a:lnTo>
                <a:lnTo>
                  <a:pt x="793773" y="406820"/>
                </a:lnTo>
                <a:lnTo>
                  <a:pt x="789918" y="409488"/>
                </a:lnTo>
                <a:lnTo>
                  <a:pt x="794663" y="413640"/>
                </a:lnTo>
                <a:lnTo>
                  <a:pt x="792884" y="421646"/>
                </a:lnTo>
                <a:lnTo>
                  <a:pt x="784878" y="433803"/>
                </a:lnTo>
                <a:lnTo>
                  <a:pt x="781023" y="445367"/>
                </a:lnTo>
                <a:lnTo>
                  <a:pt x="781616" y="456338"/>
                </a:lnTo>
                <a:lnTo>
                  <a:pt x="784878" y="465530"/>
                </a:lnTo>
                <a:lnTo>
                  <a:pt x="791105" y="472943"/>
                </a:lnTo>
                <a:lnTo>
                  <a:pt x="799110" y="476798"/>
                </a:lnTo>
                <a:lnTo>
                  <a:pt x="808599" y="477687"/>
                </a:lnTo>
                <a:lnTo>
                  <a:pt x="811268" y="480652"/>
                </a:lnTo>
                <a:lnTo>
                  <a:pt x="806820" y="485693"/>
                </a:lnTo>
                <a:lnTo>
                  <a:pt x="797924" y="489844"/>
                </a:lnTo>
                <a:lnTo>
                  <a:pt x="784581" y="493106"/>
                </a:lnTo>
                <a:lnTo>
                  <a:pt x="771831" y="500222"/>
                </a:lnTo>
                <a:lnTo>
                  <a:pt x="759674" y="511193"/>
                </a:lnTo>
                <a:lnTo>
                  <a:pt x="753151" y="520385"/>
                </a:lnTo>
                <a:lnTo>
                  <a:pt x="751964" y="527502"/>
                </a:lnTo>
                <a:lnTo>
                  <a:pt x="753447" y="537287"/>
                </a:lnTo>
                <a:lnTo>
                  <a:pt x="759674" y="561008"/>
                </a:lnTo>
                <a:lnTo>
                  <a:pt x="760267" y="570497"/>
                </a:lnTo>
                <a:lnTo>
                  <a:pt x="757598" y="588584"/>
                </a:lnTo>
                <a:lnTo>
                  <a:pt x="753743" y="612305"/>
                </a:lnTo>
                <a:lnTo>
                  <a:pt x="746924" y="628021"/>
                </a:lnTo>
                <a:lnTo>
                  <a:pt x="744848" y="626538"/>
                </a:lnTo>
                <a:lnTo>
                  <a:pt x="745145" y="619422"/>
                </a:lnTo>
                <a:lnTo>
                  <a:pt x="749000" y="595701"/>
                </a:lnTo>
                <a:lnTo>
                  <a:pt x="748406" y="586212"/>
                </a:lnTo>
                <a:lnTo>
                  <a:pt x="746924" y="581468"/>
                </a:lnTo>
                <a:lnTo>
                  <a:pt x="744255" y="581468"/>
                </a:lnTo>
                <a:lnTo>
                  <a:pt x="741883" y="586212"/>
                </a:lnTo>
                <a:lnTo>
                  <a:pt x="740104" y="595997"/>
                </a:lnTo>
                <a:lnTo>
                  <a:pt x="740104" y="601038"/>
                </a:lnTo>
                <a:lnTo>
                  <a:pt x="742179" y="601334"/>
                </a:lnTo>
                <a:lnTo>
                  <a:pt x="741883" y="607858"/>
                </a:lnTo>
                <a:lnTo>
                  <a:pt x="739214" y="620311"/>
                </a:lnTo>
                <a:lnTo>
                  <a:pt x="735360" y="623573"/>
                </a:lnTo>
                <a:lnTo>
                  <a:pt x="730615" y="617346"/>
                </a:lnTo>
                <a:lnTo>
                  <a:pt x="729133" y="608451"/>
                </a:lnTo>
                <a:lnTo>
                  <a:pt x="731802" y="589474"/>
                </a:lnTo>
                <a:lnTo>
                  <a:pt x="729133" y="586509"/>
                </a:lnTo>
                <a:lnTo>
                  <a:pt x="730615" y="574648"/>
                </a:lnTo>
                <a:lnTo>
                  <a:pt x="730615" y="566345"/>
                </a:lnTo>
                <a:lnTo>
                  <a:pt x="727354" y="558339"/>
                </a:lnTo>
                <a:lnTo>
                  <a:pt x="727354" y="550334"/>
                </a:lnTo>
                <a:lnTo>
                  <a:pt x="730615" y="542624"/>
                </a:lnTo>
                <a:lnTo>
                  <a:pt x="728836" y="540845"/>
                </a:lnTo>
                <a:lnTo>
                  <a:pt x="722016" y="544996"/>
                </a:lnTo>
                <a:lnTo>
                  <a:pt x="714010" y="560119"/>
                </a:lnTo>
                <a:lnTo>
                  <a:pt x="704522" y="586212"/>
                </a:lnTo>
                <a:lnTo>
                  <a:pt x="695923" y="598369"/>
                </a:lnTo>
                <a:lnTo>
                  <a:pt x="687917" y="596590"/>
                </a:lnTo>
                <a:lnTo>
                  <a:pt x="681987" y="599852"/>
                </a:lnTo>
                <a:lnTo>
                  <a:pt x="678725" y="607561"/>
                </a:lnTo>
                <a:lnTo>
                  <a:pt x="674277" y="612009"/>
                </a:lnTo>
                <a:lnTo>
                  <a:pt x="668940" y="612898"/>
                </a:lnTo>
                <a:lnTo>
                  <a:pt x="667161" y="621794"/>
                </a:lnTo>
                <a:lnTo>
                  <a:pt x="668940" y="638695"/>
                </a:lnTo>
                <a:lnTo>
                  <a:pt x="665085" y="649073"/>
                </a:lnTo>
                <a:lnTo>
                  <a:pt x="650260" y="657376"/>
                </a:lnTo>
                <a:lnTo>
                  <a:pt x="647887" y="662120"/>
                </a:lnTo>
                <a:lnTo>
                  <a:pt x="648777" y="668347"/>
                </a:lnTo>
                <a:lnTo>
                  <a:pt x="652632" y="675760"/>
                </a:lnTo>
                <a:lnTo>
                  <a:pt x="655300" y="691772"/>
                </a:lnTo>
                <a:lnTo>
                  <a:pt x="656783" y="716383"/>
                </a:lnTo>
                <a:lnTo>
                  <a:pt x="655004" y="738325"/>
                </a:lnTo>
                <a:lnTo>
                  <a:pt x="649963" y="757598"/>
                </a:lnTo>
                <a:lnTo>
                  <a:pt x="643439" y="773907"/>
                </a:lnTo>
                <a:lnTo>
                  <a:pt x="631579" y="795849"/>
                </a:lnTo>
                <a:lnTo>
                  <a:pt x="631875" y="799703"/>
                </a:lnTo>
                <a:lnTo>
                  <a:pt x="641957" y="813640"/>
                </a:lnTo>
                <a:lnTo>
                  <a:pt x="646998" y="824611"/>
                </a:lnTo>
                <a:lnTo>
                  <a:pt x="652335" y="846849"/>
                </a:lnTo>
                <a:lnTo>
                  <a:pt x="652632" y="850704"/>
                </a:lnTo>
                <a:lnTo>
                  <a:pt x="642550" y="881245"/>
                </a:lnTo>
                <a:lnTo>
                  <a:pt x="642847" y="885396"/>
                </a:lnTo>
                <a:lnTo>
                  <a:pt x="666271" y="929577"/>
                </a:lnTo>
                <a:lnTo>
                  <a:pt x="685841" y="961008"/>
                </a:lnTo>
                <a:lnTo>
                  <a:pt x="688214" y="964270"/>
                </a:lnTo>
                <a:lnTo>
                  <a:pt x="694440" y="977020"/>
                </a:lnTo>
                <a:lnTo>
                  <a:pt x="706598" y="1001927"/>
                </a:lnTo>
                <a:lnTo>
                  <a:pt x="714900" y="1027428"/>
                </a:lnTo>
                <a:lnTo>
                  <a:pt x="719348" y="1053225"/>
                </a:lnTo>
                <a:lnTo>
                  <a:pt x="721720" y="1078725"/>
                </a:lnTo>
                <a:lnTo>
                  <a:pt x="721720" y="1103632"/>
                </a:lnTo>
                <a:lnTo>
                  <a:pt x="719644" y="1127947"/>
                </a:lnTo>
                <a:lnTo>
                  <a:pt x="715493" y="1151371"/>
                </a:lnTo>
                <a:lnTo>
                  <a:pt x="710156" y="1170052"/>
                </a:lnTo>
                <a:lnTo>
                  <a:pt x="697999" y="1201779"/>
                </a:lnTo>
                <a:lnTo>
                  <a:pt x="692661" y="1222535"/>
                </a:lnTo>
                <a:lnTo>
                  <a:pt x="686731" y="1239437"/>
                </a:lnTo>
                <a:lnTo>
                  <a:pt x="679614" y="1252780"/>
                </a:lnTo>
                <a:lnTo>
                  <a:pt x="665678" y="1268495"/>
                </a:lnTo>
                <a:lnTo>
                  <a:pt x="656783" y="1275611"/>
                </a:lnTo>
                <a:lnTo>
                  <a:pt x="694144" y="1269681"/>
                </a:lnTo>
                <a:lnTo>
                  <a:pt x="739807" y="1261972"/>
                </a:lnTo>
                <a:lnTo>
                  <a:pt x="785471" y="1254262"/>
                </a:lnTo>
                <a:lnTo>
                  <a:pt x="831134" y="1246256"/>
                </a:lnTo>
                <a:lnTo>
                  <a:pt x="922461" y="1229948"/>
                </a:lnTo>
                <a:lnTo>
                  <a:pt x="968125" y="1221349"/>
                </a:lnTo>
                <a:lnTo>
                  <a:pt x="970200" y="1233210"/>
                </a:lnTo>
                <a:lnTo>
                  <a:pt x="1020015" y="1221646"/>
                </a:lnTo>
                <a:lnTo>
                  <a:pt x="1069830" y="1210081"/>
                </a:lnTo>
                <a:lnTo>
                  <a:pt x="1119348" y="1198221"/>
                </a:lnTo>
                <a:lnTo>
                  <a:pt x="1168866" y="1186064"/>
                </a:lnTo>
                <a:lnTo>
                  <a:pt x="1170052" y="1184581"/>
                </a:lnTo>
                <a:lnTo>
                  <a:pt x="1171238" y="1180133"/>
                </a:lnTo>
                <a:lnTo>
                  <a:pt x="1178651" y="1154633"/>
                </a:lnTo>
                <a:lnTo>
                  <a:pt x="1183692" y="1144255"/>
                </a:lnTo>
                <a:lnTo>
                  <a:pt x="1186064" y="1141290"/>
                </a:lnTo>
                <a:lnTo>
                  <a:pt x="1189919" y="1140697"/>
                </a:lnTo>
                <a:lnTo>
                  <a:pt x="1191104" y="1138028"/>
                </a:lnTo>
                <a:lnTo>
                  <a:pt x="1189622" y="1133284"/>
                </a:lnTo>
                <a:lnTo>
                  <a:pt x="1190512" y="1130022"/>
                </a:lnTo>
                <a:lnTo>
                  <a:pt x="1196442" y="1119941"/>
                </a:lnTo>
                <a:lnTo>
                  <a:pt x="1199704" y="1114603"/>
                </a:lnTo>
                <a:lnTo>
                  <a:pt x="1196442" y="1108080"/>
                </a:lnTo>
                <a:lnTo>
                  <a:pt x="1195849" y="1095033"/>
                </a:lnTo>
                <a:lnTo>
                  <a:pt x="1197331" y="1077539"/>
                </a:lnTo>
                <a:lnTo>
                  <a:pt x="1200296" y="1064492"/>
                </a:lnTo>
                <a:lnTo>
                  <a:pt x="1205041" y="1055893"/>
                </a:lnTo>
                <a:lnTo>
                  <a:pt x="1210971" y="1049370"/>
                </a:lnTo>
                <a:lnTo>
                  <a:pt x="1223128" y="1040771"/>
                </a:lnTo>
                <a:lnTo>
                  <a:pt x="1225797" y="1036323"/>
                </a:lnTo>
                <a:lnTo>
                  <a:pt x="1226687" y="1026242"/>
                </a:lnTo>
                <a:lnTo>
                  <a:pt x="1225500" y="1010230"/>
                </a:lnTo>
                <a:lnTo>
                  <a:pt x="1227576" y="999259"/>
                </a:lnTo>
                <a:lnTo>
                  <a:pt x="1233210" y="993625"/>
                </a:lnTo>
                <a:lnTo>
                  <a:pt x="1234100" y="988584"/>
                </a:lnTo>
                <a:lnTo>
                  <a:pt x="1229948" y="983840"/>
                </a:lnTo>
                <a:lnTo>
                  <a:pt x="1231431" y="978206"/>
                </a:lnTo>
                <a:lnTo>
                  <a:pt x="1238547" y="971386"/>
                </a:lnTo>
                <a:lnTo>
                  <a:pt x="1244774" y="968421"/>
                </a:lnTo>
                <a:lnTo>
                  <a:pt x="1250704" y="969311"/>
                </a:lnTo>
                <a:lnTo>
                  <a:pt x="1254262" y="974055"/>
                </a:lnTo>
                <a:lnTo>
                  <a:pt x="1257524" y="987398"/>
                </a:lnTo>
                <a:lnTo>
                  <a:pt x="1256931" y="991846"/>
                </a:lnTo>
                <a:lnTo>
                  <a:pt x="1256635" y="995404"/>
                </a:lnTo>
                <a:lnTo>
                  <a:pt x="1268495" y="978799"/>
                </a:lnTo>
                <a:lnTo>
                  <a:pt x="1272054" y="953595"/>
                </a:lnTo>
                <a:lnTo>
                  <a:pt x="1270571" y="895182"/>
                </a:lnTo>
                <a:lnTo>
                  <a:pt x="1267309" y="891327"/>
                </a:lnTo>
                <a:lnTo>
                  <a:pt x="1261082" y="883617"/>
                </a:lnTo>
                <a:lnTo>
                  <a:pt x="1244477" y="845070"/>
                </a:lnTo>
                <a:lnTo>
                  <a:pt x="1217494" y="775686"/>
                </a:lnTo>
                <a:lnTo>
                  <a:pt x="1198517" y="733284"/>
                </a:lnTo>
                <a:lnTo>
                  <a:pt x="1187250" y="717865"/>
                </a:lnTo>
                <a:lnTo>
                  <a:pt x="1174203" y="707190"/>
                </a:lnTo>
                <a:lnTo>
                  <a:pt x="1159377" y="700964"/>
                </a:lnTo>
                <a:lnTo>
                  <a:pt x="1148703" y="699185"/>
                </a:lnTo>
                <a:lnTo>
                  <a:pt x="1142180" y="701853"/>
                </a:lnTo>
                <a:lnTo>
                  <a:pt x="1132988" y="711342"/>
                </a:lnTo>
                <a:lnTo>
                  <a:pt x="1113417" y="718458"/>
                </a:lnTo>
                <a:lnTo>
                  <a:pt x="1106005" y="724388"/>
                </a:lnTo>
                <a:lnTo>
                  <a:pt x="1102446" y="731208"/>
                </a:lnTo>
                <a:lnTo>
                  <a:pt x="1097702" y="735656"/>
                </a:lnTo>
                <a:lnTo>
                  <a:pt x="1091475" y="738028"/>
                </a:lnTo>
                <a:lnTo>
                  <a:pt x="1091179" y="739511"/>
                </a:lnTo>
                <a:lnTo>
                  <a:pt x="1096516" y="740697"/>
                </a:lnTo>
                <a:lnTo>
                  <a:pt x="1097702" y="746331"/>
                </a:lnTo>
                <a:lnTo>
                  <a:pt x="1089103" y="773610"/>
                </a:lnTo>
                <a:lnTo>
                  <a:pt x="1087028" y="779837"/>
                </a:lnTo>
                <a:lnTo>
                  <a:pt x="1079021" y="783395"/>
                </a:lnTo>
                <a:lnTo>
                  <a:pt x="1073388" y="789622"/>
                </a:lnTo>
                <a:lnTo>
                  <a:pt x="1068644" y="803262"/>
                </a:lnTo>
                <a:lnTo>
                  <a:pt x="1062713" y="807709"/>
                </a:lnTo>
                <a:lnTo>
                  <a:pt x="1052632" y="808599"/>
                </a:lnTo>
                <a:lnTo>
                  <a:pt x="1034841" y="804448"/>
                </a:lnTo>
                <a:lnTo>
                  <a:pt x="1023573" y="798814"/>
                </a:lnTo>
                <a:lnTo>
                  <a:pt x="1018829" y="791994"/>
                </a:lnTo>
                <a:lnTo>
                  <a:pt x="1016753" y="783099"/>
                </a:lnTo>
                <a:lnTo>
                  <a:pt x="1017643" y="771831"/>
                </a:lnTo>
                <a:lnTo>
                  <a:pt x="1015567" y="763232"/>
                </a:lnTo>
                <a:lnTo>
                  <a:pt x="1018236" y="744255"/>
                </a:lnTo>
                <a:lnTo>
                  <a:pt x="1025352" y="736249"/>
                </a:lnTo>
                <a:lnTo>
                  <a:pt x="1037213" y="732394"/>
                </a:lnTo>
                <a:lnTo>
                  <a:pt x="1043440" y="728243"/>
                </a:lnTo>
                <a:lnTo>
                  <a:pt x="1044033" y="723795"/>
                </a:lnTo>
                <a:lnTo>
                  <a:pt x="1047294" y="720237"/>
                </a:lnTo>
                <a:lnTo>
                  <a:pt x="1053225" y="717272"/>
                </a:lnTo>
                <a:lnTo>
                  <a:pt x="1056190" y="705115"/>
                </a:lnTo>
                <a:lnTo>
                  <a:pt x="1056190" y="683469"/>
                </a:lnTo>
                <a:lnTo>
                  <a:pt x="1058859" y="671312"/>
                </a:lnTo>
                <a:lnTo>
                  <a:pt x="1062120" y="668643"/>
                </a:lnTo>
                <a:lnTo>
                  <a:pt x="1065678" y="668643"/>
                </a:lnTo>
                <a:lnTo>
                  <a:pt x="1066272" y="671015"/>
                </a:lnTo>
                <a:lnTo>
                  <a:pt x="1077539" y="655004"/>
                </a:lnTo>
                <a:lnTo>
                  <a:pt x="1080800" y="644922"/>
                </a:lnTo>
                <a:lnTo>
                  <a:pt x="1079021" y="635434"/>
                </a:lnTo>
                <a:lnTo>
                  <a:pt x="1074574" y="607858"/>
                </a:lnTo>
                <a:lnTo>
                  <a:pt x="1072498" y="589770"/>
                </a:lnTo>
                <a:lnTo>
                  <a:pt x="1072795" y="581468"/>
                </a:lnTo>
                <a:lnTo>
                  <a:pt x="1067754" y="561008"/>
                </a:lnTo>
                <a:lnTo>
                  <a:pt x="1060341" y="544700"/>
                </a:lnTo>
                <a:lnTo>
                  <a:pt x="1041067" y="529281"/>
                </a:lnTo>
                <a:lnTo>
                  <a:pt x="1037509" y="523351"/>
                </a:lnTo>
                <a:lnTo>
                  <a:pt x="1036620" y="516531"/>
                </a:lnTo>
                <a:lnTo>
                  <a:pt x="1038399" y="508821"/>
                </a:lnTo>
                <a:lnTo>
                  <a:pt x="1044922" y="505856"/>
                </a:lnTo>
                <a:lnTo>
                  <a:pt x="1057969" y="508821"/>
                </a:lnTo>
                <a:lnTo>
                  <a:pt x="1059748" y="507042"/>
                </a:lnTo>
                <a:lnTo>
                  <a:pt x="1055893" y="504670"/>
                </a:lnTo>
                <a:lnTo>
                  <a:pt x="1052632" y="498740"/>
                </a:lnTo>
                <a:lnTo>
                  <a:pt x="1049963" y="489548"/>
                </a:lnTo>
                <a:lnTo>
                  <a:pt x="1047294" y="484804"/>
                </a:lnTo>
                <a:lnTo>
                  <a:pt x="1044625" y="484507"/>
                </a:lnTo>
                <a:lnTo>
                  <a:pt x="1035730" y="475315"/>
                </a:lnTo>
                <a:lnTo>
                  <a:pt x="1033655" y="469978"/>
                </a:lnTo>
                <a:lnTo>
                  <a:pt x="1033358" y="464640"/>
                </a:lnTo>
                <a:lnTo>
                  <a:pt x="1029800" y="459896"/>
                </a:lnTo>
                <a:lnTo>
                  <a:pt x="1019126" y="453669"/>
                </a:lnTo>
                <a:lnTo>
                  <a:pt x="1001038" y="448629"/>
                </a:lnTo>
                <a:lnTo>
                  <a:pt x="959229" y="440919"/>
                </a:lnTo>
                <a:lnTo>
                  <a:pt x="951223" y="436175"/>
                </a:lnTo>
                <a:lnTo>
                  <a:pt x="940845" y="434692"/>
                </a:lnTo>
                <a:lnTo>
                  <a:pt x="928391" y="436175"/>
                </a:lnTo>
                <a:lnTo>
                  <a:pt x="919793" y="432913"/>
                </a:lnTo>
                <a:lnTo>
                  <a:pt x="914752" y="425204"/>
                </a:lnTo>
                <a:lnTo>
                  <a:pt x="907932" y="418680"/>
                </a:lnTo>
                <a:lnTo>
                  <a:pt x="899037" y="413343"/>
                </a:lnTo>
                <a:lnTo>
                  <a:pt x="886286" y="411268"/>
                </a:lnTo>
                <a:lnTo>
                  <a:pt x="869681" y="412454"/>
                </a:lnTo>
                <a:lnTo>
                  <a:pt x="851297" y="408302"/>
                </a:lnTo>
                <a:lnTo>
                  <a:pt x="830245" y="400297"/>
                </a:lnTo>
                <a:close/>
                <a:moveTo>
                  <a:pt x="847146" y="386953"/>
                </a:moveTo>
                <a:lnTo>
                  <a:pt x="847146" y="390511"/>
                </a:lnTo>
                <a:lnTo>
                  <a:pt x="859600" y="398517"/>
                </a:lnTo>
                <a:lnTo>
                  <a:pt x="866716" y="401186"/>
                </a:lnTo>
                <a:lnTo>
                  <a:pt x="870868" y="400000"/>
                </a:lnTo>
                <a:lnTo>
                  <a:pt x="873536" y="397331"/>
                </a:lnTo>
                <a:lnTo>
                  <a:pt x="875019" y="393180"/>
                </a:lnTo>
                <a:lnTo>
                  <a:pt x="873239" y="389029"/>
                </a:lnTo>
                <a:lnTo>
                  <a:pt x="867013" y="384581"/>
                </a:lnTo>
                <a:lnTo>
                  <a:pt x="865530" y="386360"/>
                </a:lnTo>
                <a:lnTo>
                  <a:pt x="847146" y="386953"/>
                </a:lnTo>
                <a:close/>
                <a:moveTo>
                  <a:pt x="986509" y="318162"/>
                </a:moveTo>
                <a:lnTo>
                  <a:pt x="982654" y="316679"/>
                </a:lnTo>
                <a:lnTo>
                  <a:pt x="973165" y="306894"/>
                </a:lnTo>
                <a:lnTo>
                  <a:pt x="968421" y="304225"/>
                </a:lnTo>
                <a:lnTo>
                  <a:pt x="957450" y="304522"/>
                </a:lnTo>
                <a:lnTo>
                  <a:pt x="955671" y="307191"/>
                </a:lnTo>
                <a:lnTo>
                  <a:pt x="959526" y="311638"/>
                </a:lnTo>
                <a:lnTo>
                  <a:pt x="959526" y="314307"/>
                </a:lnTo>
                <a:lnTo>
                  <a:pt x="955968" y="319051"/>
                </a:lnTo>
                <a:lnTo>
                  <a:pt x="948555" y="326168"/>
                </a:lnTo>
                <a:lnTo>
                  <a:pt x="942328" y="328836"/>
                </a:lnTo>
                <a:lnTo>
                  <a:pt x="937584" y="326761"/>
                </a:lnTo>
                <a:lnTo>
                  <a:pt x="934915" y="327650"/>
                </a:lnTo>
                <a:lnTo>
                  <a:pt x="935508" y="332987"/>
                </a:lnTo>
                <a:lnTo>
                  <a:pt x="937287" y="335063"/>
                </a:lnTo>
                <a:lnTo>
                  <a:pt x="944107" y="338621"/>
                </a:lnTo>
                <a:lnTo>
                  <a:pt x="957450" y="338621"/>
                </a:lnTo>
                <a:lnTo>
                  <a:pt x="977613" y="334766"/>
                </a:lnTo>
                <a:lnTo>
                  <a:pt x="986509" y="329429"/>
                </a:lnTo>
                <a:lnTo>
                  <a:pt x="988584" y="322016"/>
                </a:lnTo>
                <a:lnTo>
                  <a:pt x="986509" y="318162"/>
                </a:lnTo>
                <a:close/>
                <a:moveTo>
                  <a:pt x="891030" y="288510"/>
                </a:moveTo>
                <a:lnTo>
                  <a:pt x="891030" y="285545"/>
                </a:lnTo>
                <a:lnTo>
                  <a:pt x="889548" y="280801"/>
                </a:lnTo>
                <a:lnTo>
                  <a:pt x="886286" y="276946"/>
                </a:lnTo>
                <a:lnTo>
                  <a:pt x="880949" y="274277"/>
                </a:lnTo>
                <a:lnTo>
                  <a:pt x="878280" y="274870"/>
                </a:lnTo>
                <a:lnTo>
                  <a:pt x="877984" y="279021"/>
                </a:lnTo>
                <a:lnTo>
                  <a:pt x="880356" y="283766"/>
                </a:lnTo>
                <a:lnTo>
                  <a:pt x="888955" y="290289"/>
                </a:lnTo>
                <a:lnTo>
                  <a:pt x="891030" y="288510"/>
                </a:lnTo>
                <a:close/>
                <a:moveTo>
                  <a:pt x="884507" y="265382"/>
                </a:moveTo>
                <a:lnTo>
                  <a:pt x="878280" y="256486"/>
                </a:lnTo>
                <a:lnTo>
                  <a:pt x="876205" y="246998"/>
                </a:lnTo>
                <a:lnTo>
                  <a:pt x="878280" y="236916"/>
                </a:lnTo>
                <a:lnTo>
                  <a:pt x="876205" y="231282"/>
                </a:lnTo>
                <a:lnTo>
                  <a:pt x="870571" y="230096"/>
                </a:lnTo>
                <a:lnTo>
                  <a:pt x="865826" y="232172"/>
                </a:lnTo>
                <a:lnTo>
                  <a:pt x="859600" y="243736"/>
                </a:lnTo>
                <a:lnTo>
                  <a:pt x="866716" y="251445"/>
                </a:lnTo>
                <a:lnTo>
                  <a:pt x="872647" y="263010"/>
                </a:lnTo>
                <a:lnTo>
                  <a:pt x="876501" y="267161"/>
                </a:lnTo>
                <a:lnTo>
                  <a:pt x="880652" y="269533"/>
                </a:lnTo>
                <a:lnTo>
                  <a:pt x="885100" y="269533"/>
                </a:lnTo>
                <a:lnTo>
                  <a:pt x="884507" y="265382"/>
                </a:lnTo>
                <a:close/>
                <a:moveTo>
                  <a:pt x="267161" y="277539"/>
                </a:moveTo>
                <a:lnTo>
                  <a:pt x="264492" y="273091"/>
                </a:lnTo>
                <a:lnTo>
                  <a:pt x="263306" y="263010"/>
                </a:lnTo>
                <a:lnTo>
                  <a:pt x="263603" y="246998"/>
                </a:lnTo>
                <a:lnTo>
                  <a:pt x="260638" y="236916"/>
                </a:lnTo>
                <a:lnTo>
                  <a:pt x="254707" y="233062"/>
                </a:lnTo>
                <a:lnTo>
                  <a:pt x="251445" y="227724"/>
                </a:lnTo>
                <a:lnTo>
                  <a:pt x="251149" y="220904"/>
                </a:lnTo>
                <a:lnTo>
                  <a:pt x="246405" y="216160"/>
                </a:lnTo>
                <a:lnTo>
                  <a:pt x="237213" y="213491"/>
                </a:lnTo>
                <a:lnTo>
                  <a:pt x="232468" y="208747"/>
                </a:lnTo>
                <a:lnTo>
                  <a:pt x="232172" y="202224"/>
                </a:lnTo>
                <a:lnTo>
                  <a:pt x="230689" y="198073"/>
                </a:lnTo>
                <a:lnTo>
                  <a:pt x="228021" y="195997"/>
                </a:lnTo>
                <a:lnTo>
                  <a:pt x="219718" y="202224"/>
                </a:lnTo>
                <a:lnTo>
                  <a:pt x="205782" y="217050"/>
                </a:lnTo>
                <a:lnTo>
                  <a:pt x="196590" y="229800"/>
                </a:lnTo>
                <a:lnTo>
                  <a:pt x="192142" y="240474"/>
                </a:lnTo>
                <a:lnTo>
                  <a:pt x="184433" y="247294"/>
                </a:lnTo>
                <a:lnTo>
                  <a:pt x="173165" y="250259"/>
                </a:lnTo>
                <a:lnTo>
                  <a:pt x="164863" y="255597"/>
                </a:lnTo>
                <a:lnTo>
                  <a:pt x="150927" y="272202"/>
                </a:lnTo>
                <a:lnTo>
                  <a:pt x="139956" y="281097"/>
                </a:lnTo>
                <a:lnTo>
                  <a:pt x="120979" y="289103"/>
                </a:lnTo>
                <a:lnTo>
                  <a:pt x="93699" y="296219"/>
                </a:lnTo>
                <a:lnTo>
                  <a:pt x="71757" y="308377"/>
                </a:lnTo>
                <a:lnTo>
                  <a:pt x="55152" y="326168"/>
                </a:lnTo>
                <a:lnTo>
                  <a:pt x="34396" y="341883"/>
                </a:lnTo>
                <a:lnTo>
                  <a:pt x="9489" y="355523"/>
                </a:lnTo>
                <a:lnTo>
                  <a:pt x="593" y="358784"/>
                </a:lnTo>
                <a:lnTo>
                  <a:pt x="0" y="360267"/>
                </a:lnTo>
                <a:lnTo>
                  <a:pt x="3855" y="367383"/>
                </a:lnTo>
                <a:lnTo>
                  <a:pt x="10971" y="364715"/>
                </a:lnTo>
                <a:lnTo>
                  <a:pt x="14529" y="368866"/>
                </a:lnTo>
                <a:lnTo>
                  <a:pt x="18977" y="370348"/>
                </a:lnTo>
                <a:lnTo>
                  <a:pt x="27576" y="373017"/>
                </a:lnTo>
                <a:lnTo>
                  <a:pt x="47443" y="405337"/>
                </a:lnTo>
                <a:lnTo>
                  <a:pt x="65530" y="408006"/>
                </a:lnTo>
                <a:lnTo>
                  <a:pt x="83914" y="410675"/>
                </a:lnTo>
                <a:lnTo>
                  <a:pt x="102002" y="413343"/>
                </a:lnTo>
                <a:lnTo>
                  <a:pt x="120385" y="416012"/>
                </a:lnTo>
                <a:lnTo>
                  <a:pt x="138473" y="418680"/>
                </a:lnTo>
                <a:lnTo>
                  <a:pt x="175241" y="423721"/>
                </a:lnTo>
                <a:lnTo>
                  <a:pt x="193329" y="426390"/>
                </a:lnTo>
                <a:lnTo>
                  <a:pt x="225649" y="439733"/>
                </a:lnTo>
                <a:lnTo>
                  <a:pt x="236323" y="443884"/>
                </a:lnTo>
                <a:lnTo>
                  <a:pt x="252039" y="442995"/>
                </a:lnTo>
                <a:lnTo>
                  <a:pt x="266568" y="444477"/>
                </a:lnTo>
                <a:lnTo>
                  <a:pt x="285841" y="441809"/>
                </a:lnTo>
                <a:lnTo>
                  <a:pt x="306005" y="443291"/>
                </a:lnTo>
                <a:lnTo>
                  <a:pt x="335953" y="448629"/>
                </a:lnTo>
                <a:lnTo>
                  <a:pt x="343959" y="455745"/>
                </a:lnTo>
                <a:lnTo>
                  <a:pt x="346034" y="461082"/>
                </a:lnTo>
                <a:lnTo>
                  <a:pt x="345145" y="474426"/>
                </a:lnTo>
                <a:lnTo>
                  <a:pt x="374203" y="481838"/>
                </a:lnTo>
                <a:lnTo>
                  <a:pt x="387250" y="488658"/>
                </a:lnTo>
                <a:lnTo>
                  <a:pt x="392587" y="494589"/>
                </a:lnTo>
                <a:lnTo>
                  <a:pt x="392884" y="500519"/>
                </a:lnTo>
                <a:lnTo>
                  <a:pt x="397628" y="512676"/>
                </a:lnTo>
                <a:lnTo>
                  <a:pt x="395849" y="519792"/>
                </a:lnTo>
                <a:lnTo>
                  <a:pt x="397332" y="531653"/>
                </a:lnTo>
                <a:lnTo>
                  <a:pt x="392884" y="544996"/>
                </a:lnTo>
                <a:lnTo>
                  <a:pt x="391698" y="551816"/>
                </a:lnTo>
                <a:lnTo>
                  <a:pt x="392290" y="557450"/>
                </a:lnTo>
                <a:lnTo>
                  <a:pt x="394366" y="560712"/>
                </a:lnTo>
                <a:lnTo>
                  <a:pt x="397924" y="561601"/>
                </a:lnTo>
                <a:lnTo>
                  <a:pt x="408303" y="559229"/>
                </a:lnTo>
                <a:lnTo>
                  <a:pt x="418088" y="553892"/>
                </a:lnTo>
                <a:lnTo>
                  <a:pt x="422832" y="555671"/>
                </a:lnTo>
                <a:lnTo>
                  <a:pt x="424018" y="557450"/>
                </a:lnTo>
                <a:lnTo>
                  <a:pt x="423722" y="561008"/>
                </a:lnTo>
                <a:lnTo>
                  <a:pt x="418681" y="583247"/>
                </a:lnTo>
                <a:lnTo>
                  <a:pt x="420460" y="591846"/>
                </a:lnTo>
                <a:lnTo>
                  <a:pt x="425204" y="599555"/>
                </a:lnTo>
                <a:lnTo>
                  <a:pt x="432320" y="606672"/>
                </a:lnTo>
                <a:lnTo>
                  <a:pt x="439733" y="608154"/>
                </a:lnTo>
                <a:lnTo>
                  <a:pt x="438844" y="598073"/>
                </a:lnTo>
                <a:lnTo>
                  <a:pt x="439437" y="593625"/>
                </a:lnTo>
                <a:lnTo>
                  <a:pt x="442105" y="591549"/>
                </a:lnTo>
                <a:lnTo>
                  <a:pt x="449518" y="577316"/>
                </a:lnTo>
                <a:lnTo>
                  <a:pt x="461082" y="551223"/>
                </a:lnTo>
                <a:lnTo>
                  <a:pt x="470867" y="524833"/>
                </a:lnTo>
                <a:lnTo>
                  <a:pt x="479170" y="497850"/>
                </a:lnTo>
                <a:lnTo>
                  <a:pt x="485693" y="482135"/>
                </a:lnTo>
                <a:lnTo>
                  <a:pt x="490734" y="477984"/>
                </a:lnTo>
                <a:lnTo>
                  <a:pt x="493699" y="469681"/>
                </a:lnTo>
                <a:lnTo>
                  <a:pt x="496368" y="445367"/>
                </a:lnTo>
                <a:lnTo>
                  <a:pt x="499333" y="433803"/>
                </a:lnTo>
                <a:lnTo>
                  <a:pt x="502002" y="429059"/>
                </a:lnTo>
                <a:lnTo>
                  <a:pt x="504077" y="431134"/>
                </a:lnTo>
                <a:lnTo>
                  <a:pt x="503188" y="444477"/>
                </a:lnTo>
                <a:lnTo>
                  <a:pt x="504967" y="455152"/>
                </a:lnTo>
                <a:lnTo>
                  <a:pt x="509711" y="468199"/>
                </a:lnTo>
                <a:lnTo>
                  <a:pt x="515641" y="472053"/>
                </a:lnTo>
                <a:lnTo>
                  <a:pt x="522758" y="466716"/>
                </a:lnTo>
                <a:lnTo>
                  <a:pt x="527798" y="456634"/>
                </a:lnTo>
                <a:lnTo>
                  <a:pt x="531060" y="442105"/>
                </a:lnTo>
                <a:lnTo>
                  <a:pt x="536397" y="435285"/>
                </a:lnTo>
                <a:lnTo>
                  <a:pt x="543810" y="436471"/>
                </a:lnTo>
                <a:lnTo>
                  <a:pt x="549741" y="434692"/>
                </a:lnTo>
                <a:lnTo>
                  <a:pt x="553892" y="429652"/>
                </a:lnTo>
                <a:lnTo>
                  <a:pt x="562491" y="426093"/>
                </a:lnTo>
                <a:lnTo>
                  <a:pt x="564863" y="431134"/>
                </a:lnTo>
                <a:lnTo>
                  <a:pt x="565456" y="441809"/>
                </a:lnTo>
                <a:lnTo>
                  <a:pt x="563380" y="447146"/>
                </a:lnTo>
                <a:lnTo>
                  <a:pt x="558636" y="447443"/>
                </a:lnTo>
                <a:lnTo>
                  <a:pt x="554485" y="453966"/>
                </a:lnTo>
                <a:lnTo>
                  <a:pt x="550334" y="466123"/>
                </a:lnTo>
                <a:lnTo>
                  <a:pt x="552113" y="475018"/>
                </a:lnTo>
                <a:lnTo>
                  <a:pt x="559526" y="480652"/>
                </a:lnTo>
                <a:lnTo>
                  <a:pt x="562787" y="480356"/>
                </a:lnTo>
                <a:lnTo>
                  <a:pt x="561601" y="474426"/>
                </a:lnTo>
                <a:lnTo>
                  <a:pt x="563677" y="467902"/>
                </a:lnTo>
                <a:lnTo>
                  <a:pt x="571386" y="455448"/>
                </a:lnTo>
                <a:lnTo>
                  <a:pt x="571683" y="451594"/>
                </a:lnTo>
                <a:lnTo>
                  <a:pt x="587991" y="438844"/>
                </a:lnTo>
                <a:lnTo>
                  <a:pt x="593921" y="431431"/>
                </a:lnTo>
                <a:lnTo>
                  <a:pt x="594515" y="424018"/>
                </a:lnTo>
                <a:lnTo>
                  <a:pt x="601631" y="408006"/>
                </a:lnTo>
                <a:lnTo>
                  <a:pt x="609637" y="401779"/>
                </a:lnTo>
                <a:lnTo>
                  <a:pt x="621498" y="397628"/>
                </a:lnTo>
                <a:lnTo>
                  <a:pt x="633358" y="396738"/>
                </a:lnTo>
                <a:lnTo>
                  <a:pt x="645515" y="399110"/>
                </a:lnTo>
                <a:lnTo>
                  <a:pt x="652039" y="397924"/>
                </a:lnTo>
                <a:lnTo>
                  <a:pt x="652632" y="392884"/>
                </a:lnTo>
                <a:lnTo>
                  <a:pt x="661824" y="388139"/>
                </a:lnTo>
                <a:lnTo>
                  <a:pt x="679318" y="383395"/>
                </a:lnTo>
                <a:lnTo>
                  <a:pt x="691179" y="374203"/>
                </a:lnTo>
                <a:lnTo>
                  <a:pt x="697406" y="361156"/>
                </a:lnTo>
                <a:lnTo>
                  <a:pt x="706894" y="353151"/>
                </a:lnTo>
                <a:lnTo>
                  <a:pt x="719941" y="350482"/>
                </a:lnTo>
                <a:lnTo>
                  <a:pt x="738325" y="351371"/>
                </a:lnTo>
                <a:lnTo>
                  <a:pt x="762343" y="355523"/>
                </a:lnTo>
                <a:lnTo>
                  <a:pt x="782506" y="363825"/>
                </a:lnTo>
                <a:lnTo>
                  <a:pt x="810674" y="382506"/>
                </a:lnTo>
                <a:lnTo>
                  <a:pt x="817495" y="383692"/>
                </a:lnTo>
                <a:lnTo>
                  <a:pt x="821646" y="383099"/>
                </a:lnTo>
                <a:lnTo>
                  <a:pt x="823129" y="381023"/>
                </a:lnTo>
                <a:lnTo>
                  <a:pt x="822832" y="378947"/>
                </a:lnTo>
                <a:lnTo>
                  <a:pt x="820756" y="376575"/>
                </a:lnTo>
                <a:lnTo>
                  <a:pt x="819867" y="366494"/>
                </a:lnTo>
                <a:lnTo>
                  <a:pt x="818087" y="363825"/>
                </a:lnTo>
                <a:lnTo>
                  <a:pt x="822239" y="347220"/>
                </a:lnTo>
                <a:lnTo>
                  <a:pt x="827280" y="342179"/>
                </a:lnTo>
                <a:lnTo>
                  <a:pt x="834693" y="342179"/>
                </a:lnTo>
                <a:lnTo>
                  <a:pt x="839733" y="344552"/>
                </a:lnTo>
                <a:lnTo>
                  <a:pt x="842402" y="349296"/>
                </a:lnTo>
                <a:lnTo>
                  <a:pt x="845070" y="350778"/>
                </a:lnTo>
                <a:lnTo>
                  <a:pt x="849518" y="350185"/>
                </a:lnTo>
                <a:lnTo>
                  <a:pt x="852187" y="350482"/>
                </a:lnTo>
                <a:lnTo>
                  <a:pt x="853373" y="349889"/>
                </a:lnTo>
                <a:lnTo>
                  <a:pt x="855152" y="346627"/>
                </a:lnTo>
                <a:lnTo>
                  <a:pt x="870274" y="345145"/>
                </a:lnTo>
                <a:lnTo>
                  <a:pt x="922461" y="342772"/>
                </a:lnTo>
                <a:lnTo>
                  <a:pt x="929281" y="340104"/>
                </a:lnTo>
                <a:lnTo>
                  <a:pt x="932543" y="336546"/>
                </a:lnTo>
                <a:lnTo>
                  <a:pt x="932543" y="332394"/>
                </a:lnTo>
                <a:lnTo>
                  <a:pt x="928391" y="329133"/>
                </a:lnTo>
                <a:lnTo>
                  <a:pt x="913566" y="323499"/>
                </a:lnTo>
                <a:lnTo>
                  <a:pt x="908228" y="319051"/>
                </a:lnTo>
                <a:lnTo>
                  <a:pt x="906153" y="314010"/>
                </a:lnTo>
                <a:lnTo>
                  <a:pt x="907042" y="308673"/>
                </a:lnTo>
                <a:lnTo>
                  <a:pt x="903484" y="304818"/>
                </a:lnTo>
                <a:lnTo>
                  <a:pt x="895182" y="302446"/>
                </a:lnTo>
                <a:lnTo>
                  <a:pt x="878577" y="304522"/>
                </a:lnTo>
                <a:lnTo>
                  <a:pt x="874722" y="301260"/>
                </a:lnTo>
                <a:lnTo>
                  <a:pt x="875315" y="297109"/>
                </a:lnTo>
                <a:lnTo>
                  <a:pt x="879170" y="291179"/>
                </a:lnTo>
                <a:lnTo>
                  <a:pt x="877984" y="283766"/>
                </a:lnTo>
                <a:lnTo>
                  <a:pt x="875612" y="279911"/>
                </a:lnTo>
                <a:lnTo>
                  <a:pt x="870868" y="267754"/>
                </a:lnTo>
                <a:lnTo>
                  <a:pt x="865530" y="260044"/>
                </a:lnTo>
                <a:lnTo>
                  <a:pt x="856042" y="249073"/>
                </a:lnTo>
                <a:lnTo>
                  <a:pt x="852187" y="244922"/>
                </a:lnTo>
                <a:lnTo>
                  <a:pt x="847443" y="243143"/>
                </a:lnTo>
                <a:lnTo>
                  <a:pt x="843588" y="244626"/>
                </a:lnTo>
                <a:lnTo>
                  <a:pt x="838844" y="247887"/>
                </a:lnTo>
                <a:lnTo>
                  <a:pt x="833803" y="254411"/>
                </a:lnTo>
                <a:lnTo>
                  <a:pt x="826390" y="261824"/>
                </a:lnTo>
                <a:lnTo>
                  <a:pt x="817198" y="262120"/>
                </a:lnTo>
                <a:lnTo>
                  <a:pt x="809785" y="255300"/>
                </a:lnTo>
                <a:lnTo>
                  <a:pt x="800890" y="255300"/>
                </a:lnTo>
                <a:lnTo>
                  <a:pt x="790512" y="262120"/>
                </a:lnTo>
                <a:lnTo>
                  <a:pt x="780430" y="263899"/>
                </a:lnTo>
                <a:lnTo>
                  <a:pt x="770645" y="260638"/>
                </a:lnTo>
                <a:lnTo>
                  <a:pt x="753743" y="261231"/>
                </a:lnTo>
                <a:lnTo>
                  <a:pt x="751075" y="257969"/>
                </a:lnTo>
                <a:lnTo>
                  <a:pt x="750779" y="254114"/>
                </a:lnTo>
                <a:lnTo>
                  <a:pt x="752558" y="249370"/>
                </a:lnTo>
                <a:lnTo>
                  <a:pt x="752261" y="239288"/>
                </a:lnTo>
                <a:lnTo>
                  <a:pt x="749592" y="223870"/>
                </a:lnTo>
                <a:lnTo>
                  <a:pt x="749889" y="212602"/>
                </a:lnTo>
                <a:lnTo>
                  <a:pt x="752854" y="205486"/>
                </a:lnTo>
                <a:lnTo>
                  <a:pt x="746034" y="204003"/>
                </a:lnTo>
                <a:lnTo>
                  <a:pt x="729133" y="208154"/>
                </a:lnTo>
                <a:lnTo>
                  <a:pt x="710452" y="217050"/>
                </a:lnTo>
                <a:lnTo>
                  <a:pt x="689993" y="230393"/>
                </a:lnTo>
                <a:lnTo>
                  <a:pt x="666271" y="238102"/>
                </a:lnTo>
                <a:lnTo>
                  <a:pt x="639585" y="240178"/>
                </a:lnTo>
                <a:lnTo>
                  <a:pt x="620015" y="244033"/>
                </a:lnTo>
                <a:lnTo>
                  <a:pt x="598962" y="252632"/>
                </a:lnTo>
                <a:lnTo>
                  <a:pt x="594811" y="251742"/>
                </a:lnTo>
                <a:lnTo>
                  <a:pt x="582061" y="260341"/>
                </a:lnTo>
                <a:lnTo>
                  <a:pt x="560712" y="278428"/>
                </a:lnTo>
                <a:lnTo>
                  <a:pt x="544996" y="294440"/>
                </a:lnTo>
                <a:lnTo>
                  <a:pt x="532543" y="311342"/>
                </a:lnTo>
                <a:lnTo>
                  <a:pt x="530467" y="311935"/>
                </a:lnTo>
                <a:lnTo>
                  <a:pt x="526316" y="309266"/>
                </a:lnTo>
                <a:lnTo>
                  <a:pt x="518013" y="306004"/>
                </a:lnTo>
                <a:lnTo>
                  <a:pt x="510007" y="307191"/>
                </a:lnTo>
                <a:lnTo>
                  <a:pt x="502002" y="312824"/>
                </a:lnTo>
                <a:lnTo>
                  <a:pt x="492810" y="311638"/>
                </a:lnTo>
                <a:lnTo>
                  <a:pt x="482432" y="303632"/>
                </a:lnTo>
                <a:lnTo>
                  <a:pt x="474129" y="302150"/>
                </a:lnTo>
                <a:lnTo>
                  <a:pt x="467606" y="307487"/>
                </a:lnTo>
                <a:lnTo>
                  <a:pt x="456042" y="311342"/>
                </a:lnTo>
                <a:lnTo>
                  <a:pt x="429652" y="313417"/>
                </a:lnTo>
                <a:lnTo>
                  <a:pt x="426390" y="310749"/>
                </a:lnTo>
                <a:lnTo>
                  <a:pt x="422239" y="300667"/>
                </a:lnTo>
                <a:lnTo>
                  <a:pt x="418681" y="296516"/>
                </a:lnTo>
                <a:lnTo>
                  <a:pt x="413047" y="294144"/>
                </a:lnTo>
                <a:lnTo>
                  <a:pt x="402965" y="284062"/>
                </a:lnTo>
                <a:lnTo>
                  <a:pt x="380726" y="257672"/>
                </a:lnTo>
                <a:lnTo>
                  <a:pt x="375389" y="255004"/>
                </a:lnTo>
                <a:lnTo>
                  <a:pt x="359378" y="248184"/>
                </a:lnTo>
                <a:lnTo>
                  <a:pt x="344848" y="246108"/>
                </a:lnTo>
                <a:lnTo>
                  <a:pt x="308970" y="245812"/>
                </a:lnTo>
                <a:lnTo>
                  <a:pt x="300964" y="242847"/>
                </a:lnTo>
                <a:lnTo>
                  <a:pt x="296516" y="244329"/>
                </a:lnTo>
                <a:lnTo>
                  <a:pt x="275760" y="263603"/>
                </a:lnTo>
                <a:lnTo>
                  <a:pt x="275167" y="267161"/>
                </a:lnTo>
                <a:lnTo>
                  <a:pt x="274277" y="270719"/>
                </a:lnTo>
                <a:lnTo>
                  <a:pt x="271312" y="276946"/>
                </a:lnTo>
                <a:lnTo>
                  <a:pt x="268643" y="279911"/>
                </a:lnTo>
                <a:lnTo>
                  <a:pt x="267161" y="277539"/>
                </a:lnTo>
                <a:close/>
                <a:moveTo>
                  <a:pt x="288510" y="191549"/>
                </a:moveTo>
                <a:lnTo>
                  <a:pt x="313418" y="164863"/>
                </a:lnTo>
                <a:lnTo>
                  <a:pt x="317865" y="157153"/>
                </a:lnTo>
                <a:lnTo>
                  <a:pt x="316382" y="154781"/>
                </a:lnTo>
                <a:lnTo>
                  <a:pt x="309859" y="151816"/>
                </a:lnTo>
                <a:lnTo>
                  <a:pt x="310452" y="150334"/>
                </a:lnTo>
                <a:lnTo>
                  <a:pt x="341586" y="141735"/>
                </a:lnTo>
                <a:lnTo>
                  <a:pt x="347517" y="136101"/>
                </a:lnTo>
                <a:lnTo>
                  <a:pt x="339214" y="130171"/>
                </a:lnTo>
                <a:lnTo>
                  <a:pt x="327057" y="128688"/>
                </a:lnTo>
                <a:lnTo>
                  <a:pt x="311045" y="131060"/>
                </a:lnTo>
                <a:lnTo>
                  <a:pt x="295626" y="135804"/>
                </a:lnTo>
                <a:lnTo>
                  <a:pt x="268347" y="150630"/>
                </a:lnTo>
                <a:lnTo>
                  <a:pt x="259155" y="158636"/>
                </a:lnTo>
                <a:lnTo>
                  <a:pt x="239585" y="185619"/>
                </a:lnTo>
                <a:lnTo>
                  <a:pt x="234841" y="197776"/>
                </a:lnTo>
                <a:lnTo>
                  <a:pt x="235137" y="206672"/>
                </a:lnTo>
                <a:lnTo>
                  <a:pt x="241957" y="212009"/>
                </a:lnTo>
                <a:lnTo>
                  <a:pt x="261824" y="213491"/>
                </a:lnTo>
                <a:lnTo>
                  <a:pt x="262417" y="210526"/>
                </a:lnTo>
                <a:lnTo>
                  <a:pt x="261527" y="209340"/>
                </a:lnTo>
                <a:lnTo>
                  <a:pt x="258266" y="208154"/>
                </a:lnTo>
                <a:lnTo>
                  <a:pt x="262120" y="199259"/>
                </a:lnTo>
                <a:lnTo>
                  <a:pt x="264196" y="202224"/>
                </a:lnTo>
                <a:lnTo>
                  <a:pt x="265085" y="211416"/>
                </a:lnTo>
                <a:lnTo>
                  <a:pt x="261824" y="218532"/>
                </a:lnTo>
                <a:lnTo>
                  <a:pt x="258266" y="223870"/>
                </a:lnTo>
                <a:lnTo>
                  <a:pt x="259155" y="229800"/>
                </a:lnTo>
                <a:lnTo>
                  <a:pt x="264492" y="236620"/>
                </a:lnTo>
                <a:lnTo>
                  <a:pt x="269237" y="233951"/>
                </a:lnTo>
                <a:lnTo>
                  <a:pt x="273684" y="222090"/>
                </a:lnTo>
                <a:lnTo>
                  <a:pt x="287917" y="202224"/>
                </a:lnTo>
                <a:lnTo>
                  <a:pt x="286731" y="198369"/>
                </a:lnTo>
                <a:lnTo>
                  <a:pt x="288510" y="191549"/>
                </a:lnTo>
                <a:close/>
                <a:moveTo>
                  <a:pt x="166345" y="59896"/>
                </a:moveTo>
                <a:lnTo>
                  <a:pt x="171979" y="56931"/>
                </a:lnTo>
                <a:lnTo>
                  <a:pt x="207858" y="29948"/>
                </a:lnTo>
                <a:lnTo>
                  <a:pt x="211120" y="23128"/>
                </a:lnTo>
                <a:lnTo>
                  <a:pt x="210230" y="19867"/>
                </a:lnTo>
                <a:lnTo>
                  <a:pt x="211712" y="14826"/>
                </a:lnTo>
                <a:lnTo>
                  <a:pt x="222980" y="1483"/>
                </a:lnTo>
                <a:lnTo>
                  <a:pt x="220608" y="0"/>
                </a:lnTo>
                <a:lnTo>
                  <a:pt x="209044" y="5337"/>
                </a:lnTo>
                <a:lnTo>
                  <a:pt x="187991" y="19867"/>
                </a:lnTo>
                <a:lnTo>
                  <a:pt x="139066" y="58117"/>
                </a:lnTo>
                <a:lnTo>
                  <a:pt x="133432" y="63751"/>
                </a:lnTo>
                <a:lnTo>
                  <a:pt x="132839" y="66420"/>
                </a:lnTo>
                <a:lnTo>
                  <a:pt x="136991" y="65827"/>
                </a:lnTo>
                <a:lnTo>
                  <a:pt x="137583" y="68792"/>
                </a:lnTo>
                <a:lnTo>
                  <a:pt x="134322" y="75612"/>
                </a:lnTo>
                <a:lnTo>
                  <a:pt x="135508" y="79763"/>
                </a:lnTo>
                <a:lnTo>
                  <a:pt x="141142" y="81245"/>
                </a:lnTo>
                <a:lnTo>
                  <a:pt x="151223" y="77984"/>
                </a:lnTo>
                <a:lnTo>
                  <a:pt x="165456" y="69681"/>
                </a:lnTo>
                <a:lnTo>
                  <a:pt x="170497" y="65827"/>
                </a:lnTo>
                <a:lnTo>
                  <a:pt x="171090" y="64047"/>
                </a:lnTo>
                <a:lnTo>
                  <a:pt x="166049" y="63751"/>
                </a:lnTo>
                <a:lnTo>
                  <a:pt x="166345" y="59896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718EAF2-4D1B-74E1-5824-CB3458B5BB1D}"/>
              </a:ext>
            </a:extLst>
          </p:cNvPr>
          <p:cNvSpPr/>
          <p:nvPr/>
        </p:nvSpPr>
        <p:spPr>
          <a:xfrm>
            <a:off x="6691050" y="2369207"/>
            <a:ext cx="1121876" cy="1124493"/>
          </a:xfrm>
          <a:custGeom>
            <a:avLst/>
            <a:gdLst>
              <a:gd name="connsiteX0" fmla="*/ 673388 w 1271460"/>
              <a:gd name="connsiteY0" fmla="*/ 569904 h 1274425"/>
              <a:gd name="connsiteX1" fmla="*/ 671609 w 1271460"/>
              <a:gd name="connsiteY1" fmla="*/ 563973 h 1274425"/>
              <a:gd name="connsiteX2" fmla="*/ 668644 w 1271460"/>
              <a:gd name="connsiteY2" fmla="*/ 560712 h 1274425"/>
              <a:gd name="connsiteX3" fmla="*/ 660637 w 1271460"/>
              <a:gd name="connsiteY3" fmla="*/ 560712 h 1274425"/>
              <a:gd name="connsiteX4" fmla="*/ 660045 w 1271460"/>
              <a:gd name="connsiteY4" fmla="*/ 562787 h 1274425"/>
              <a:gd name="connsiteX5" fmla="*/ 664789 w 1271460"/>
              <a:gd name="connsiteY5" fmla="*/ 571386 h 1274425"/>
              <a:gd name="connsiteX6" fmla="*/ 668347 w 1271460"/>
              <a:gd name="connsiteY6" fmla="*/ 573462 h 1274425"/>
              <a:gd name="connsiteX7" fmla="*/ 672498 w 1271460"/>
              <a:gd name="connsiteY7" fmla="*/ 572869 h 1274425"/>
              <a:gd name="connsiteX8" fmla="*/ 673388 w 1271460"/>
              <a:gd name="connsiteY8" fmla="*/ 569904 h 1274425"/>
              <a:gd name="connsiteX9" fmla="*/ 715493 w 1271460"/>
              <a:gd name="connsiteY9" fmla="*/ 457228 h 1274425"/>
              <a:gd name="connsiteX10" fmla="*/ 720830 w 1271460"/>
              <a:gd name="connsiteY10" fmla="*/ 451594 h 1274425"/>
              <a:gd name="connsiteX11" fmla="*/ 721720 w 1271460"/>
              <a:gd name="connsiteY11" fmla="*/ 443291 h 1274425"/>
              <a:gd name="connsiteX12" fmla="*/ 717272 w 1271460"/>
              <a:gd name="connsiteY12" fmla="*/ 425797 h 1274425"/>
              <a:gd name="connsiteX13" fmla="*/ 718162 w 1271460"/>
              <a:gd name="connsiteY13" fmla="*/ 423425 h 1274425"/>
              <a:gd name="connsiteX14" fmla="*/ 711045 w 1271460"/>
              <a:gd name="connsiteY14" fmla="*/ 421646 h 1274425"/>
              <a:gd name="connsiteX15" fmla="*/ 707487 w 1271460"/>
              <a:gd name="connsiteY15" fmla="*/ 430245 h 1274425"/>
              <a:gd name="connsiteX16" fmla="*/ 705708 w 1271460"/>
              <a:gd name="connsiteY16" fmla="*/ 447739 h 1274425"/>
              <a:gd name="connsiteX17" fmla="*/ 706894 w 1271460"/>
              <a:gd name="connsiteY17" fmla="*/ 457228 h 1274425"/>
              <a:gd name="connsiteX18" fmla="*/ 711045 w 1271460"/>
              <a:gd name="connsiteY18" fmla="*/ 459007 h 1274425"/>
              <a:gd name="connsiteX19" fmla="*/ 715493 w 1271460"/>
              <a:gd name="connsiteY19" fmla="*/ 457228 h 1274425"/>
              <a:gd name="connsiteX20" fmla="*/ 830245 w 1271460"/>
              <a:gd name="connsiteY20" fmla="*/ 399703 h 1274425"/>
              <a:gd name="connsiteX21" fmla="*/ 818087 w 1271460"/>
              <a:gd name="connsiteY21" fmla="*/ 397628 h 1274425"/>
              <a:gd name="connsiteX22" fmla="*/ 813936 w 1271460"/>
              <a:gd name="connsiteY22" fmla="*/ 402372 h 1274425"/>
              <a:gd name="connsiteX23" fmla="*/ 805931 w 1271460"/>
              <a:gd name="connsiteY23" fmla="*/ 405337 h 1274425"/>
              <a:gd name="connsiteX24" fmla="*/ 793773 w 1271460"/>
              <a:gd name="connsiteY24" fmla="*/ 406227 h 1274425"/>
              <a:gd name="connsiteX25" fmla="*/ 789918 w 1271460"/>
              <a:gd name="connsiteY25" fmla="*/ 408895 h 1274425"/>
              <a:gd name="connsiteX26" fmla="*/ 794663 w 1271460"/>
              <a:gd name="connsiteY26" fmla="*/ 413047 h 1274425"/>
              <a:gd name="connsiteX27" fmla="*/ 792884 w 1271460"/>
              <a:gd name="connsiteY27" fmla="*/ 421053 h 1274425"/>
              <a:gd name="connsiteX28" fmla="*/ 784878 w 1271460"/>
              <a:gd name="connsiteY28" fmla="*/ 433210 h 1274425"/>
              <a:gd name="connsiteX29" fmla="*/ 781023 w 1271460"/>
              <a:gd name="connsiteY29" fmla="*/ 444774 h 1274425"/>
              <a:gd name="connsiteX30" fmla="*/ 781616 w 1271460"/>
              <a:gd name="connsiteY30" fmla="*/ 455745 h 1274425"/>
              <a:gd name="connsiteX31" fmla="*/ 784878 w 1271460"/>
              <a:gd name="connsiteY31" fmla="*/ 464937 h 1274425"/>
              <a:gd name="connsiteX32" fmla="*/ 791105 w 1271460"/>
              <a:gd name="connsiteY32" fmla="*/ 472350 h 1274425"/>
              <a:gd name="connsiteX33" fmla="*/ 799110 w 1271460"/>
              <a:gd name="connsiteY33" fmla="*/ 476205 h 1274425"/>
              <a:gd name="connsiteX34" fmla="*/ 808599 w 1271460"/>
              <a:gd name="connsiteY34" fmla="*/ 477094 h 1274425"/>
              <a:gd name="connsiteX35" fmla="*/ 811268 w 1271460"/>
              <a:gd name="connsiteY35" fmla="*/ 480059 h 1274425"/>
              <a:gd name="connsiteX36" fmla="*/ 806227 w 1271460"/>
              <a:gd name="connsiteY36" fmla="*/ 484507 h 1274425"/>
              <a:gd name="connsiteX37" fmla="*/ 797331 w 1271460"/>
              <a:gd name="connsiteY37" fmla="*/ 488658 h 1274425"/>
              <a:gd name="connsiteX38" fmla="*/ 783988 w 1271460"/>
              <a:gd name="connsiteY38" fmla="*/ 491920 h 1274425"/>
              <a:gd name="connsiteX39" fmla="*/ 771238 w 1271460"/>
              <a:gd name="connsiteY39" fmla="*/ 499036 h 1274425"/>
              <a:gd name="connsiteX40" fmla="*/ 759081 w 1271460"/>
              <a:gd name="connsiteY40" fmla="*/ 510007 h 1274425"/>
              <a:gd name="connsiteX41" fmla="*/ 752558 w 1271460"/>
              <a:gd name="connsiteY41" fmla="*/ 519199 h 1274425"/>
              <a:gd name="connsiteX42" fmla="*/ 751371 w 1271460"/>
              <a:gd name="connsiteY42" fmla="*/ 526316 h 1274425"/>
              <a:gd name="connsiteX43" fmla="*/ 752854 w 1271460"/>
              <a:gd name="connsiteY43" fmla="*/ 536101 h 1274425"/>
              <a:gd name="connsiteX44" fmla="*/ 759081 w 1271460"/>
              <a:gd name="connsiteY44" fmla="*/ 559822 h 1274425"/>
              <a:gd name="connsiteX45" fmla="*/ 759674 w 1271460"/>
              <a:gd name="connsiteY45" fmla="*/ 569311 h 1274425"/>
              <a:gd name="connsiteX46" fmla="*/ 757005 w 1271460"/>
              <a:gd name="connsiteY46" fmla="*/ 587398 h 1274425"/>
              <a:gd name="connsiteX47" fmla="*/ 753151 w 1271460"/>
              <a:gd name="connsiteY47" fmla="*/ 611119 h 1274425"/>
              <a:gd name="connsiteX48" fmla="*/ 746331 w 1271460"/>
              <a:gd name="connsiteY48" fmla="*/ 626835 h 1274425"/>
              <a:gd name="connsiteX49" fmla="*/ 744255 w 1271460"/>
              <a:gd name="connsiteY49" fmla="*/ 625352 h 1274425"/>
              <a:gd name="connsiteX50" fmla="*/ 744552 w 1271460"/>
              <a:gd name="connsiteY50" fmla="*/ 618236 h 1274425"/>
              <a:gd name="connsiteX51" fmla="*/ 748406 w 1271460"/>
              <a:gd name="connsiteY51" fmla="*/ 594514 h 1274425"/>
              <a:gd name="connsiteX52" fmla="*/ 747813 w 1271460"/>
              <a:gd name="connsiteY52" fmla="*/ 585026 h 1274425"/>
              <a:gd name="connsiteX53" fmla="*/ 746331 w 1271460"/>
              <a:gd name="connsiteY53" fmla="*/ 580282 h 1274425"/>
              <a:gd name="connsiteX54" fmla="*/ 743662 w 1271460"/>
              <a:gd name="connsiteY54" fmla="*/ 580282 h 1274425"/>
              <a:gd name="connsiteX55" fmla="*/ 741290 w 1271460"/>
              <a:gd name="connsiteY55" fmla="*/ 585026 h 1274425"/>
              <a:gd name="connsiteX56" fmla="*/ 739511 w 1271460"/>
              <a:gd name="connsiteY56" fmla="*/ 594811 h 1274425"/>
              <a:gd name="connsiteX57" fmla="*/ 739511 w 1271460"/>
              <a:gd name="connsiteY57" fmla="*/ 599852 h 1274425"/>
              <a:gd name="connsiteX58" fmla="*/ 741587 w 1271460"/>
              <a:gd name="connsiteY58" fmla="*/ 600148 h 1274425"/>
              <a:gd name="connsiteX59" fmla="*/ 741290 w 1271460"/>
              <a:gd name="connsiteY59" fmla="*/ 606672 h 1274425"/>
              <a:gd name="connsiteX60" fmla="*/ 738621 w 1271460"/>
              <a:gd name="connsiteY60" fmla="*/ 619125 h 1274425"/>
              <a:gd name="connsiteX61" fmla="*/ 734766 w 1271460"/>
              <a:gd name="connsiteY61" fmla="*/ 622387 h 1274425"/>
              <a:gd name="connsiteX62" fmla="*/ 730023 w 1271460"/>
              <a:gd name="connsiteY62" fmla="*/ 616160 h 1274425"/>
              <a:gd name="connsiteX63" fmla="*/ 728540 w 1271460"/>
              <a:gd name="connsiteY63" fmla="*/ 607265 h 1274425"/>
              <a:gd name="connsiteX64" fmla="*/ 731208 w 1271460"/>
              <a:gd name="connsiteY64" fmla="*/ 588288 h 1274425"/>
              <a:gd name="connsiteX65" fmla="*/ 728540 w 1271460"/>
              <a:gd name="connsiteY65" fmla="*/ 585026 h 1274425"/>
              <a:gd name="connsiteX66" fmla="*/ 730023 w 1271460"/>
              <a:gd name="connsiteY66" fmla="*/ 573462 h 1274425"/>
              <a:gd name="connsiteX67" fmla="*/ 730023 w 1271460"/>
              <a:gd name="connsiteY67" fmla="*/ 564863 h 1274425"/>
              <a:gd name="connsiteX68" fmla="*/ 726761 w 1271460"/>
              <a:gd name="connsiteY68" fmla="*/ 556857 h 1274425"/>
              <a:gd name="connsiteX69" fmla="*/ 726761 w 1271460"/>
              <a:gd name="connsiteY69" fmla="*/ 548851 h 1274425"/>
              <a:gd name="connsiteX70" fmla="*/ 730023 w 1271460"/>
              <a:gd name="connsiteY70" fmla="*/ 541142 h 1274425"/>
              <a:gd name="connsiteX71" fmla="*/ 728243 w 1271460"/>
              <a:gd name="connsiteY71" fmla="*/ 539362 h 1274425"/>
              <a:gd name="connsiteX72" fmla="*/ 721423 w 1271460"/>
              <a:gd name="connsiteY72" fmla="*/ 543514 h 1274425"/>
              <a:gd name="connsiteX73" fmla="*/ 713417 w 1271460"/>
              <a:gd name="connsiteY73" fmla="*/ 558636 h 1274425"/>
              <a:gd name="connsiteX74" fmla="*/ 703929 w 1271460"/>
              <a:gd name="connsiteY74" fmla="*/ 584729 h 1274425"/>
              <a:gd name="connsiteX75" fmla="*/ 695330 w 1271460"/>
              <a:gd name="connsiteY75" fmla="*/ 596887 h 1274425"/>
              <a:gd name="connsiteX76" fmla="*/ 687324 w 1271460"/>
              <a:gd name="connsiteY76" fmla="*/ 595107 h 1274425"/>
              <a:gd name="connsiteX77" fmla="*/ 681393 w 1271460"/>
              <a:gd name="connsiteY77" fmla="*/ 598369 h 1274425"/>
              <a:gd name="connsiteX78" fmla="*/ 678132 w 1271460"/>
              <a:gd name="connsiteY78" fmla="*/ 606078 h 1274425"/>
              <a:gd name="connsiteX79" fmla="*/ 673684 w 1271460"/>
              <a:gd name="connsiteY79" fmla="*/ 610526 h 1274425"/>
              <a:gd name="connsiteX80" fmla="*/ 668347 w 1271460"/>
              <a:gd name="connsiteY80" fmla="*/ 611416 h 1274425"/>
              <a:gd name="connsiteX81" fmla="*/ 666568 w 1271460"/>
              <a:gd name="connsiteY81" fmla="*/ 620311 h 1274425"/>
              <a:gd name="connsiteX82" fmla="*/ 668347 w 1271460"/>
              <a:gd name="connsiteY82" fmla="*/ 637213 h 1274425"/>
              <a:gd name="connsiteX83" fmla="*/ 664492 w 1271460"/>
              <a:gd name="connsiteY83" fmla="*/ 647591 h 1274425"/>
              <a:gd name="connsiteX84" fmla="*/ 649667 w 1271460"/>
              <a:gd name="connsiteY84" fmla="*/ 655893 h 1274425"/>
              <a:gd name="connsiteX85" fmla="*/ 647294 w 1271460"/>
              <a:gd name="connsiteY85" fmla="*/ 660637 h 1274425"/>
              <a:gd name="connsiteX86" fmla="*/ 648184 w 1271460"/>
              <a:gd name="connsiteY86" fmla="*/ 666864 h 1274425"/>
              <a:gd name="connsiteX87" fmla="*/ 652039 w 1271460"/>
              <a:gd name="connsiteY87" fmla="*/ 674277 h 1274425"/>
              <a:gd name="connsiteX88" fmla="*/ 654707 w 1271460"/>
              <a:gd name="connsiteY88" fmla="*/ 690289 h 1274425"/>
              <a:gd name="connsiteX89" fmla="*/ 656190 w 1271460"/>
              <a:gd name="connsiteY89" fmla="*/ 714603 h 1274425"/>
              <a:gd name="connsiteX90" fmla="*/ 654411 w 1271460"/>
              <a:gd name="connsiteY90" fmla="*/ 736546 h 1274425"/>
              <a:gd name="connsiteX91" fmla="*/ 649370 w 1271460"/>
              <a:gd name="connsiteY91" fmla="*/ 755819 h 1274425"/>
              <a:gd name="connsiteX92" fmla="*/ 642847 w 1271460"/>
              <a:gd name="connsiteY92" fmla="*/ 772424 h 1274425"/>
              <a:gd name="connsiteX93" fmla="*/ 630986 w 1271460"/>
              <a:gd name="connsiteY93" fmla="*/ 794366 h 1274425"/>
              <a:gd name="connsiteX94" fmla="*/ 631283 w 1271460"/>
              <a:gd name="connsiteY94" fmla="*/ 798221 h 1274425"/>
              <a:gd name="connsiteX95" fmla="*/ 641364 w 1271460"/>
              <a:gd name="connsiteY95" fmla="*/ 812157 h 1274425"/>
              <a:gd name="connsiteX96" fmla="*/ 646405 w 1271460"/>
              <a:gd name="connsiteY96" fmla="*/ 823128 h 1274425"/>
              <a:gd name="connsiteX97" fmla="*/ 651742 w 1271460"/>
              <a:gd name="connsiteY97" fmla="*/ 845367 h 1274425"/>
              <a:gd name="connsiteX98" fmla="*/ 652039 w 1271460"/>
              <a:gd name="connsiteY98" fmla="*/ 849222 h 1274425"/>
              <a:gd name="connsiteX99" fmla="*/ 641957 w 1271460"/>
              <a:gd name="connsiteY99" fmla="*/ 879763 h 1274425"/>
              <a:gd name="connsiteX100" fmla="*/ 642254 w 1271460"/>
              <a:gd name="connsiteY100" fmla="*/ 883914 h 1274425"/>
              <a:gd name="connsiteX101" fmla="*/ 665678 w 1271460"/>
              <a:gd name="connsiteY101" fmla="*/ 928095 h 1274425"/>
              <a:gd name="connsiteX102" fmla="*/ 685248 w 1271460"/>
              <a:gd name="connsiteY102" fmla="*/ 959526 h 1274425"/>
              <a:gd name="connsiteX103" fmla="*/ 687621 w 1271460"/>
              <a:gd name="connsiteY103" fmla="*/ 962787 h 1274425"/>
              <a:gd name="connsiteX104" fmla="*/ 693848 w 1271460"/>
              <a:gd name="connsiteY104" fmla="*/ 975537 h 1274425"/>
              <a:gd name="connsiteX105" fmla="*/ 706004 w 1271460"/>
              <a:gd name="connsiteY105" fmla="*/ 1000445 h 1274425"/>
              <a:gd name="connsiteX106" fmla="*/ 714307 w 1271460"/>
              <a:gd name="connsiteY106" fmla="*/ 1025945 h 1274425"/>
              <a:gd name="connsiteX107" fmla="*/ 718755 w 1271460"/>
              <a:gd name="connsiteY107" fmla="*/ 1052038 h 1274425"/>
              <a:gd name="connsiteX108" fmla="*/ 721127 w 1271460"/>
              <a:gd name="connsiteY108" fmla="*/ 1077242 h 1274425"/>
              <a:gd name="connsiteX109" fmla="*/ 721127 w 1271460"/>
              <a:gd name="connsiteY109" fmla="*/ 1102150 h 1274425"/>
              <a:gd name="connsiteX110" fmla="*/ 719051 w 1271460"/>
              <a:gd name="connsiteY110" fmla="*/ 1126464 h 1274425"/>
              <a:gd name="connsiteX111" fmla="*/ 714900 w 1271460"/>
              <a:gd name="connsiteY111" fmla="*/ 1149889 h 1274425"/>
              <a:gd name="connsiteX112" fmla="*/ 709563 w 1271460"/>
              <a:gd name="connsiteY112" fmla="*/ 1168569 h 1274425"/>
              <a:gd name="connsiteX113" fmla="*/ 697406 w 1271460"/>
              <a:gd name="connsiteY113" fmla="*/ 1200296 h 1274425"/>
              <a:gd name="connsiteX114" fmla="*/ 692068 w 1271460"/>
              <a:gd name="connsiteY114" fmla="*/ 1221053 h 1274425"/>
              <a:gd name="connsiteX115" fmla="*/ 686138 w 1271460"/>
              <a:gd name="connsiteY115" fmla="*/ 1237954 h 1274425"/>
              <a:gd name="connsiteX116" fmla="*/ 679022 w 1271460"/>
              <a:gd name="connsiteY116" fmla="*/ 1251297 h 1274425"/>
              <a:gd name="connsiteX117" fmla="*/ 665085 w 1271460"/>
              <a:gd name="connsiteY117" fmla="*/ 1267309 h 1274425"/>
              <a:gd name="connsiteX118" fmla="*/ 656190 w 1271460"/>
              <a:gd name="connsiteY118" fmla="*/ 1274425 h 1274425"/>
              <a:gd name="connsiteX119" fmla="*/ 693551 w 1271460"/>
              <a:gd name="connsiteY119" fmla="*/ 1268495 h 1274425"/>
              <a:gd name="connsiteX120" fmla="*/ 739214 w 1271460"/>
              <a:gd name="connsiteY120" fmla="*/ 1260786 h 1274425"/>
              <a:gd name="connsiteX121" fmla="*/ 784878 w 1271460"/>
              <a:gd name="connsiteY121" fmla="*/ 1253076 h 1274425"/>
              <a:gd name="connsiteX122" fmla="*/ 830541 w 1271460"/>
              <a:gd name="connsiteY122" fmla="*/ 1245070 h 1274425"/>
              <a:gd name="connsiteX123" fmla="*/ 921868 w 1271460"/>
              <a:gd name="connsiteY123" fmla="*/ 1228762 h 1274425"/>
              <a:gd name="connsiteX124" fmla="*/ 967532 w 1271460"/>
              <a:gd name="connsiteY124" fmla="*/ 1220163 h 1274425"/>
              <a:gd name="connsiteX125" fmla="*/ 969607 w 1271460"/>
              <a:gd name="connsiteY125" fmla="*/ 1232024 h 1274425"/>
              <a:gd name="connsiteX126" fmla="*/ 1019422 w 1271460"/>
              <a:gd name="connsiteY126" fmla="*/ 1220460 h 1274425"/>
              <a:gd name="connsiteX127" fmla="*/ 1069236 w 1271460"/>
              <a:gd name="connsiteY127" fmla="*/ 1208895 h 1274425"/>
              <a:gd name="connsiteX128" fmla="*/ 1118755 w 1271460"/>
              <a:gd name="connsiteY128" fmla="*/ 1197035 h 1274425"/>
              <a:gd name="connsiteX129" fmla="*/ 1168273 w 1271460"/>
              <a:gd name="connsiteY129" fmla="*/ 1184878 h 1274425"/>
              <a:gd name="connsiteX130" fmla="*/ 1169459 w 1271460"/>
              <a:gd name="connsiteY130" fmla="*/ 1183395 h 1274425"/>
              <a:gd name="connsiteX131" fmla="*/ 1170645 w 1271460"/>
              <a:gd name="connsiteY131" fmla="*/ 1178947 h 1274425"/>
              <a:gd name="connsiteX132" fmla="*/ 1178058 w 1271460"/>
              <a:gd name="connsiteY132" fmla="*/ 1153447 h 1274425"/>
              <a:gd name="connsiteX133" fmla="*/ 1183099 w 1271460"/>
              <a:gd name="connsiteY133" fmla="*/ 1143069 h 1274425"/>
              <a:gd name="connsiteX134" fmla="*/ 1185471 w 1271460"/>
              <a:gd name="connsiteY134" fmla="*/ 1140104 h 1274425"/>
              <a:gd name="connsiteX135" fmla="*/ 1189325 w 1271460"/>
              <a:gd name="connsiteY135" fmla="*/ 1139511 h 1274425"/>
              <a:gd name="connsiteX136" fmla="*/ 1190512 w 1271460"/>
              <a:gd name="connsiteY136" fmla="*/ 1136842 h 1274425"/>
              <a:gd name="connsiteX137" fmla="*/ 1189029 w 1271460"/>
              <a:gd name="connsiteY137" fmla="*/ 1132098 h 1274425"/>
              <a:gd name="connsiteX138" fmla="*/ 1189919 w 1271460"/>
              <a:gd name="connsiteY138" fmla="*/ 1128836 h 1274425"/>
              <a:gd name="connsiteX139" fmla="*/ 1195849 w 1271460"/>
              <a:gd name="connsiteY139" fmla="*/ 1118755 h 1274425"/>
              <a:gd name="connsiteX140" fmla="*/ 1199111 w 1271460"/>
              <a:gd name="connsiteY140" fmla="*/ 1113417 h 1274425"/>
              <a:gd name="connsiteX141" fmla="*/ 1195849 w 1271460"/>
              <a:gd name="connsiteY141" fmla="*/ 1106894 h 1274425"/>
              <a:gd name="connsiteX142" fmla="*/ 1195256 w 1271460"/>
              <a:gd name="connsiteY142" fmla="*/ 1093551 h 1274425"/>
              <a:gd name="connsiteX143" fmla="*/ 1196738 w 1271460"/>
              <a:gd name="connsiteY143" fmla="*/ 1076056 h 1274425"/>
              <a:gd name="connsiteX144" fmla="*/ 1199704 w 1271460"/>
              <a:gd name="connsiteY144" fmla="*/ 1063010 h 1274425"/>
              <a:gd name="connsiteX145" fmla="*/ 1204448 w 1271460"/>
              <a:gd name="connsiteY145" fmla="*/ 1054411 h 1274425"/>
              <a:gd name="connsiteX146" fmla="*/ 1210378 w 1271460"/>
              <a:gd name="connsiteY146" fmla="*/ 1048184 h 1274425"/>
              <a:gd name="connsiteX147" fmla="*/ 1222535 w 1271460"/>
              <a:gd name="connsiteY147" fmla="*/ 1039585 h 1274425"/>
              <a:gd name="connsiteX148" fmla="*/ 1225204 w 1271460"/>
              <a:gd name="connsiteY148" fmla="*/ 1035137 h 1274425"/>
              <a:gd name="connsiteX149" fmla="*/ 1226094 w 1271460"/>
              <a:gd name="connsiteY149" fmla="*/ 1025055 h 1274425"/>
              <a:gd name="connsiteX150" fmla="*/ 1224907 w 1271460"/>
              <a:gd name="connsiteY150" fmla="*/ 1009044 h 1274425"/>
              <a:gd name="connsiteX151" fmla="*/ 1226983 w 1271460"/>
              <a:gd name="connsiteY151" fmla="*/ 998073 h 1274425"/>
              <a:gd name="connsiteX152" fmla="*/ 1232617 w 1271460"/>
              <a:gd name="connsiteY152" fmla="*/ 992439 h 1274425"/>
              <a:gd name="connsiteX153" fmla="*/ 1233506 w 1271460"/>
              <a:gd name="connsiteY153" fmla="*/ 987101 h 1274425"/>
              <a:gd name="connsiteX154" fmla="*/ 1229355 w 1271460"/>
              <a:gd name="connsiteY154" fmla="*/ 982357 h 1274425"/>
              <a:gd name="connsiteX155" fmla="*/ 1230838 w 1271460"/>
              <a:gd name="connsiteY155" fmla="*/ 976723 h 1274425"/>
              <a:gd name="connsiteX156" fmla="*/ 1237954 w 1271460"/>
              <a:gd name="connsiteY156" fmla="*/ 969904 h 1274425"/>
              <a:gd name="connsiteX157" fmla="*/ 1244181 w 1271460"/>
              <a:gd name="connsiteY157" fmla="*/ 966938 h 1274425"/>
              <a:gd name="connsiteX158" fmla="*/ 1250111 w 1271460"/>
              <a:gd name="connsiteY158" fmla="*/ 967828 h 1274425"/>
              <a:gd name="connsiteX159" fmla="*/ 1253669 w 1271460"/>
              <a:gd name="connsiteY159" fmla="*/ 972572 h 1274425"/>
              <a:gd name="connsiteX160" fmla="*/ 1256931 w 1271460"/>
              <a:gd name="connsiteY160" fmla="*/ 985915 h 1274425"/>
              <a:gd name="connsiteX161" fmla="*/ 1256338 w 1271460"/>
              <a:gd name="connsiteY161" fmla="*/ 990363 h 1274425"/>
              <a:gd name="connsiteX162" fmla="*/ 1256042 w 1271460"/>
              <a:gd name="connsiteY162" fmla="*/ 993921 h 1274425"/>
              <a:gd name="connsiteX163" fmla="*/ 1267902 w 1271460"/>
              <a:gd name="connsiteY163" fmla="*/ 977316 h 1274425"/>
              <a:gd name="connsiteX164" fmla="*/ 1271460 w 1271460"/>
              <a:gd name="connsiteY164" fmla="*/ 952113 h 1274425"/>
              <a:gd name="connsiteX165" fmla="*/ 1269978 w 1271460"/>
              <a:gd name="connsiteY165" fmla="*/ 893699 h 1274425"/>
              <a:gd name="connsiteX166" fmla="*/ 1266716 w 1271460"/>
              <a:gd name="connsiteY166" fmla="*/ 889844 h 1274425"/>
              <a:gd name="connsiteX167" fmla="*/ 1260490 w 1271460"/>
              <a:gd name="connsiteY167" fmla="*/ 882135 h 1274425"/>
              <a:gd name="connsiteX168" fmla="*/ 1243884 w 1271460"/>
              <a:gd name="connsiteY168" fmla="*/ 843588 h 1274425"/>
              <a:gd name="connsiteX169" fmla="*/ 1216902 w 1271460"/>
              <a:gd name="connsiteY169" fmla="*/ 774203 h 1274425"/>
              <a:gd name="connsiteX170" fmla="*/ 1197925 w 1271460"/>
              <a:gd name="connsiteY170" fmla="*/ 731801 h 1274425"/>
              <a:gd name="connsiteX171" fmla="*/ 1186657 w 1271460"/>
              <a:gd name="connsiteY171" fmla="*/ 716382 h 1274425"/>
              <a:gd name="connsiteX172" fmla="*/ 1173610 w 1271460"/>
              <a:gd name="connsiteY172" fmla="*/ 705708 h 1274425"/>
              <a:gd name="connsiteX173" fmla="*/ 1158784 w 1271460"/>
              <a:gd name="connsiteY173" fmla="*/ 699481 h 1274425"/>
              <a:gd name="connsiteX174" fmla="*/ 1148110 w 1271460"/>
              <a:gd name="connsiteY174" fmla="*/ 697702 h 1274425"/>
              <a:gd name="connsiteX175" fmla="*/ 1141586 w 1271460"/>
              <a:gd name="connsiteY175" fmla="*/ 700371 h 1274425"/>
              <a:gd name="connsiteX176" fmla="*/ 1132394 w 1271460"/>
              <a:gd name="connsiteY176" fmla="*/ 709859 h 1274425"/>
              <a:gd name="connsiteX177" fmla="*/ 1113417 w 1271460"/>
              <a:gd name="connsiteY177" fmla="*/ 718162 h 1274425"/>
              <a:gd name="connsiteX178" fmla="*/ 1106005 w 1271460"/>
              <a:gd name="connsiteY178" fmla="*/ 724092 h 1274425"/>
              <a:gd name="connsiteX179" fmla="*/ 1102446 w 1271460"/>
              <a:gd name="connsiteY179" fmla="*/ 730912 h 1274425"/>
              <a:gd name="connsiteX180" fmla="*/ 1097702 w 1271460"/>
              <a:gd name="connsiteY180" fmla="*/ 735359 h 1274425"/>
              <a:gd name="connsiteX181" fmla="*/ 1091475 w 1271460"/>
              <a:gd name="connsiteY181" fmla="*/ 737732 h 1274425"/>
              <a:gd name="connsiteX182" fmla="*/ 1091179 w 1271460"/>
              <a:gd name="connsiteY182" fmla="*/ 739214 h 1274425"/>
              <a:gd name="connsiteX183" fmla="*/ 1096516 w 1271460"/>
              <a:gd name="connsiteY183" fmla="*/ 740400 h 1274425"/>
              <a:gd name="connsiteX184" fmla="*/ 1097702 w 1271460"/>
              <a:gd name="connsiteY184" fmla="*/ 746034 h 1274425"/>
              <a:gd name="connsiteX185" fmla="*/ 1089103 w 1271460"/>
              <a:gd name="connsiteY185" fmla="*/ 773314 h 1274425"/>
              <a:gd name="connsiteX186" fmla="*/ 1087028 w 1271460"/>
              <a:gd name="connsiteY186" fmla="*/ 779540 h 1274425"/>
              <a:gd name="connsiteX187" fmla="*/ 1079021 w 1271460"/>
              <a:gd name="connsiteY187" fmla="*/ 783099 h 1274425"/>
              <a:gd name="connsiteX188" fmla="*/ 1073388 w 1271460"/>
              <a:gd name="connsiteY188" fmla="*/ 789325 h 1274425"/>
              <a:gd name="connsiteX189" fmla="*/ 1068644 w 1271460"/>
              <a:gd name="connsiteY189" fmla="*/ 802965 h 1274425"/>
              <a:gd name="connsiteX190" fmla="*/ 1062713 w 1271460"/>
              <a:gd name="connsiteY190" fmla="*/ 807413 h 1274425"/>
              <a:gd name="connsiteX191" fmla="*/ 1052632 w 1271460"/>
              <a:gd name="connsiteY191" fmla="*/ 808302 h 1274425"/>
              <a:gd name="connsiteX192" fmla="*/ 1034841 w 1271460"/>
              <a:gd name="connsiteY192" fmla="*/ 804151 h 1274425"/>
              <a:gd name="connsiteX193" fmla="*/ 1023573 w 1271460"/>
              <a:gd name="connsiteY193" fmla="*/ 798517 h 1274425"/>
              <a:gd name="connsiteX194" fmla="*/ 1018829 w 1271460"/>
              <a:gd name="connsiteY194" fmla="*/ 791698 h 1274425"/>
              <a:gd name="connsiteX195" fmla="*/ 1016753 w 1271460"/>
              <a:gd name="connsiteY195" fmla="*/ 782802 h 1274425"/>
              <a:gd name="connsiteX196" fmla="*/ 1017643 w 1271460"/>
              <a:gd name="connsiteY196" fmla="*/ 771534 h 1274425"/>
              <a:gd name="connsiteX197" fmla="*/ 1015567 w 1271460"/>
              <a:gd name="connsiteY197" fmla="*/ 762935 h 1274425"/>
              <a:gd name="connsiteX198" fmla="*/ 1018236 w 1271460"/>
              <a:gd name="connsiteY198" fmla="*/ 743958 h 1274425"/>
              <a:gd name="connsiteX199" fmla="*/ 1025352 w 1271460"/>
              <a:gd name="connsiteY199" fmla="*/ 735952 h 1274425"/>
              <a:gd name="connsiteX200" fmla="*/ 1037213 w 1271460"/>
              <a:gd name="connsiteY200" fmla="*/ 732098 h 1274425"/>
              <a:gd name="connsiteX201" fmla="*/ 1043440 w 1271460"/>
              <a:gd name="connsiteY201" fmla="*/ 727947 h 1274425"/>
              <a:gd name="connsiteX202" fmla="*/ 1044033 w 1271460"/>
              <a:gd name="connsiteY202" fmla="*/ 723499 h 1274425"/>
              <a:gd name="connsiteX203" fmla="*/ 1047294 w 1271460"/>
              <a:gd name="connsiteY203" fmla="*/ 719644 h 1274425"/>
              <a:gd name="connsiteX204" fmla="*/ 1053225 w 1271460"/>
              <a:gd name="connsiteY204" fmla="*/ 716679 h 1274425"/>
              <a:gd name="connsiteX205" fmla="*/ 1056190 w 1271460"/>
              <a:gd name="connsiteY205" fmla="*/ 704522 h 1274425"/>
              <a:gd name="connsiteX206" fmla="*/ 1056190 w 1271460"/>
              <a:gd name="connsiteY206" fmla="*/ 682876 h 1274425"/>
              <a:gd name="connsiteX207" fmla="*/ 1058859 w 1271460"/>
              <a:gd name="connsiteY207" fmla="*/ 670719 h 1274425"/>
              <a:gd name="connsiteX208" fmla="*/ 1062120 w 1271460"/>
              <a:gd name="connsiteY208" fmla="*/ 668050 h 1274425"/>
              <a:gd name="connsiteX209" fmla="*/ 1065678 w 1271460"/>
              <a:gd name="connsiteY209" fmla="*/ 668050 h 1274425"/>
              <a:gd name="connsiteX210" fmla="*/ 1066272 w 1271460"/>
              <a:gd name="connsiteY210" fmla="*/ 670423 h 1274425"/>
              <a:gd name="connsiteX211" fmla="*/ 1077539 w 1271460"/>
              <a:gd name="connsiteY211" fmla="*/ 654411 h 1274425"/>
              <a:gd name="connsiteX212" fmla="*/ 1080800 w 1271460"/>
              <a:gd name="connsiteY212" fmla="*/ 644329 h 1274425"/>
              <a:gd name="connsiteX213" fmla="*/ 1079021 w 1271460"/>
              <a:gd name="connsiteY213" fmla="*/ 634841 h 1274425"/>
              <a:gd name="connsiteX214" fmla="*/ 1074574 w 1271460"/>
              <a:gd name="connsiteY214" fmla="*/ 607265 h 1274425"/>
              <a:gd name="connsiteX215" fmla="*/ 1072498 w 1271460"/>
              <a:gd name="connsiteY215" fmla="*/ 589177 h 1274425"/>
              <a:gd name="connsiteX216" fmla="*/ 1072795 w 1271460"/>
              <a:gd name="connsiteY216" fmla="*/ 580875 h 1274425"/>
              <a:gd name="connsiteX217" fmla="*/ 1067754 w 1271460"/>
              <a:gd name="connsiteY217" fmla="*/ 560415 h 1274425"/>
              <a:gd name="connsiteX218" fmla="*/ 1060341 w 1271460"/>
              <a:gd name="connsiteY218" fmla="*/ 544107 h 1274425"/>
              <a:gd name="connsiteX219" fmla="*/ 1041067 w 1271460"/>
              <a:gd name="connsiteY219" fmla="*/ 528688 h 1274425"/>
              <a:gd name="connsiteX220" fmla="*/ 1037509 w 1271460"/>
              <a:gd name="connsiteY220" fmla="*/ 522758 h 1274425"/>
              <a:gd name="connsiteX221" fmla="*/ 1036620 w 1271460"/>
              <a:gd name="connsiteY221" fmla="*/ 515938 h 1274425"/>
              <a:gd name="connsiteX222" fmla="*/ 1038399 w 1271460"/>
              <a:gd name="connsiteY222" fmla="*/ 508228 h 1274425"/>
              <a:gd name="connsiteX223" fmla="*/ 1044922 w 1271460"/>
              <a:gd name="connsiteY223" fmla="*/ 505263 h 1274425"/>
              <a:gd name="connsiteX224" fmla="*/ 1057969 w 1271460"/>
              <a:gd name="connsiteY224" fmla="*/ 508228 h 1274425"/>
              <a:gd name="connsiteX225" fmla="*/ 1059748 w 1271460"/>
              <a:gd name="connsiteY225" fmla="*/ 506449 h 1274425"/>
              <a:gd name="connsiteX226" fmla="*/ 1055893 w 1271460"/>
              <a:gd name="connsiteY226" fmla="*/ 504077 h 1274425"/>
              <a:gd name="connsiteX227" fmla="*/ 1052632 w 1271460"/>
              <a:gd name="connsiteY227" fmla="*/ 498147 h 1274425"/>
              <a:gd name="connsiteX228" fmla="*/ 1049963 w 1271460"/>
              <a:gd name="connsiteY228" fmla="*/ 488955 h 1274425"/>
              <a:gd name="connsiteX229" fmla="*/ 1047294 w 1271460"/>
              <a:gd name="connsiteY229" fmla="*/ 484211 h 1274425"/>
              <a:gd name="connsiteX230" fmla="*/ 1044625 w 1271460"/>
              <a:gd name="connsiteY230" fmla="*/ 483617 h 1274425"/>
              <a:gd name="connsiteX231" fmla="*/ 1035730 w 1271460"/>
              <a:gd name="connsiteY231" fmla="*/ 474425 h 1274425"/>
              <a:gd name="connsiteX232" fmla="*/ 1033655 w 1271460"/>
              <a:gd name="connsiteY232" fmla="*/ 469088 h 1274425"/>
              <a:gd name="connsiteX233" fmla="*/ 1033358 w 1271460"/>
              <a:gd name="connsiteY233" fmla="*/ 463751 h 1274425"/>
              <a:gd name="connsiteX234" fmla="*/ 1029800 w 1271460"/>
              <a:gd name="connsiteY234" fmla="*/ 459007 h 1274425"/>
              <a:gd name="connsiteX235" fmla="*/ 1019126 w 1271460"/>
              <a:gd name="connsiteY235" fmla="*/ 452780 h 1274425"/>
              <a:gd name="connsiteX236" fmla="*/ 1001038 w 1271460"/>
              <a:gd name="connsiteY236" fmla="*/ 448036 h 1274425"/>
              <a:gd name="connsiteX237" fmla="*/ 959229 w 1271460"/>
              <a:gd name="connsiteY237" fmla="*/ 440326 h 1274425"/>
              <a:gd name="connsiteX238" fmla="*/ 951223 w 1271460"/>
              <a:gd name="connsiteY238" fmla="*/ 435582 h 1274425"/>
              <a:gd name="connsiteX239" fmla="*/ 940845 w 1271460"/>
              <a:gd name="connsiteY239" fmla="*/ 434099 h 1274425"/>
              <a:gd name="connsiteX240" fmla="*/ 928391 w 1271460"/>
              <a:gd name="connsiteY240" fmla="*/ 435582 h 1274425"/>
              <a:gd name="connsiteX241" fmla="*/ 919793 w 1271460"/>
              <a:gd name="connsiteY241" fmla="*/ 432320 h 1274425"/>
              <a:gd name="connsiteX242" fmla="*/ 914752 w 1271460"/>
              <a:gd name="connsiteY242" fmla="*/ 424611 h 1274425"/>
              <a:gd name="connsiteX243" fmla="*/ 907932 w 1271460"/>
              <a:gd name="connsiteY243" fmla="*/ 418087 h 1274425"/>
              <a:gd name="connsiteX244" fmla="*/ 899037 w 1271460"/>
              <a:gd name="connsiteY244" fmla="*/ 412750 h 1274425"/>
              <a:gd name="connsiteX245" fmla="*/ 886286 w 1271460"/>
              <a:gd name="connsiteY245" fmla="*/ 410674 h 1274425"/>
              <a:gd name="connsiteX246" fmla="*/ 869681 w 1271460"/>
              <a:gd name="connsiteY246" fmla="*/ 411861 h 1274425"/>
              <a:gd name="connsiteX247" fmla="*/ 851297 w 1271460"/>
              <a:gd name="connsiteY247" fmla="*/ 407709 h 1274425"/>
              <a:gd name="connsiteX248" fmla="*/ 830245 w 1271460"/>
              <a:gd name="connsiteY248" fmla="*/ 399703 h 1274425"/>
              <a:gd name="connsiteX249" fmla="*/ 847146 w 1271460"/>
              <a:gd name="connsiteY249" fmla="*/ 386657 h 1274425"/>
              <a:gd name="connsiteX250" fmla="*/ 847146 w 1271460"/>
              <a:gd name="connsiteY250" fmla="*/ 390215 h 1274425"/>
              <a:gd name="connsiteX251" fmla="*/ 859600 w 1271460"/>
              <a:gd name="connsiteY251" fmla="*/ 398221 h 1274425"/>
              <a:gd name="connsiteX252" fmla="*/ 866716 w 1271460"/>
              <a:gd name="connsiteY252" fmla="*/ 400890 h 1274425"/>
              <a:gd name="connsiteX253" fmla="*/ 870868 w 1271460"/>
              <a:gd name="connsiteY253" fmla="*/ 399703 h 1274425"/>
              <a:gd name="connsiteX254" fmla="*/ 873536 w 1271460"/>
              <a:gd name="connsiteY254" fmla="*/ 397035 h 1274425"/>
              <a:gd name="connsiteX255" fmla="*/ 875019 w 1271460"/>
              <a:gd name="connsiteY255" fmla="*/ 392587 h 1274425"/>
              <a:gd name="connsiteX256" fmla="*/ 873239 w 1271460"/>
              <a:gd name="connsiteY256" fmla="*/ 388436 h 1274425"/>
              <a:gd name="connsiteX257" fmla="*/ 867013 w 1271460"/>
              <a:gd name="connsiteY257" fmla="*/ 383988 h 1274425"/>
              <a:gd name="connsiteX258" fmla="*/ 865530 w 1271460"/>
              <a:gd name="connsiteY258" fmla="*/ 385767 h 1274425"/>
              <a:gd name="connsiteX259" fmla="*/ 847146 w 1271460"/>
              <a:gd name="connsiteY259" fmla="*/ 386657 h 1274425"/>
              <a:gd name="connsiteX260" fmla="*/ 986509 w 1271460"/>
              <a:gd name="connsiteY260" fmla="*/ 317865 h 1274425"/>
              <a:gd name="connsiteX261" fmla="*/ 982654 w 1271460"/>
              <a:gd name="connsiteY261" fmla="*/ 316382 h 1274425"/>
              <a:gd name="connsiteX262" fmla="*/ 973165 w 1271460"/>
              <a:gd name="connsiteY262" fmla="*/ 306597 h 1274425"/>
              <a:gd name="connsiteX263" fmla="*/ 968421 w 1271460"/>
              <a:gd name="connsiteY263" fmla="*/ 303929 h 1274425"/>
              <a:gd name="connsiteX264" fmla="*/ 957450 w 1271460"/>
              <a:gd name="connsiteY264" fmla="*/ 304225 h 1274425"/>
              <a:gd name="connsiteX265" fmla="*/ 955671 w 1271460"/>
              <a:gd name="connsiteY265" fmla="*/ 306894 h 1274425"/>
              <a:gd name="connsiteX266" fmla="*/ 959526 w 1271460"/>
              <a:gd name="connsiteY266" fmla="*/ 311342 h 1274425"/>
              <a:gd name="connsiteX267" fmla="*/ 959526 w 1271460"/>
              <a:gd name="connsiteY267" fmla="*/ 314010 h 1274425"/>
              <a:gd name="connsiteX268" fmla="*/ 955968 w 1271460"/>
              <a:gd name="connsiteY268" fmla="*/ 318755 h 1274425"/>
              <a:gd name="connsiteX269" fmla="*/ 948555 w 1271460"/>
              <a:gd name="connsiteY269" fmla="*/ 325871 h 1274425"/>
              <a:gd name="connsiteX270" fmla="*/ 942328 w 1271460"/>
              <a:gd name="connsiteY270" fmla="*/ 328540 h 1274425"/>
              <a:gd name="connsiteX271" fmla="*/ 937584 w 1271460"/>
              <a:gd name="connsiteY271" fmla="*/ 326464 h 1274425"/>
              <a:gd name="connsiteX272" fmla="*/ 934915 w 1271460"/>
              <a:gd name="connsiteY272" fmla="*/ 327354 h 1274425"/>
              <a:gd name="connsiteX273" fmla="*/ 935508 w 1271460"/>
              <a:gd name="connsiteY273" fmla="*/ 332691 h 1274425"/>
              <a:gd name="connsiteX274" fmla="*/ 937287 w 1271460"/>
              <a:gd name="connsiteY274" fmla="*/ 334766 h 1274425"/>
              <a:gd name="connsiteX275" fmla="*/ 944107 w 1271460"/>
              <a:gd name="connsiteY275" fmla="*/ 338325 h 1274425"/>
              <a:gd name="connsiteX276" fmla="*/ 957450 w 1271460"/>
              <a:gd name="connsiteY276" fmla="*/ 338325 h 1274425"/>
              <a:gd name="connsiteX277" fmla="*/ 977613 w 1271460"/>
              <a:gd name="connsiteY277" fmla="*/ 334470 h 1274425"/>
              <a:gd name="connsiteX278" fmla="*/ 986509 w 1271460"/>
              <a:gd name="connsiteY278" fmla="*/ 329133 h 1274425"/>
              <a:gd name="connsiteX279" fmla="*/ 988584 w 1271460"/>
              <a:gd name="connsiteY279" fmla="*/ 321720 h 1274425"/>
              <a:gd name="connsiteX280" fmla="*/ 986509 w 1271460"/>
              <a:gd name="connsiteY280" fmla="*/ 317865 h 1274425"/>
              <a:gd name="connsiteX281" fmla="*/ 891030 w 1271460"/>
              <a:gd name="connsiteY281" fmla="*/ 288213 h 1274425"/>
              <a:gd name="connsiteX282" fmla="*/ 891030 w 1271460"/>
              <a:gd name="connsiteY282" fmla="*/ 284952 h 1274425"/>
              <a:gd name="connsiteX283" fmla="*/ 889548 w 1271460"/>
              <a:gd name="connsiteY283" fmla="*/ 280208 h 1274425"/>
              <a:gd name="connsiteX284" fmla="*/ 886286 w 1271460"/>
              <a:gd name="connsiteY284" fmla="*/ 276353 h 1274425"/>
              <a:gd name="connsiteX285" fmla="*/ 880949 w 1271460"/>
              <a:gd name="connsiteY285" fmla="*/ 273684 h 1274425"/>
              <a:gd name="connsiteX286" fmla="*/ 878280 w 1271460"/>
              <a:gd name="connsiteY286" fmla="*/ 274277 h 1274425"/>
              <a:gd name="connsiteX287" fmla="*/ 877984 w 1271460"/>
              <a:gd name="connsiteY287" fmla="*/ 278428 h 1274425"/>
              <a:gd name="connsiteX288" fmla="*/ 880356 w 1271460"/>
              <a:gd name="connsiteY288" fmla="*/ 283173 h 1274425"/>
              <a:gd name="connsiteX289" fmla="*/ 888955 w 1271460"/>
              <a:gd name="connsiteY289" fmla="*/ 289696 h 1274425"/>
              <a:gd name="connsiteX290" fmla="*/ 891030 w 1271460"/>
              <a:gd name="connsiteY290" fmla="*/ 288213 h 1274425"/>
              <a:gd name="connsiteX291" fmla="*/ 884507 w 1271460"/>
              <a:gd name="connsiteY291" fmla="*/ 265085 h 1274425"/>
              <a:gd name="connsiteX292" fmla="*/ 878280 w 1271460"/>
              <a:gd name="connsiteY292" fmla="*/ 256190 h 1274425"/>
              <a:gd name="connsiteX293" fmla="*/ 876205 w 1271460"/>
              <a:gd name="connsiteY293" fmla="*/ 246701 h 1274425"/>
              <a:gd name="connsiteX294" fmla="*/ 878280 w 1271460"/>
              <a:gd name="connsiteY294" fmla="*/ 236620 h 1274425"/>
              <a:gd name="connsiteX295" fmla="*/ 876205 w 1271460"/>
              <a:gd name="connsiteY295" fmla="*/ 230986 h 1274425"/>
              <a:gd name="connsiteX296" fmla="*/ 870571 w 1271460"/>
              <a:gd name="connsiteY296" fmla="*/ 229800 h 1274425"/>
              <a:gd name="connsiteX297" fmla="*/ 865826 w 1271460"/>
              <a:gd name="connsiteY297" fmla="*/ 231875 h 1274425"/>
              <a:gd name="connsiteX298" fmla="*/ 859600 w 1271460"/>
              <a:gd name="connsiteY298" fmla="*/ 243440 h 1274425"/>
              <a:gd name="connsiteX299" fmla="*/ 866716 w 1271460"/>
              <a:gd name="connsiteY299" fmla="*/ 251149 h 1274425"/>
              <a:gd name="connsiteX300" fmla="*/ 872647 w 1271460"/>
              <a:gd name="connsiteY300" fmla="*/ 262713 h 1274425"/>
              <a:gd name="connsiteX301" fmla="*/ 876501 w 1271460"/>
              <a:gd name="connsiteY301" fmla="*/ 267161 h 1274425"/>
              <a:gd name="connsiteX302" fmla="*/ 880652 w 1271460"/>
              <a:gd name="connsiteY302" fmla="*/ 269533 h 1274425"/>
              <a:gd name="connsiteX303" fmla="*/ 885100 w 1271460"/>
              <a:gd name="connsiteY303" fmla="*/ 269533 h 1274425"/>
              <a:gd name="connsiteX304" fmla="*/ 884507 w 1271460"/>
              <a:gd name="connsiteY304" fmla="*/ 265085 h 1274425"/>
              <a:gd name="connsiteX305" fmla="*/ 267161 w 1271460"/>
              <a:gd name="connsiteY305" fmla="*/ 276946 h 1274425"/>
              <a:gd name="connsiteX306" fmla="*/ 264492 w 1271460"/>
              <a:gd name="connsiteY306" fmla="*/ 272795 h 1274425"/>
              <a:gd name="connsiteX307" fmla="*/ 263306 w 1271460"/>
              <a:gd name="connsiteY307" fmla="*/ 262713 h 1274425"/>
              <a:gd name="connsiteX308" fmla="*/ 263603 w 1271460"/>
              <a:gd name="connsiteY308" fmla="*/ 246701 h 1274425"/>
              <a:gd name="connsiteX309" fmla="*/ 260638 w 1271460"/>
              <a:gd name="connsiteY309" fmla="*/ 236620 h 1274425"/>
              <a:gd name="connsiteX310" fmla="*/ 254707 w 1271460"/>
              <a:gd name="connsiteY310" fmla="*/ 232765 h 1274425"/>
              <a:gd name="connsiteX311" fmla="*/ 251445 w 1271460"/>
              <a:gd name="connsiteY311" fmla="*/ 227428 h 1274425"/>
              <a:gd name="connsiteX312" fmla="*/ 251149 w 1271460"/>
              <a:gd name="connsiteY312" fmla="*/ 220608 h 1274425"/>
              <a:gd name="connsiteX313" fmla="*/ 246405 w 1271460"/>
              <a:gd name="connsiteY313" fmla="*/ 215864 h 1274425"/>
              <a:gd name="connsiteX314" fmla="*/ 237213 w 1271460"/>
              <a:gd name="connsiteY314" fmla="*/ 213195 h 1274425"/>
              <a:gd name="connsiteX315" fmla="*/ 232468 w 1271460"/>
              <a:gd name="connsiteY315" fmla="*/ 208451 h 1274425"/>
              <a:gd name="connsiteX316" fmla="*/ 232172 w 1271460"/>
              <a:gd name="connsiteY316" fmla="*/ 201927 h 1274425"/>
              <a:gd name="connsiteX317" fmla="*/ 230689 w 1271460"/>
              <a:gd name="connsiteY317" fmla="*/ 197480 h 1274425"/>
              <a:gd name="connsiteX318" fmla="*/ 228021 w 1271460"/>
              <a:gd name="connsiteY318" fmla="*/ 195404 h 1274425"/>
              <a:gd name="connsiteX319" fmla="*/ 219718 w 1271460"/>
              <a:gd name="connsiteY319" fmla="*/ 201631 h 1274425"/>
              <a:gd name="connsiteX320" fmla="*/ 205782 w 1271460"/>
              <a:gd name="connsiteY320" fmla="*/ 216457 h 1274425"/>
              <a:gd name="connsiteX321" fmla="*/ 196590 w 1271460"/>
              <a:gd name="connsiteY321" fmla="*/ 229207 h 1274425"/>
              <a:gd name="connsiteX322" fmla="*/ 192142 w 1271460"/>
              <a:gd name="connsiteY322" fmla="*/ 239881 h 1274425"/>
              <a:gd name="connsiteX323" fmla="*/ 184433 w 1271460"/>
              <a:gd name="connsiteY323" fmla="*/ 246701 h 1274425"/>
              <a:gd name="connsiteX324" fmla="*/ 173165 w 1271460"/>
              <a:gd name="connsiteY324" fmla="*/ 249666 h 1274425"/>
              <a:gd name="connsiteX325" fmla="*/ 164863 w 1271460"/>
              <a:gd name="connsiteY325" fmla="*/ 255004 h 1274425"/>
              <a:gd name="connsiteX326" fmla="*/ 150927 w 1271460"/>
              <a:gd name="connsiteY326" fmla="*/ 271609 h 1274425"/>
              <a:gd name="connsiteX327" fmla="*/ 139956 w 1271460"/>
              <a:gd name="connsiteY327" fmla="*/ 280504 h 1274425"/>
              <a:gd name="connsiteX328" fmla="*/ 120979 w 1271460"/>
              <a:gd name="connsiteY328" fmla="*/ 288510 h 1274425"/>
              <a:gd name="connsiteX329" fmla="*/ 93699 w 1271460"/>
              <a:gd name="connsiteY329" fmla="*/ 295626 h 1274425"/>
              <a:gd name="connsiteX330" fmla="*/ 71757 w 1271460"/>
              <a:gd name="connsiteY330" fmla="*/ 307784 h 1274425"/>
              <a:gd name="connsiteX331" fmla="*/ 55152 w 1271460"/>
              <a:gd name="connsiteY331" fmla="*/ 325574 h 1274425"/>
              <a:gd name="connsiteX332" fmla="*/ 34396 w 1271460"/>
              <a:gd name="connsiteY332" fmla="*/ 341290 h 1274425"/>
              <a:gd name="connsiteX333" fmla="*/ 9489 w 1271460"/>
              <a:gd name="connsiteY333" fmla="*/ 354930 h 1274425"/>
              <a:gd name="connsiteX334" fmla="*/ 593 w 1271460"/>
              <a:gd name="connsiteY334" fmla="*/ 358191 h 1274425"/>
              <a:gd name="connsiteX335" fmla="*/ 0 w 1271460"/>
              <a:gd name="connsiteY335" fmla="*/ 359674 h 1274425"/>
              <a:gd name="connsiteX336" fmla="*/ 3855 w 1271460"/>
              <a:gd name="connsiteY336" fmla="*/ 366790 h 1274425"/>
              <a:gd name="connsiteX337" fmla="*/ 10971 w 1271460"/>
              <a:gd name="connsiteY337" fmla="*/ 364122 h 1274425"/>
              <a:gd name="connsiteX338" fmla="*/ 14529 w 1271460"/>
              <a:gd name="connsiteY338" fmla="*/ 368273 h 1274425"/>
              <a:gd name="connsiteX339" fmla="*/ 18977 w 1271460"/>
              <a:gd name="connsiteY339" fmla="*/ 369755 h 1274425"/>
              <a:gd name="connsiteX340" fmla="*/ 27576 w 1271460"/>
              <a:gd name="connsiteY340" fmla="*/ 372424 h 1274425"/>
              <a:gd name="connsiteX341" fmla="*/ 47443 w 1271460"/>
              <a:gd name="connsiteY341" fmla="*/ 404744 h 1274425"/>
              <a:gd name="connsiteX342" fmla="*/ 65530 w 1271460"/>
              <a:gd name="connsiteY342" fmla="*/ 407413 h 1274425"/>
              <a:gd name="connsiteX343" fmla="*/ 83914 w 1271460"/>
              <a:gd name="connsiteY343" fmla="*/ 410082 h 1274425"/>
              <a:gd name="connsiteX344" fmla="*/ 102002 w 1271460"/>
              <a:gd name="connsiteY344" fmla="*/ 412750 h 1274425"/>
              <a:gd name="connsiteX345" fmla="*/ 120385 w 1271460"/>
              <a:gd name="connsiteY345" fmla="*/ 415419 h 1274425"/>
              <a:gd name="connsiteX346" fmla="*/ 138473 w 1271460"/>
              <a:gd name="connsiteY346" fmla="*/ 418087 h 1274425"/>
              <a:gd name="connsiteX347" fmla="*/ 175241 w 1271460"/>
              <a:gd name="connsiteY347" fmla="*/ 423128 h 1274425"/>
              <a:gd name="connsiteX348" fmla="*/ 193329 w 1271460"/>
              <a:gd name="connsiteY348" fmla="*/ 425797 h 1274425"/>
              <a:gd name="connsiteX349" fmla="*/ 225649 w 1271460"/>
              <a:gd name="connsiteY349" fmla="*/ 439140 h 1274425"/>
              <a:gd name="connsiteX350" fmla="*/ 236323 w 1271460"/>
              <a:gd name="connsiteY350" fmla="*/ 443291 h 1274425"/>
              <a:gd name="connsiteX351" fmla="*/ 252039 w 1271460"/>
              <a:gd name="connsiteY351" fmla="*/ 442105 h 1274425"/>
              <a:gd name="connsiteX352" fmla="*/ 266568 w 1271460"/>
              <a:gd name="connsiteY352" fmla="*/ 443884 h 1274425"/>
              <a:gd name="connsiteX353" fmla="*/ 285841 w 1271460"/>
              <a:gd name="connsiteY353" fmla="*/ 441216 h 1274425"/>
              <a:gd name="connsiteX354" fmla="*/ 306005 w 1271460"/>
              <a:gd name="connsiteY354" fmla="*/ 442698 h 1274425"/>
              <a:gd name="connsiteX355" fmla="*/ 335953 w 1271460"/>
              <a:gd name="connsiteY355" fmla="*/ 448036 h 1274425"/>
              <a:gd name="connsiteX356" fmla="*/ 343959 w 1271460"/>
              <a:gd name="connsiteY356" fmla="*/ 455152 h 1274425"/>
              <a:gd name="connsiteX357" fmla="*/ 346034 w 1271460"/>
              <a:gd name="connsiteY357" fmla="*/ 460489 h 1274425"/>
              <a:gd name="connsiteX358" fmla="*/ 345145 w 1271460"/>
              <a:gd name="connsiteY358" fmla="*/ 473832 h 1274425"/>
              <a:gd name="connsiteX359" fmla="*/ 374203 w 1271460"/>
              <a:gd name="connsiteY359" fmla="*/ 481245 h 1274425"/>
              <a:gd name="connsiteX360" fmla="*/ 387250 w 1271460"/>
              <a:gd name="connsiteY360" fmla="*/ 488065 h 1274425"/>
              <a:gd name="connsiteX361" fmla="*/ 392587 w 1271460"/>
              <a:gd name="connsiteY361" fmla="*/ 493996 h 1274425"/>
              <a:gd name="connsiteX362" fmla="*/ 392884 w 1271460"/>
              <a:gd name="connsiteY362" fmla="*/ 499926 h 1274425"/>
              <a:gd name="connsiteX363" fmla="*/ 397628 w 1271460"/>
              <a:gd name="connsiteY363" fmla="*/ 512083 h 1274425"/>
              <a:gd name="connsiteX364" fmla="*/ 395849 w 1271460"/>
              <a:gd name="connsiteY364" fmla="*/ 519199 h 1274425"/>
              <a:gd name="connsiteX365" fmla="*/ 397332 w 1271460"/>
              <a:gd name="connsiteY365" fmla="*/ 531060 h 1274425"/>
              <a:gd name="connsiteX366" fmla="*/ 393773 w 1271460"/>
              <a:gd name="connsiteY366" fmla="*/ 543810 h 1274425"/>
              <a:gd name="connsiteX367" fmla="*/ 392587 w 1271460"/>
              <a:gd name="connsiteY367" fmla="*/ 550630 h 1274425"/>
              <a:gd name="connsiteX368" fmla="*/ 393180 w 1271460"/>
              <a:gd name="connsiteY368" fmla="*/ 556264 h 1274425"/>
              <a:gd name="connsiteX369" fmla="*/ 395256 w 1271460"/>
              <a:gd name="connsiteY369" fmla="*/ 559526 h 1274425"/>
              <a:gd name="connsiteX370" fmla="*/ 398814 w 1271460"/>
              <a:gd name="connsiteY370" fmla="*/ 560415 h 1274425"/>
              <a:gd name="connsiteX371" fmla="*/ 409192 w 1271460"/>
              <a:gd name="connsiteY371" fmla="*/ 558043 h 1274425"/>
              <a:gd name="connsiteX372" fmla="*/ 418977 w 1271460"/>
              <a:gd name="connsiteY372" fmla="*/ 552706 h 1274425"/>
              <a:gd name="connsiteX373" fmla="*/ 423722 w 1271460"/>
              <a:gd name="connsiteY373" fmla="*/ 554188 h 1274425"/>
              <a:gd name="connsiteX374" fmla="*/ 424907 w 1271460"/>
              <a:gd name="connsiteY374" fmla="*/ 555967 h 1274425"/>
              <a:gd name="connsiteX375" fmla="*/ 424611 w 1271460"/>
              <a:gd name="connsiteY375" fmla="*/ 559526 h 1274425"/>
              <a:gd name="connsiteX376" fmla="*/ 419570 w 1271460"/>
              <a:gd name="connsiteY376" fmla="*/ 581764 h 1274425"/>
              <a:gd name="connsiteX377" fmla="*/ 421349 w 1271460"/>
              <a:gd name="connsiteY377" fmla="*/ 590067 h 1274425"/>
              <a:gd name="connsiteX378" fmla="*/ 426094 w 1271460"/>
              <a:gd name="connsiteY378" fmla="*/ 597776 h 1274425"/>
              <a:gd name="connsiteX379" fmla="*/ 433210 w 1271460"/>
              <a:gd name="connsiteY379" fmla="*/ 604893 h 1274425"/>
              <a:gd name="connsiteX380" fmla="*/ 440623 w 1271460"/>
              <a:gd name="connsiteY380" fmla="*/ 606375 h 1274425"/>
              <a:gd name="connsiteX381" fmla="*/ 439733 w 1271460"/>
              <a:gd name="connsiteY381" fmla="*/ 596590 h 1274425"/>
              <a:gd name="connsiteX382" fmla="*/ 440326 w 1271460"/>
              <a:gd name="connsiteY382" fmla="*/ 592142 h 1274425"/>
              <a:gd name="connsiteX383" fmla="*/ 442995 w 1271460"/>
              <a:gd name="connsiteY383" fmla="*/ 590067 h 1274425"/>
              <a:gd name="connsiteX384" fmla="*/ 450408 w 1271460"/>
              <a:gd name="connsiteY384" fmla="*/ 575834 h 1274425"/>
              <a:gd name="connsiteX385" fmla="*/ 461972 w 1271460"/>
              <a:gd name="connsiteY385" fmla="*/ 549741 h 1274425"/>
              <a:gd name="connsiteX386" fmla="*/ 471757 w 1271460"/>
              <a:gd name="connsiteY386" fmla="*/ 523054 h 1274425"/>
              <a:gd name="connsiteX387" fmla="*/ 480059 w 1271460"/>
              <a:gd name="connsiteY387" fmla="*/ 496071 h 1274425"/>
              <a:gd name="connsiteX388" fmla="*/ 486583 w 1271460"/>
              <a:gd name="connsiteY388" fmla="*/ 480356 h 1274425"/>
              <a:gd name="connsiteX389" fmla="*/ 491623 w 1271460"/>
              <a:gd name="connsiteY389" fmla="*/ 476205 h 1274425"/>
              <a:gd name="connsiteX390" fmla="*/ 494589 w 1271460"/>
              <a:gd name="connsiteY390" fmla="*/ 467902 h 1274425"/>
              <a:gd name="connsiteX391" fmla="*/ 497257 w 1271460"/>
              <a:gd name="connsiteY391" fmla="*/ 443588 h 1274425"/>
              <a:gd name="connsiteX392" fmla="*/ 500223 w 1271460"/>
              <a:gd name="connsiteY392" fmla="*/ 432024 h 1274425"/>
              <a:gd name="connsiteX393" fmla="*/ 502891 w 1271460"/>
              <a:gd name="connsiteY393" fmla="*/ 427279 h 1274425"/>
              <a:gd name="connsiteX394" fmla="*/ 504967 w 1271460"/>
              <a:gd name="connsiteY394" fmla="*/ 429355 h 1274425"/>
              <a:gd name="connsiteX395" fmla="*/ 504077 w 1271460"/>
              <a:gd name="connsiteY395" fmla="*/ 442698 h 1274425"/>
              <a:gd name="connsiteX396" fmla="*/ 505856 w 1271460"/>
              <a:gd name="connsiteY396" fmla="*/ 453373 h 1274425"/>
              <a:gd name="connsiteX397" fmla="*/ 510600 w 1271460"/>
              <a:gd name="connsiteY397" fmla="*/ 466420 h 1274425"/>
              <a:gd name="connsiteX398" fmla="*/ 516531 w 1271460"/>
              <a:gd name="connsiteY398" fmla="*/ 470274 h 1274425"/>
              <a:gd name="connsiteX399" fmla="*/ 523647 w 1271460"/>
              <a:gd name="connsiteY399" fmla="*/ 464937 h 1274425"/>
              <a:gd name="connsiteX400" fmla="*/ 528688 w 1271460"/>
              <a:gd name="connsiteY400" fmla="*/ 454855 h 1274425"/>
              <a:gd name="connsiteX401" fmla="*/ 531950 w 1271460"/>
              <a:gd name="connsiteY401" fmla="*/ 440326 h 1274425"/>
              <a:gd name="connsiteX402" fmla="*/ 537287 w 1271460"/>
              <a:gd name="connsiteY402" fmla="*/ 433506 h 1274425"/>
              <a:gd name="connsiteX403" fmla="*/ 544700 w 1271460"/>
              <a:gd name="connsiteY403" fmla="*/ 434692 h 1274425"/>
              <a:gd name="connsiteX404" fmla="*/ 550630 w 1271460"/>
              <a:gd name="connsiteY404" fmla="*/ 432913 h 1274425"/>
              <a:gd name="connsiteX405" fmla="*/ 554782 w 1271460"/>
              <a:gd name="connsiteY405" fmla="*/ 427872 h 1274425"/>
              <a:gd name="connsiteX406" fmla="*/ 563380 w 1271460"/>
              <a:gd name="connsiteY406" fmla="*/ 424314 h 1274425"/>
              <a:gd name="connsiteX407" fmla="*/ 565752 w 1271460"/>
              <a:gd name="connsiteY407" fmla="*/ 429355 h 1274425"/>
              <a:gd name="connsiteX408" fmla="*/ 566346 w 1271460"/>
              <a:gd name="connsiteY408" fmla="*/ 440030 h 1274425"/>
              <a:gd name="connsiteX409" fmla="*/ 564270 w 1271460"/>
              <a:gd name="connsiteY409" fmla="*/ 445367 h 1274425"/>
              <a:gd name="connsiteX410" fmla="*/ 559526 w 1271460"/>
              <a:gd name="connsiteY410" fmla="*/ 445663 h 1274425"/>
              <a:gd name="connsiteX411" fmla="*/ 555374 w 1271460"/>
              <a:gd name="connsiteY411" fmla="*/ 451890 h 1274425"/>
              <a:gd name="connsiteX412" fmla="*/ 551223 w 1271460"/>
              <a:gd name="connsiteY412" fmla="*/ 464047 h 1274425"/>
              <a:gd name="connsiteX413" fmla="*/ 553002 w 1271460"/>
              <a:gd name="connsiteY413" fmla="*/ 472943 h 1274425"/>
              <a:gd name="connsiteX414" fmla="*/ 560415 w 1271460"/>
              <a:gd name="connsiteY414" fmla="*/ 478577 h 1274425"/>
              <a:gd name="connsiteX415" fmla="*/ 563677 w 1271460"/>
              <a:gd name="connsiteY415" fmla="*/ 478280 h 1274425"/>
              <a:gd name="connsiteX416" fmla="*/ 562491 w 1271460"/>
              <a:gd name="connsiteY416" fmla="*/ 472350 h 1274425"/>
              <a:gd name="connsiteX417" fmla="*/ 564567 w 1271460"/>
              <a:gd name="connsiteY417" fmla="*/ 465826 h 1274425"/>
              <a:gd name="connsiteX418" fmla="*/ 572276 w 1271460"/>
              <a:gd name="connsiteY418" fmla="*/ 453373 h 1274425"/>
              <a:gd name="connsiteX419" fmla="*/ 572572 w 1271460"/>
              <a:gd name="connsiteY419" fmla="*/ 449518 h 1274425"/>
              <a:gd name="connsiteX420" fmla="*/ 588881 w 1271460"/>
              <a:gd name="connsiteY420" fmla="*/ 436768 h 1274425"/>
              <a:gd name="connsiteX421" fmla="*/ 594811 w 1271460"/>
              <a:gd name="connsiteY421" fmla="*/ 429355 h 1274425"/>
              <a:gd name="connsiteX422" fmla="*/ 595404 w 1271460"/>
              <a:gd name="connsiteY422" fmla="*/ 421942 h 1274425"/>
              <a:gd name="connsiteX423" fmla="*/ 602521 w 1271460"/>
              <a:gd name="connsiteY423" fmla="*/ 405930 h 1274425"/>
              <a:gd name="connsiteX424" fmla="*/ 610526 w 1271460"/>
              <a:gd name="connsiteY424" fmla="*/ 399703 h 1274425"/>
              <a:gd name="connsiteX425" fmla="*/ 622387 w 1271460"/>
              <a:gd name="connsiteY425" fmla="*/ 395552 h 1274425"/>
              <a:gd name="connsiteX426" fmla="*/ 634248 w 1271460"/>
              <a:gd name="connsiteY426" fmla="*/ 394663 h 1274425"/>
              <a:gd name="connsiteX427" fmla="*/ 646405 w 1271460"/>
              <a:gd name="connsiteY427" fmla="*/ 397035 h 1274425"/>
              <a:gd name="connsiteX428" fmla="*/ 652928 w 1271460"/>
              <a:gd name="connsiteY428" fmla="*/ 395849 h 1274425"/>
              <a:gd name="connsiteX429" fmla="*/ 653521 w 1271460"/>
              <a:gd name="connsiteY429" fmla="*/ 390808 h 1274425"/>
              <a:gd name="connsiteX430" fmla="*/ 662713 w 1271460"/>
              <a:gd name="connsiteY430" fmla="*/ 386064 h 1274425"/>
              <a:gd name="connsiteX431" fmla="*/ 680208 w 1271460"/>
              <a:gd name="connsiteY431" fmla="*/ 381319 h 1274425"/>
              <a:gd name="connsiteX432" fmla="*/ 692068 w 1271460"/>
              <a:gd name="connsiteY432" fmla="*/ 372127 h 1274425"/>
              <a:gd name="connsiteX433" fmla="*/ 698295 w 1271460"/>
              <a:gd name="connsiteY433" fmla="*/ 359081 h 1274425"/>
              <a:gd name="connsiteX434" fmla="*/ 707784 w 1271460"/>
              <a:gd name="connsiteY434" fmla="*/ 351075 h 1274425"/>
              <a:gd name="connsiteX435" fmla="*/ 720830 w 1271460"/>
              <a:gd name="connsiteY435" fmla="*/ 348406 h 1274425"/>
              <a:gd name="connsiteX436" fmla="*/ 739214 w 1271460"/>
              <a:gd name="connsiteY436" fmla="*/ 349296 h 1274425"/>
              <a:gd name="connsiteX437" fmla="*/ 763232 w 1271460"/>
              <a:gd name="connsiteY437" fmla="*/ 353447 h 1274425"/>
              <a:gd name="connsiteX438" fmla="*/ 783395 w 1271460"/>
              <a:gd name="connsiteY438" fmla="*/ 361749 h 1274425"/>
              <a:gd name="connsiteX439" fmla="*/ 811564 w 1271460"/>
              <a:gd name="connsiteY439" fmla="*/ 380430 h 1274425"/>
              <a:gd name="connsiteX440" fmla="*/ 818384 w 1271460"/>
              <a:gd name="connsiteY440" fmla="*/ 381616 h 1274425"/>
              <a:gd name="connsiteX441" fmla="*/ 822535 w 1271460"/>
              <a:gd name="connsiteY441" fmla="*/ 381023 h 1274425"/>
              <a:gd name="connsiteX442" fmla="*/ 824018 w 1271460"/>
              <a:gd name="connsiteY442" fmla="*/ 378947 h 1274425"/>
              <a:gd name="connsiteX443" fmla="*/ 823721 w 1271460"/>
              <a:gd name="connsiteY443" fmla="*/ 376872 h 1274425"/>
              <a:gd name="connsiteX444" fmla="*/ 821646 w 1271460"/>
              <a:gd name="connsiteY444" fmla="*/ 374500 h 1274425"/>
              <a:gd name="connsiteX445" fmla="*/ 819867 w 1271460"/>
              <a:gd name="connsiteY445" fmla="*/ 365901 h 1274425"/>
              <a:gd name="connsiteX446" fmla="*/ 818087 w 1271460"/>
              <a:gd name="connsiteY446" fmla="*/ 363232 h 1274425"/>
              <a:gd name="connsiteX447" fmla="*/ 822239 w 1271460"/>
              <a:gd name="connsiteY447" fmla="*/ 346627 h 1274425"/>
              <a:gd name="connsiteX448" fmla="*/ 827280 w 1271460"/>
              <a:gd name="connsiteY448" fmla="*/ 341586 h 1274425"/>
              <a:gd name="connsiteX449" fmla="*/ 834693 w 1271460"/>
              <a:gd name="connsiteY449" fmla="*/ 341586 h 1274425"/>
              <a:gd name="connsiteX450" fmla="*/ 839733 w 1271460"/>
              <a:gd name="connsiteY450" fmla="*/ 343958 h 1274425"/>
              <a:gd name="connsiteX451" fmla="*/ 842402 w 1271460"/>
              <a:gd name="connsiteY451" fmla="*/ 348703 h 1274425"/>
              <a:gd name="connsiteX452" fmla="*/ 845070 w 1271460"/>
              <a:gd name="connsiteY452" fmla="*/ 350185 h 1274425"/>
              <a:gd name="connsiteX453" fmla="*/ 849518 w 1271460"/>
              <a:gd name="connsiteY453" fmla="*/ 349592 h 1274425"/>
              <a:gd name="connsiteX454" fmla="*/ 852187 w 1271460"/>
              <a:gd name="connsiteY454" fmla="*/ 349889 h 1274425"/>
              <a:gd name="connsiteX455" fmla="*/ 853373 w 1271460"/>
              <a:gd name="connsiteY455" fmla="*/ 349296 h 1274425"/>
              <a:gd name="connsiteX456" fmla="*/ 855152 w 1271460"/>
              <a:gd name="connsiteY456" fmla="*/ 346034 h 1274425"/>
              <a:gd name="connsiteX457" fmla="*/ 870274 w 1271460"/>
              <a:gd name="connsiteY457" fmla="*/ 344551 h 1274425"/>
              <a:gd name="connsiteX458" fmla="*/ 922461 w 1271460"/>
              <a:gd name="connsiteY458" fmla="*/ 342179 h 1274425"/>
              <a:gd name="connsiteX459" fmla="*/ 929281 w 1271460"/>
              <a:gd name="connsiteY459" fmla="*/ 339511 h 1274425"/>
              <a:gd name="connsiteX460" fmla="*/ 932543 w 1271460"/>
              <a:gd name="connsiteY460" fmla="*/ 335953 h 1274425"/>
              <a:gd name="connsiteX461" fmla="*/ 932543 w 1271460"/>
              <a:gd name="connsiteY461" fmla="*/ 331801 h 1274425"/>
              <a:gd name="connsiteX462" fmla="*/ 928391 w 1271460"/>
              <a:gd name="connsiteY462" fmla="*/ 328540 h 1274425"/>
              <a:gd name="connsiteX463" fmla="*/ 913566 w 1271460"/>
              <a:gd name="connsiteY463" fmla="*/ 322906 h 1274425"/>
              <a:gd name="connsiteX464" fmla="*/ 908228 w 1271460"/>
              <a:gd name="connsiteY464" fmla="*/ 318458 h 1274425"/>
              <a:gd name="connsiteX465" fmla="*/ 906153 w 1271460"/>
              <a:gd name="connsiteY465" fmla="*/ 313417 h 1274425"/>
              <a:gd name="connsiteX466" fmla="*/ 907042 w 1271460"/>
              <a:gd name="connsiteY466" fmla="*/ 308080 h 1274425"/>
              <a:gd name="connsiteX467" fmla="*/ 903484 w 1271460"/>
              <a:gd name="connsiteY467" fmla="*/ 304225 h 1274425"/>
              <a:gd name="connsiteX468" fmla="*/ 895182 w 1271460"/>
              <a:gd name="connsiteY468" fmla="*/ 301853 h 1274425"/>
              <a:gd name="connsiteX469" fmla="*/ 878577 w 1271460"/>
              <a:gd name="connsiteY469" fmla="*/ 303929 h 1274425"/>
              <a:gd name="connsiteX470" fmla="*/ 874722 w 1271460"/>
              <a:gd name="connsiteY470" fmla="*/ 300667 h 1274425"/>
              <a:gd name="connsiteX471" fmla="*/ 875315 w 1271460"/>
              <a:gd name="connsiteY471" fmla="*/ 296219 h 1274425"/>
              <a:gd name="connsiteX472" fmla="*/ 879170 w 1271460"/>
              <a:gd name="connsiteY472" fmla="*/ 290289 h 1274425"/>
              <a:gd name="connsiteX473" fmla="*/ 877984 w 1271460"/>
              <a:gd name="connsiteY473" fmla="*/ 282876 h 1274425"/>
              <a:gd name="connsiteX474" fmla="*/ 875612 w 1271460"/>
              <a:gd name="connsiteY474" fmla="*/ 279021 h 1274425"/>
              <a:gd name="connsiteX475" fmla="*/ 870868 w 1271460"/>
              <a:gd name="connsiteY475" fmla="*/ 266864 h 1274425"/>
              <a:gd name="connsiteX476" fmla="*/ 865530 w 1271460"/>
              <a:gd name="connsiteY476" fmla="*/ 259155 h 1274425"/>
              <a:gd name="connsiteX477" fmla="*/ 856042 w 1271460"/>
              <a:gd name="connsiteY477" fmla="*/ 248184 h 1274425"/>
              <a:gd name="connsiteX478" fmla="*/ 852187 w 1271460"/>
              <a:gd name="connsiteY478" fmla="*/ 244033 h 1274425"/>
              <a:gd name="connsiteX479" fmla="*/ 847443 w 1271460"/>
              <a:gd name="connsiteY479" fmla="*/ 242254 h 1274425"/>
              <a:gd name="connsiteX480" fmla="*/ 843588 w 1271460"/>
              <a:gd name="connsiteY480" fmla="*/ 243736 h 1274425"/>
              <a:gd name="connsiteX481" fmla="*/ 838844 w 1271460"/>
              <a:gd name="connsiteY481" fmla="*/ 246998 h 1274425"/>
              <a:gd name="connsiteX482" fmla="*/ 833803 w 1271460"/>
              <a:gd name="connsiteY482" fmla="*/ 253521 h 1274425"/>
              <a:gd name="connsiteX483" fmla="*/ 826390 w 1271460"/>
              <a:gd name="connsiteY483" fmla="*/ 260934 h 1274425"/>
              <a:gd name="connsiteX484" fmla="*/ 817198 w 1271460"/>
              <a:gd name="connsiteY484" fmla="*/ 261231 h 1274425"/>
              <a:gd name="connsiteX485" fmla="*/ 809785 w 1271460"/>
              <a:gd name="connsiteY485" fmla="*/ 254411 h 1274425"/>
              <a:gd name="connsiteX486" fmla="*/ 800890 w 1271460"/>
              <a:gd name="connsiteY486" fmla="*/ 254411 h 1274425"/>
              <a:gd name="connsiteX487" fmla="*/ 790512 w 1271460"/>
              <a:gd name="connsiteY487" fmla="*/ 261231 h 1274425"/>
              <a:gd name="connsiteX488" fmla="*/ 780430 w 1271460"/>
              <a:gd name="connsiteY488" fmla="*/ 263010 h 1274425"/>
              <a:gd name="connsiteX489" fmla="*/ 770645 w 1271460"/>
              <a:gd name="connsiteY489" fmla="*/ 259748 h 1274425"/>
              <a:gd name="connsiteX490" fmla="*/ 753743 w 1271460"/>
              <a:gd name="connsiteY490" fmla="*/ 260341 h 1274425"/>
              <a:gd name="connsiteX491" fmla="*/ 751075 w 1271460"/>
              <a:gd name="connsiteY491" fmla="*/ 257079 h 1274425"/>
              <a:gd name="connsiteX492" fmla="*/ 750779 w 1271460"/>
              <a:gd name="connsiteY492" fmla="*/ 253225 h 1274425"/>
              <a:gd name="connsiteX493" fmla="*/ 752558 w 1271460"/>
              <a:gd name="connsiteY493" fmla="*/ 248480 h 1274425"/>
              <a:gd name="connsiteX494" fmla="*/ 752261 w 1271460"/>
              <a:gd name="connsiteY494" fmla="*/ 238399 h 1274425"/>
              <a:gd name="connsiteX495" fmla="*/ 749592 w 1271460"/>
              <a:gd name="connsiteY495" fmla="*/ 222980 h 1274425"/>
              <a:gd name="connsiteX496" fmla="*/ 749889 w 1271460"/>
              <a:gd name="connsiteY496" fmla="*/ 211712 h 1274425"/>
              <a:gd name="connsiteX497" fmla="*/ 752854 w 1271460"/>
              <a:gd name="connsiteY497" fmla="*/ 204596 h 1274425"/>
              <a:gd name="connsiteX498" fmla="*/ 746034 w 1271460"/>
              <a:gd name="connsiteY498" fmla="*/ 203113 h 1274425"/>
              <a:gd name="connsiteX499" fmla="*/ 729133 w 1271460"/>
              <a:gd name="connsiteY499" fmla="*/ 207265 h 1274425"/>
              <a:gd name="connsiteX500" fmla="*/ 710452 w 1271460"/>
              <a:gd name="connsiteY500" fmla="*/ 216160 h 1274425"/>
              <a:gd name="connsiteX501" fmla="*/ 689993 w 1271460"/>
              <a:gd name="connsiteY501" fmla="*/ 229503 h 1274425"/>
              <a:gd name="connsiteX502" fmla="*/ 666271 w 1271460"/>
              <a:gd name="connsiteY502" fmla="*/ 237213 h 1274425"/>
              <a:gd name="connsiteX503" fmla="*/ 639585 w 1271460"/>
              <a:gd name="connsiteY503" fmla="*/ 239288 h 1274425"/>
              <a:gd name="connsiteX504" fmla="*/ 620015 w 1271460"/>
              <a:gd name="connsiteY504" fmla="*/ 243143 h 1274425"/>
              <a:gd name="connsiteX505" fmla="*/ 598962 w 1271460"/>
              <a:gd name="connsiteY505" fmla="*/ 251742 h 1274425"/>
              <a:gd name="connsiteX506" fmla="*/ 594811 w 1271460"/>
              <a:gd name="connsiteY506" fmla="*/ 250852 h 1274425"/>
              <a:gd name="connsiteX507" fmla="*/ 582061 w 1271460"/>
              <a:gd name="connsiteY507" fmla="*/ 259451 h 1274425"/>
              <a:gd name="connsiteX508" fmla="*/ 560712 w 1271460"/>
              <a:gd name="connsiteY508" fmla="*/ 277539 h 1274425"/>
              <a:gd name="connsiteX509" fmla="*/ 544996 w 1271460"/>
              <a:gd name="connsiteY509" fmla="*/ 293551 h 1274425"/>
              <a:gd name="connsiteX510" fmla="*/ 532543 w 1271460"/>
              <a:gd name="connsiteY510" fmla="*/ 310452 h 1274425"/>
              <a:gd name="connsiteX511" fmla="*/ 530467 w 1271460"/>
              <a:gd name="connsiteY511" fmla="*/ 311045 h 1274425"/>
              <a:gd name="connsiteX512" fmla="*/ 526316 w 1271460"/>
              <a:gd name="connsiteY512" fmla="*/ 308377 h 1274425"/>
              <a:gd name="connsiteX513" fmla="*/ 518013 w 1271460"/>
              <a:gd name="connsiteY513" fmla="*/ 305115 h 1274425"/>
              <a:gd name="connsiteX514" fmla="*/ 510007 w 1271460"/>
              <a:gd name="connsiteY514" fmla="*/ 306301 h 1274425"/>
              <a:gd name="connsiteX515" fmla="*/ 502002 w 1271460"/>
              <a:gd name="connsiteY515" fmla="*/ 311935 h 1274425"/>
              <a:gd name="connsiteX516" fmla="*/ 492810 w 1271460"/>
              <a:gd name="connsiteY516" fmla="*/ 310749 h 1274425"/>
              <a:gd name="connsiteX517" fmla="*/ 482432 w 1271460"/>
              <a:gd name="connsiteY517" fmla="*/ 302743 h 1274425"/>
              <a:gd name="connsiteX518" fmla="*/ 474129 w 1271460"/>
              <a:gd name="connsiteY518" fmla="*/ 301260 h 1274425"/>
              <a:gd name="connsiteX519" fmla="*/ 467606 w 1271460"/>
              <a:gd name="connsiteY519" fmla="*/ 306597 h 1274425"/>
              <a:gd name="connsiteX520" fmla="*/ 456042 w 1271460"/>
              <a:gd name="connsiteY520" fmla="*/ 310452 h 1274425"/>
              <a:gd name="connsiteX521" fmla="*/ 429652 w 1271460"/>
              <a:gd name="connsiteY521" fmla="*/ 312528 h 1274425"/>
              <a:gd name="connsiteX522" fmla="*/ 426390 w 1271460"/>
              <a:gd name="connsiteY522" fmla="*/ 309859 h 1274425"/>
              <a:gd name="connsiteX523" fmla="*/ 422239 w 1271460"/>
              <a:gd name="connsiteY523" fmla="*/ 299778 h 1274425"/>
              <a:gd name="connsiteX524" fmla="*/ 418681 w 1271460"/>
              <a:gd name="connsiteY524" fmla="*/ 295626 h 1274425"/>
              <a:gd name="connsiteX525" fmla="*/ 413047 w 1271460"/>
              <a:gd name="connsiteY525" fmla="*/ 293254 h 1274425"/>
              <a:gd name="connsiteX526" fmla="*/ 402965 w 1271460"/>
              <a:gd name="connsiteY526" fmla="*/ 283173 h 1274425"/>
              <a:gd name="connsiteX527" fmla="*/ 380726 w 1271460"/>
              <a:gd name="connsiteY527" fmla="*/ 256783 h 1274425"/>
              <a:gd name="connsiteX528" fmla="*/ 375389 w 1271460"/>
              <a:gd name="connsiteY528" fmla="*/ 254114 h 1274425"/>
              <a:gd name="connsiteX529" fmla="*/ 359378 w 1271460"/>
              <a:gd name="connsiteY529" fmla="*/ 247294 h 1274425"/>
              <a:gd name="connsiteX530" fmla="*/ 344848 w 1271460"/>
              <a:gd name="connsiteY530" fmla="*/ 245219 h 1274425"/>
              <a:gd name="connsiteX531" fmla="*/ 308970 w 1271460"/>
              <a:gd name="connsiteY531" fmla="*/ 244922 h 1274425"/>
              <a:gd name="connsiteX532" fmla="*/ 300964 w 1271460"/>
              <a:gd name="connsiteY532" fmla="*/ 241957 h 1274425"/>
              <a:gd name="connsiteX533" fmla="*/ 296516 w 1271460"/>
              <a:gd name="connsiteY533" fmla="*/ 243440 h 1274425"/>
              <a:gd name="connsiteX534" fmla="*/ 275760 w 1271460"/>
              <a:gd name="connsiteY534" fmla="*/ 262713 h 1274425"/>
              <a:gd name="connsiteX535" fmla="*/ 275167 w 1271460"/>
              <a:gd name="connsiteY535" fmla="*/ 266271 h 1274425"/>
              <a:gd name="connsiteX536" fmla="*/ 274277 w 1271460"/>
              <a:gd name="connsiteY536" fmla="*/ 269829 h 1274425"/>
              <a:gd name="connsiteX537" fmla="*/ 271312 w 1271460"/>
              <a:gd name="connsiteY537" fmla="*/ 276056 h 1274425"/>
              <a:gd name="connsiteX538" fmla="*/ 268643 w 1271460"/>
              <a:gd name="connsiteY538" fmla="*/ 279021 h 1274425"/>
              <a:gd name="connsiteX539" fmla="*/ 267161 w 1271460"/>
              <a:gd name="connsiteY539" fmla="*/ 276946 h 1274425"/>
              <a:gd name="connsiteX540" fmla="*/ 288510 w 1271460"/>
              <a:gd name="connsiteY540" fmla="*/ 191253 h 1274425"/>
              <a:gd name="connsiteX541" fmla="*/ 313418 w 1271460"/>
              <a:gd name="connsiteY541" fmla="*/ 164566 h 1274425"/>
              <a:gd name="connsiteX542" fmla="*/ 317865 w 1271460"/>
              <a:gd name="connsiteY542" fmla="*/ 156857 h 1274425"/>
              <a:gd name="connsiteX543" fmla="*/ 316382 w 1271460"/>
              <a:gd name="connsiteY543" fmla="*/ 154485 h 1274425"/>
              <a:gd name="connsiteX544" fmla="*/ 309859 w 1271460"/>
              <a:gd name="connsiteY544" fmla="*/ 151520 h 1274425"/>
              <a:gd name="connsiteX545" fmla="*/ 310452 w 1271460"/>
              <a:gd name="connsiteY545" fmla="*/ 150037 h 1274425"/>
              <a:gd name="connsiteX546" fmla="*/ 341586 w 1271460"/>
              <a:gd name="connsiteY546" fmla="*/ 141438 h 1274425"/>
              <a:gd name="connsiteX547" fmla="*/ 347517 w 1271460"/>
              <a:gd name="connsiteY547" fmla="*/ 135804 h 1274425"/>
              <a:gd name="connsiteX548" fmla="*/ 339214 w 1271460"/>
              <a:gd name="connsiteY548" fmla="*/ 129874 h 1274425"/>
              <a:gd name="connsiteX549" fmla="*/ 327057 w 1271460"/>
              <a:gd name="connsiteY549" fmla="*/ 128391 h 1274425"/>
              <a:gd name="connsiteX550" fmla="*/ 311045 w 1271460"/>
              <a:gd name="connsiteY550" fmla="*/ 130764 h 1274425"/>
              <a:gd name="connsiteX551" fmla="*/ 295626 w 1271460"/>
              <a:gd name="connsiteY551" fmla="*/ 135508 h 1274425"/>
              <a:gd name="connsiteX552" fmla="*/ 268347 w 1271460"/>
              <a:gd name="connsiteY552" fmla="*/ 150334 h 1274425"/>
              <a:gd name="connsiteX553" fmla="*/ 259155 w 1271460"/>
              <a:gd name="connsiteY553" fmla="*/ 158340 h 1274425"/>
              <a:gd name="connsiteX554" fmla="*/ 239585 w 1271460"/>
              <a:gd name="connsiteY554" fmla="*/ 185322 h 1274425"/>
              <a:gd name="connsiteX555" fmla="*/ 234841 w 1271460"/>
              <a:gd name="connsiteY555" fmla="*/ 197480 h 1274425"/>
              <a:gd name="connsiteX556" fmla="*/ 235137 w 1271460"/>
              <a:gd name="connsiteY556" fmla="*/ 206375 h 1274425"/>
              <a:gd name="connsiteX557" fmla="*/ 241957 w 1271460"/>
              <a:gd name="connsiteY557" fmla="*/ 211712 h 1274425"/>
              <a:gd name="connsiteX558" fmla="*/ 261824 w 1271460"/>
              <a:gd name="connsiteY558" fmla="*/ 213195 h 1274425"/>
              <a:gd name="connsiteX559" fmla="*/ 262417 w 1271460"/>
              <a:gd name="connsiteY559" fmla="*/ 210230 h 1274425"/>
              <a:gd name="connsiteX560" fmla="*/ 261527 w 1271460"/>
              <a:gd name="connsiteY560" fmla="*/ 209044 h 1274425"/>
              <a:gd name="connsiteX561" fmla="*/ 258266 w 1271460"/>
              <a:gd name="connsiteY561" fmla="*/ 207858 h 1274425"/>
              <a:gd name="connsiteX562" fmla="*/ 262120 w 1271460"/>
              <a:gd name="connsiteY562" fmla="*/ 198962 h 1274425"/>
              <a:gd name="connsiteX563" fmla="*/ 264196 w 1271460"/>
              <a:gd name="connsiteY563" fmla="*/ 201927 h 1274425"/>
              <a:gd name="connsiteX564" fmla="*/ 265085 w 1271460"/>
              <a:gd name="connsiteY564" fmla="*/ 211119 h 1274425"/>
              <a:gd name="connsiteX565" fmla="*/ 261824 w 1271460"/>
              <a:gd name="connsiteY565" fmla="*/ 218236 h 1274425"/>
              <a:gd name="connsiteX566" fmla="*/ 258266 w 1271460"/>
              <a:gd name="connsiteY566" fmla="*/ 223573 h 1274425"/>
              <a:gd name="connsiteX567" fmla="*/ 259155 w 1271460"/>
              <a:gd name="connsiteY567" fmla="*/ 229503 h 1274425"/>
              <a:gd name="connsiteX568" fmla="*/ 264492 w 1271460"/>
              <a:gd name="connsiteY568" fmla="*/ 236323 h 1274425"/>
              <a:gd name="connsiteX569" fmla="*/ 269237 w 1271460"/>
              <a:gd name="connsiteY569" fmla="*/ 233655 h 1274425"/>
              <a:gd name="connsiteX570" fmla="*/ 273684 w 1271460"/>
              <a:gd name="connsiteY570" fmla="*/ 221794 h 1274425"/>
              <a:gd name="connsiteX571" fmla="*/ 287917 w 1271460"/>
              <a:gd name="connsiteY571" fmla="*/ 201927 h 1274425"/>
              <a:gd name="connsiteX572" fmla="*/ 286731 w 1271460"/>
              <a:gd name="connsiteY572" fmla="*/ 198073 h 1274425"/>
              <a:gd name="connsiteX573" fmla="*/ 288510 w 1271460"/>
              <a:gd name="connsiteY573" fmla="*/ 191253 h 1274425"/>
              <a:gd name="connsiteX574" fmla="*/ 166345 w 1271460"/>
              <a:gd name="connsiteY574" fmla="*/ 59600 h 1274425"/>
              <a:gd name="connsiteX575" fmla="*/ 171979 w 1271460"/>
              <a:gd name="connsiteY575" fmla="*/ 56635 h 1274425"/>
              <a:gd name="connsiteX576" fmla="*/ 207858 w 1271460"/>
              <a:gd name="connsiteY576" fmla="*/ 29652 h 1274425"/>
              <a:gd name="connsiteX577" fmla="*/ 211120 w 1271460"/>
              <a:gd name="connsiteY577" fmla="*/ 22832 h 1274425"/>
              <a:gd name="connsiteX578" fmla="*/ 210230 w 1271460"/>
              <a:gd name="connsiteY578" fmla="*/ 19867 h 1274425"/>
              <a:gd name="connsiteX579" fmla="*/ 211712 w 1271460"/>
              <a:gd name="connsiteY579" fmla="*/ 14826 h 1274425"/>
              <a:gd name="connsiteX580" fmla="*/ 222980 w 1271460"/>
              <a:gd name="connsiteY580" fmla="*/ 1483 h 1274425"/>
              <a:gd name="connsiteX581" fmla="*/ 220608 w 1271460"/>
              <a:gd name="connsiteY581" fmla="*/ 0 h 1274425"/>
              <a:gd name="connsiteX582" fmla="*/ 209044 w 1271460"/>
              <a:gd name="connsiteY582" fmla="*/ 5337 h 1274425"/>
              <a:gd name="connsiteX583" fmla="*/ 187991 w 1271460"/>
              <a:gd name="connsiteY583" fmla="*/ 19867 h 1274425"/>
              <a:gd name="connsiteX584" fmla="*/ 139066 w 1271460"/>
              <a:gd name="connsiteY584" fmla="*/ 58117 h 1274425"/>
              <a:gd name="connsiteX585" fmla="*/ 133432 w 1271460"/>
              <a:gd name="connsiteY585" fmla="*/ 63751 h 1274425"/>
              <a:gd name="connsiteX586" fmla="*/ 132839 w 1271460"/>
              <a:gd name="connsiteY586" fmla="*/ 66420 h 1274425"/>
              <a:gd name="connsiteX587" fmla="*/ 136991 w 1271460"/>
              <a:gd name="connsiteY587" fmla="*/ 65827 h 1274425"/>
              <a:gd name="connsiteX588" fmla="*/ 137583 w 1271460"/>
              <a:gd name="connsiteY588" fmla="*/ 68792 h 1274425"/>
              <a:gd name="connsiteX589" fmla="*/ 134322 w 1271460"/>
              <a:gd name="connsiteY589" fmla="*/ 75612 h 1274425"/>
              <a:gd name="connsiteX590" fmla="*/ 135508 w 1271460"/>
              <a:gd name="connsiteY590" fmla="*/ 79763 h 1274425"/>
              <a:gd name="connsiteX591" fmla="*/ 141142 w 1271460"/>
              <a:gd name="connsiteY591" fmla="*/ 81245 h 1274425"/>
              <a:gd name="connsiteX592" fmla="*/ 151223 w 1271460"/>
              <a:gd name="connsiteY592" fmla="*/ 77984 h 1274425"/>
              <a:gd name="connsiteX593" fmla="*/ 165456 w 1271460"/>
              <a:gd name="connsiteY593" fmla="*/ 69681 h 1274425"/>
              <a:gd name="connsiteX594" fmla="*/ 170497 w 1271460"/>
              <a:gd name="connsiteY594" fmla="*/ 65827 h 1274425"/>
              <a:gd name="connsiteX595" fmla="*/ 171090 w 1271460"/>
              <a:gd name="connsiteY595" fmla="*/ 64047 h 1274425"/>
              <a:gd name="connsiteX596" fmla="*/ 166049 w 1271460"/>
              <a:gd name="connsiteY596" fmla="*/ 63751 h 1274425"/>
              <a:gd name="connsiteX597" fmla="*/ 166345 w 1271460"/>
              <a:gd name="connsiteY597" fmla="*/ 59600 h 127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</a:cxnLst>
            <a:rect l="l" t="t" r="r" b="b"/>
            <a:pathLst>
              <a:path w="1271460" h="1274425">
                <a:moveTo>
                  <a:pt x="673388" y="569904"/>
                </a:moveTo>
                <a:lnTo>
                  <a:pt x="671609" y="563973"/>
                </a:lnTo>
                <a:lnTo>
                  <a:pt x="668644" y="560712"/>
                </a:lnTo>
                <a:lnTo>
                  <a:pt x="660637" y="560712"/>
                </a:lnTo>
                <a:lnTo>
                  <a:pt x="660045" y="562787"/>
                </a:lnTo>
                <a:lnTo>
                  <a:pt x="664789" y="571386"/>
                </a:lnTo>
                <a:lnTo>
                  <a:pt x="668347" y="573462"/>
                </a:lnTo>
                <a:lnTo>
                  <a:pt x="672498" y="572869"/>
                </a:lnTo>
                <a:lnTo>
                  <a:pt x="673388" y="569904"/>
                </a:lnTo>
                <a:close/>
                <a:moveTo>
                  <a:pt x="715493" y="457228"/>
                </a:moveTo>
                <a:lnTo>
                  <a:pt x="720830" y="451594"/>
                </a:lnTo>
                <a:lnTo>
                  <a:pt x="721720" y="443291"/>
                </a:lnTo>
                <a:lnTo>
                  <a:pt x="717272" y="425797"/>
                </a:lnTo>
                <a:lnTo>
                  <a:pt x="718162" y="423425"/>
                </a:lnTo>
                <a:lnTo>
                  <a:pt x="711045" y="421646"/>
                </a:lnTo>
                <a:lnTo>
                  <a:pt x="707487" y="430245"/>
                </a:lnTo>
                <a:lnTo>
                  <a:pt x="705708" y="447739"/>
                </a:lnTo>
                <a:lnTo>
                  <a:pt x="706894" y="457228"/>
                </a:lnTo>
                <a:lnTo>
                  <a:pt x="711045" y="459007"/>
                </a:lnTo>
                <a:lnTo>
                  <a:pt x="715493" y="457228"/>
                </a:lnTo>
                <a:close/>
                <a:moveTo>
                  <a:pt x="830245" y="399703"/>
                </a:moveTo>
                <a:lnTo>
                  <a:pt x="818087" y="397628"/>
                </a:lnTo>
                <a:lnTo>
                  <a:pt x="813936" y="402372"/>
                </a:lnTo>
                <a:lnTo>
                  <a:pt x="805931" y="405337"/>
                </a:lnTo>
                <a:lnTo>
                  <a:pt x="793773" y="406227"/>
                </a:lnTo>
                <a:lnTo>
                  <a:pt x="789918" y="408895"/>
                </a:lnTo>
                <a:lnTo>
                  <a:pt x="794663" y="413047"/>
                </a:lnTo>
                <a:lnTo>
                  <a:pt x="792884" y="421053"/>
                </a:lnTo>
                <a:lnTo>
                  <a:pt x="784878" y="433210"/>
                </a:lnTo>
                <a:lnTo>
                  <a:pt x="781023" y="444774"/>
                </a:lnTo>
                <a:lnTo>
                  <a:pt x="781616" y="455745"/>
                </a:lnTo>
                <a:lnTo>
                  <a:pt x="784878" y="464937"/>
                </a:lnTo>
                <a:lnTo>
                  <a:pt x="791105" y="472350"/>
                </a:lnTo>
                <a:lnTo>
                  <a:pt x="799110" y="476205"/>
                </a:lnTo>
                <a:lnTo>
                  <a:pt x="808599" y="477094"/>
                </a:lnTo>
                <a:lnTo>
                  <a:pt x="811268" y="480059"/>
                </a:lnTo>
                <a:lnTo>
                  <a:pt x="806227" y="484507"/>
                </a:lnTo>
                <a:lnTo>
                  <a:pt x="797331" y="488658"/>
                </a:lnTo>
                <a:lnTo>
                  <a:pt x="783988" y="491920"/>
                </a:lnTo>
                <a:lnTo>
                  <a:pt x="771238" y="499036"/>
                </a:lnTo>
                <a:lnTo>
                  <a:pt x="759081" y="510007"/>
                </a:lnTo>
                <a:lnTo>
                  <a:pt x="752558" y="519199"/>
                </a:lnTo>
                <a:lnTo>
                  <a:pt x="751371" y="526316"/>
                </a:lnTo>
                <a:lnTo>
                  <a:pt x="752854" y="536101"/>
                </a:lnTo>
                <a:lnTo>
                  <a:pt x="759081" y="559822"/>
                </a:lnTo>
                <a:lnTo>
                  <a:pt x="759674" y="569311"/>
                </a:lnTo>
                <a:lnTo>
                  <a:pt x="757005" y="587398"/>
                </a:lnTo>
                <a:lnTo>
                  <a:pt x="753151" y="611119"/>
                </a:lnTo>
                <a:lnTo>
                  <a:pt x="746331" y="626835"/>
                </a:lnTo>
                <a:lnTo>
                  <a:pt x="744255" y="625352"/>
                </a:lnTo>
                <a:lnTo>
                  <a:pt x="744552" y="618236"/>
                </a:lnTo>
                <a:lnTo>
                  <a:pt x="748406" y="594514"/>
                </a:lnTo>
                <a:lnTo>
                  <a:pt x="747813" y="585026"/>
                </a:lnTo>
                <a:lnTo>
                  <a:pt x="746331" y="580282"/>
                </a:lnTo>
                <a:lnTo>
                  <a:pt x="743662" y="580282"/>
                </a:lnTo>
                <a:lnTo>
                  <a:pt x="741290" y="585026"/>
                </a:lnTo>
                <a:lnTo>
                  <a:pt x="739511" y="594811"/>
                </a:lnTo>
                <a:lnTo>
                  <a:pt x="739511" y="599852"/>
                </a:lnTo>
                <a:lnTo>
                  <a:pt x="741587" y="600148"/>
                </a:lnTo>
                <a:lnTo>
                  <a:pt x="741290" y="606672"/>
                </a:lnTo>
                <a:lnTo>
                  <a:pt x="738621" y="619125"/>
                </a:lnTo>
                <a:lnTo>
                  <a:pt x="734766" y="622387"/>
                </a:lnTo>
                <a:lnTo>
                  <a:pt x="730023" y="616160"/>
                </a:lnTo>
                <a:lnTo>
                  <a:pt x="728540" y="607265"/>
                </a:lnTo>
                <a:lnTo>
                  <a:pt x="731208" y="588288"/>
                </a:lnTo>
                <a:lnTo>
                  <a:pt x="728540" y="585026"/>
                </a:lnTo>
                <a:lnTo>
                  <a:pt x="730023" y="573462"/>
                </a:lnTo>
                <a:lnTo>
                  <a:pt x="730023" y="564863"/>
                </a:lnTo>
                <a:lnTo>
                  <a:pt x="726761" y="556857"/>
                </a:lnTo>
                <a:lnTo>
                  <a:pt x="726761" y="548851"/>
                </a:lnTo>
                <a:lnTo>
                  <a:pt x="730023" y="541142"/>
                </a:lnTo>
                <a:lnTo>
                  <a:pt x="728243" y="539362"/>
                </a:lnTo>
                <a:lnTo>
                  <a:pt x="721423" y="543514"/>
                </a:lnTo>
                <a:lnTo>
                  <a:pt x="713417" y="558636"/>
                </a:lnTo>
                <a:lnTo>
                  <a:pt x="703929" y="584729"/>
                </a:lnTo>
                <a:lnTo>
                  <a:pt x="695330" y="596887"/>
                </a:lnTo>
                <a:lnTo>
                  <a:pt x="687324" y="595107"/>
                </a:lnTo>
                <a:lnTo>
                  <a:pt x="681393" y="598369"/>
                </a:lnTo>
                <a:lnTo>
                  <a:pt x="678132" y="606078"/>
                </a:lnTo>
                <a:lnTo>
                  <a:pt x="673684" y="610526"/>
                </a:lnTo>
                <a:lnTo>
                  <a:pt x="668347" y="611416"/>
                </a:lnTo>
                <a:lnTo>
                  <a:pt x="666568" y="620311"/>
                </a:lnTo>
                <a:lnTo>
                  <a:pt x="668347" y="637213"/>
                </a:lnTo>
                <a:lnTo>
                  <a:pt x="664492" y="647591"/>
                </a:lnTo>
                <a:lnTo>
                  <a:pt x="649667" y="655893"/>
                </a:lnTo>
                <a:lnTo>
                  <a:pt x="647294" y="660637"/>
                </a:lnTo>
                <a:lnTo>
                  <a:pt x="648184" y="666864"/>
                </a:lnTo>
                <a:lnTo>
                  <a:pt x="652039" y="674277"/>
                </a:lnTo>
                <a:lnTo>
                  <a:pt x="654707" y="690289"/>
                </a:lnTo>
                <a:lnTo>
                  <a:pt x="656190" y="714603"/>
                </a:lnTo>
                <a:lnTo>
                  <a:pt x="654411" y="736546"/>
                </a:lnTo>
                <a:lnTo>
                  <a:pt x="649370" y="755819"/>
                </a:lnTo>
                <a:lnTo>
                  <a:pt x="642847" y="772424"/>
                </a:lnTo>
                <a:lnTo>
                  <a:pt x="630986" y="794366"/>
                </a:lnTo>
                <a:lnTo>
                  <a:pt x="631283" y="798221"/>
                </a:lnTo>
                <a:lnTo>
                  <a:pt x="641364" y="812157"/>
                </a:lnTo>
                <a:lnTo>
                  <a:pt x="646405" y="823128"/>
                </a:lnTo>
                <a:lnTo>
                  <a:pt x="651742" y="845367"/>
                </a:lnTo>
                <a:lnTo>
                  <a:pt x="652039" y="849222"/>
                </a:lnTo>
                <a:lnTo>
                  <a:pt x="641957" y="879763"/>
                </a:lnTo>
                <a:lnTo>
                  <a:pt x="642254" y="883914"/>
                </a:lnTo>
                <a:lnTo>
                  <a:pt x="665678" y="928095"/>
                </a:lnTo>
                <a:lnTo>
                  <a:pt x="685248" y="959526"/>
                </a:lnTo>
                <a:lnTo>
                  <a:pt x="687621" y="962787"/>
                </a:lnTo>
                <a:lnTo>
                  <a:pt x="693848" y="975537"/>
                </a:lnTo>
                <a:lnTo>
                  <a:pt x="706004" y="1000445"/>
                </a:lnTo>
                <a:lnTo>
                  <a:pt x="714307" y="1025945"/>
                </a:lnTo>
                <a:lnTo>
                  <a:pt x="718755" y="1052038"/>
                </a:lnTo>
                <a:lnTo>
                  <a:pt x="721127" y="1077242"/>
                </a:lnTo>
                <a:lnTo>
                  <a:pt x="721127" y="1102150"/>
                </a:lnTo>
                <a:lnTo>
                  <a:pt x="719051" y="1126464"/>
                </a:lnTo>
                <a:lnTo>
                  <a:pt x="714900" y="1149889"/>
                </a:lnTo>
                <a:lnTo>
                  <a:pt x="709563" y="1168569"/>
                </a:lnTo>
                <a:lnTo>
                  <a:pt x="697406" y="1200296"/>
                </a:lnTo>
                <a:lnTo>
                  <a:pt x="692068" y="1221053"/>
                </a:lnTo>
                <a:lnTo>
                  <a:pt x="686138" y="1237954"/>
                </a:lnTo>
                <a:lnTo>
                  <a:pt x="679022" y="1251297"/>
                </a:lnTo>
                <a:lnTo>
                  <a:pt x="665085" y="1267309"/>
                </a:lnTo>
                <a:lnTo>
                  <a:pt x="656190" y="1274425"/>
                </a:lnTo>
                <a:lnTo>
                  <a:pt x="693551" y="1268495"/>
                </a:lnTo>
                <a:lnTo>
                  <a:pt x="739214" y="1260786"/>
                </a:lnTo>
                <a:lnTo>
                  <a:pt x="784878" y="1253076"/>
                </a:lnTo>
                <a:lnTo>
                  <a:pt x="830541" y="1245070"/>
                </a:lnTo>
                <a:lnTo>
                  <a:pt x="921868" y="1228762"/>
                </a:lnTo>
                <a:lnTo>
                  <a:pt x="967532" y="1220163"/>
                </a:lnTo>
                <a:lnTo>
                  <a:pt x="969607" y="1232024"/>
                </a:lnTo>
                <a:lnTo>
                  <a:pt x="1019422" y="1220460"/>
                </a:lnTo>
                <a:lnTo>
                  <a:pt x="1069236" y="1208895"/>
                </a:lnTo>
                <a:lnTo>
                  <a:pt x="1118755" y="1197035"/>
                </a:lnTo>
                <a:lnTo>
                  <a:pt x="1168273" y="1184878"/>
                </a:lnTo>
                <a:lnTo>
                  <a:pt x="1169459" y="1183395"/>
                </a:lnTo>
                <a:lnTo>
                  <a:pt x="1170645" y="1178947"/>
                </a:lnTo>
                <a:lnTo>
                  <a:pt x="1178058" y="1153447"/>
                </a:lnTo>
                <a:lnTo>
                  <a:pt x="1183099" y="1143069"/>
                </a:lnTo>
                <a:lnTo>
                  <a:pt x="1185471" y="1140104"/>
                </a:lnTo>
                <a:lnTo>
                  <a:pt x="1189325" y="1139511"/>
                </a:lnTo>
                <a:lnTo>
                  <a:pt x="1190512" y="1136842"/>
                </a:lnTo>
                <a:lnTo>
                  <a:pt x="1189029" y="1132098"/>
                </a:lnTo>
                <a:lnTo>
                  <a:pt x="1189919" y="1128836"/>
                </a:lnTo>
                <a:lnTo>
                  <a:pt x="1195849" y="1118755"/>
                </a:lnTo>
                <a:lnTo>
                  <a:pt x="1199111" y="1113417"/>
                </a:lnTo>
                <a:lnTo>
                  <a:pt x="1195849" y="1106894"/>
                </a:lnTo>
                <a:lnTo>
                  <a:pt x="1195256" y="1093551"/>
                </a:lnTo>
                <a:lnTo>
                  <a:pt x="1196738" y="1076056"/>
                </a:lnTo>
                <a:lnTo>
                  <a:pt x="1199704" y="1063010"/>
                </a:lnTo>
                <a:lnTo>
                  <a:pt x="1204448" y="1054411"/>
                </a:lnTo>
                <a:lnTo>
                  <a:pt x="1210378" y="1048184"/>
                </a:lnTo>
                <a:lnTo>
                  <a:pt x="1222535" y="1039585"/>
                </a:lnTo>
                <a:lnTo>
                  <a:pt x="1225204" y="1035137"/>
                </a:lnTo>
                <a:lnTo>
                  <a:pt x="1226094" y="1025055"/>
                </a:lnTo>
                <a:lnTo>
                  <a:pt x="1224907" y="1009044"/>
                </a:lnTo>
                <a:lnTo>
                  <a:pt x="1226983" y="998073"/>
                </a:lnTo>
                <a:lnTo>
                  <a:pt x="1232617" y="992439"/>
                </a:lnTo>
                <a:lnTo>
                  <a:pt x="1233506" y="987101"/>
                </a:lnTo>
                <a:lnTo>
                  <a:pt x="1229355" y="982357"/>
                </a:lnTo>
                <a:lnTo>
                  <a:pt x="1230838" y="976723"/>
                </a:lnTo>
                <a:lnTo>
                  <a:pt x="1237954" y="969904"/>
                </a:lnTo>
                <a:lnTo>
                  <a:pt x="1244181" y="966938"/>
                </a:lnTo>
                <a:lnTo>
                  <a:pt x="1250111" y="967828"/>
                </a:lnTo>
                <a:lnTo>
                  <a:pt x="1253669" y="972572"/>
                </a:lnTo>
                <a:lnTo>
                  <a:pt x="1256931" y="985915"/>
                </a:lnTo>
                <a:lnTo>
                  <a:pt x="1256338" y="990363"/>
                </a:lnTo>
                <a:lnTo>
                  <a:pt x="1256042" y="993921"/>
                </a:lnTo>
                <a:lnTo>
                  <a:pt x="1267902" y="977316"/>
                </a:lnTo>
                <a:lnTo>
                  <a:pt x="1271460" y="952113"/>
                </a:lnTo>
                <a:lnTo>
                  <a:pt x="1269978" y="893699"/>
                </a:lnTo>
                <a:lnTo>
                  <a:pt x="1266716" y="889844"/>
                </a:lnTo>
                <a:lnTo>
                  <a:pt x="1260490" y="882135"/>
                </a:lnTo>
                <a:lnTo>
                  <a:pt x="1243884" y="843588"/>
                </a:lnTo>
                <a:lnTo>
                  <a:pt x="1216902" y="774203"/>
                </a:lnTo>
                <a:lnTo>
                  <a:pt x="1197925" y="731801"/>
                </a:lnTo>
                <a:lnTo>
                  <a:pt x="1186657" y="716382"/>
                </a:lnTo>
                <a:lnTo>
                  <a:pt x="1173610" y="705708"/>
                </a:lnTo>
                <a:lnTo>
                  <a:pt x="1158784" y="699481"/>
                </a:lnTo>
                <a:lnTo>
                  <a:pt x="1148110" y="697702"/>
                </a:lnTo>
                <a:lnTo>
                  <a:pt x="1141586" y="700371"/>
                </a:lnTo>
                <a:lnTo>
                  <a:pt x="1132394" y="709859"/>
                </a:lnTo>
                <a:lnTo>
                  <a:pt x="1113417" y="718162"/>
                </a:lnTo>
                <a:lnTo>
                  <a:pt x="1106005" y="724092"/>
                </a:lnTo>
                <a:lnTo>
                  <a:pt x="1102446" y="730912"/>
                </a:lnTo>
                <a:lnTo>
                  <a:pt x="1097702" y="735359"/>
                </a:lnTo>
                <a:lnTo>
                  <a:pt x="1091475" y="737732"/>
                </a:lnTo>
                <a:lnTo>
                  <a:pt x="1091179" y="739214"/>
                </a:lnTo>
                <a:lnTo>
                  <a:pt x="1096516" y="740400"/>
                </a:lnTo>
                <a:lnTo>
                  <a:pt x="1097702" y="746034"/>
                </a:lnTo>
                <a:lnTo>
                  <a:pt x="1089103" y="773314"/>
                </a:lnTo>
                <a:lnTo>
                  <a:pt x="1087028" y="779540"/>
                </a:lnTo>
                <a:lnTo>
                  <a:pt x="1079021" y="783099"/>
                </a:lnTo>
                <a:lnTo>
                  <a:pt x="1073388" y="789325"/>
                </a:lnTo>
                <a:lnTo>
                  <a:pt x="1068644" y="802965"/>
                </a:lnTo>
                <a:lnTo>
                  <a:pt x="1062713" y="807413"/>
                </a:lnTo>
                <a:lnTo>
                  <a:pt x="1052632" y="808302"/>
                </a:lnTo>
                <a:lnTo>
                  <a:pt x="1034841" y="804151"/>
                </a:lnTo>
                <a:lnTo>
                  <a:pt x="1023573" y="798517"/>
                </a:lnTo>
                <a:lnTo>
                  <a:pt x="1018829" y="791698"/>
                </a:lnTo>
                <a:lnTo>
                  <a:pt x="1016753" y="782802"/>
                </a:lnTo>
                <a:lnTo>
                  <a:pt x="1017643" y="771534"/>
                </a:lnTo>
                <a:lnTo>
                  <a:pt x="1015567" y="762935"/>
                </a:lnTo>
                <a:lnTo>
                  <a:pt x="1018236" y="743958"/>
                </a:lnTo>
                <a:lnTo>
                  <a:pt x="1025352" y="735952"/>
                </a:lnTo>
                <a:lnTo>
                  <a:pt x="1037213" y="732098"/>
                </a:lnTo>
                <a:lnTo>
                  <a:pt x="1043440" y="727947"/>
                </a:lnTo>
                <a:lnTo>
                  <a:pt x="1044033" y="723499"/>
                </a:lnTo>
                <a:lnTo>
                  <a:pt x="1047294" y="719644"/>
                </a:lnTo>
                <a:lnTo>
                  <a:pt x="1053225" y="716679"/>
                </a:lnTo>
                <a:lnTo>
                  <a:pt x="1056190" y="704522"/>
                </a:lnTo>
                <a:lnTo>
                  <a:pt x="1056190" y="682876"/>
                </a:lnTo>
                <a:lnTo>
                  <a:pt x="1058859" y="670719"/>
                </a:lnTo>
                <a:lnTo>
                  <a:pt x="1062120" y="668050"/>
                </a:lnTo>
                <a:lnTo>
                  <a:pt x="1065678" y="668050"/>
                </a:lnTo>
                <a:lnTo>
                  <a:pt x="1066272" y="670423"/>
                </a:lnTo>
                <a:lnTo>
                  <a:pt x="1077539" y="654411"/>
                </a:lnTo>
                <a:lnTo>
                  <a:pt x="1080800" y="644329"/>
                </a:lnTo>
                <a:lnTo>
                  <a:pt x="1079021" y="634841"/>
                </a:lnTo>
                <a:lnTo>
                  <a:pt x="1074574" y="607265"/>
                </a:lnTo>
                <a:lnTo>
                  <a:pt x="1072498" y="589177"/>
                </a:lnTo>
                <a:lnTo>
                  <a:pt x="1072795" y="580875"/>
                </a:lnTo>
                <a:lnTo>
                  <a:pt x="1067754" y="560415"/>
                </a:lnTo>
                <a:lnTo>
                  <a:pt x="1060341" y="544107"/>
                </a:lnTo>
                <a:lnTo>
                  <a:pt x="1041067" y="528688"/>
                </a:lnTo>
                <a:lnTo>
                  <a:pt x="1037509" y="522758"/>
                </a:lnTo>
                <a:lnTo>
                  <a:pt x="1036620" y="515938"/>
                </a:lnTo>
                <a:lnTo>
                  <a:pt x="1038399" y="508228"/>
                </a:lnTo>
                <a:lnTo>
                  <a:pt x="1044922" y="505263"/>
                </a:lnTo>
                <a:lnTo>
                  <a:pt x="1057969" y="508228"/>
                </a:lnTo>
                <a:lnTo>
                  <a:pt x="1059748" y="506449"/>
                </a:lnTo>
                <a:lnTo>
                  <a:pt x="1055893" y="504077"/>
                </a:lnTo>
                <a:lnTo>
                  <a:pt x="1052632" y="498147"/>
                </a:lnTo>
                <a:lnTo>
                  <a:pt x="1049963" y="488955"/>
                </a:lnTo>
                <a:lnTo>
                  <a:pt x="1047294" y="484211"/>
                </a:lnTo>
                <a:lnTo>
                  <a:pt x="1044625" y="483617"/>
                </a:lnTo>
                <a:lnTo>
                  <a:pt x="1035730" y="474425"/>
                </a:lnTo>
                <a:lnTo>
                  <a:pt x="1033655" y="469088"/>
                </a:lnTo>
                <a:lnTo>
                  <a:pt x="1033358" y="463751"/>
                </a:lnTo>
                <a:lnTo>
                  <a:pt x="1029800" y="459007"/>
                </a:lnTo>
                <a:lnTo>
                  <a:pt x="1019126" y="452780"/>
                </a:lnTo>
                <a:lnTo>
                  <a:pt x="1001038" y="448036"/>
                </a:lnTo>
                <a:lnTo>
                  <a:pt x="959229" y="440326"/>
                </a:lnTo>
                <a:lnTo>
                  <a:pt x="951223" y="435582"/>
                </a:lnTo>
                <a:lnTo>
                  <a:pt x="940845" y="434099"/>
                </a:lnTo>
                <a:lnTo>
                  <a:pt x="928391" y="435582"/>
                </a:lnTo>
                <a:lnTo>
                  <a:pt x="919793" y="432320"/>
                </a:lnTo>
                <a:lnTo>
                  <a:pt x="914752" y="424611"/>
                </a:lnTo>
                <a:lnTo>
                  <a:pt x="907932" y="418087"/>
                </a:lnTo>
                <a:lnTo>
                  <a:pt x="899037" y="412750"/>
                </a:lnTo>
                <a:lnTo>
                  <a:pt x="886286" y="410674"/>
                </a:lnTo>
                <a:lnTo>
                  <a:pt x="869681" y="411861"/>
                </a:lnTo>
                <a:lnTo>
                  <a:pt x="851297" y="407709"/>
                </a:lnTo>
                <a:lnTo>
                  <a:pt x="830245" y="399703"/>
                </a:lnTo>
                <a:close/>
                <a:moveTo>
                  <a:pt x="847146" y="386657"/>
                </a:moveTo>
                <a:lnTo>
                  <a:pt x="847146" y="390215"/>
                </a:lnTo>
                <a:lnTo>
                  <a:pt x="859600" y="398221"/>
                </a:lnTo>
                <a:lnTo>
                  <a:pt x="866716" y="400890"/>
                </a:lnTo>
                <a:lnTo>
                  <a:pt x="870868" y="399703"/>
                </a:lnTo>
                <a:lnTo>
                  <a:pt x="873536" y="397035"/>
                </a:lnTo>
                <a:lnTo>
                  <a:pt x="875019" y="392587"/>
                </a:lnTo>
                <a:lnTo>
                  <a:pt x="873239" y="388436"/>
                </a:lnTo>
                <a:lnTo>
                  <a:pt x="867013" y="383988"/>
                </a:lnTo>
                <a:lnTo>
                  <a:pt x="865530" y="385767"/>
                </a:lnTo>
                <a:lnTo>
                  <a:pt x="847146" y="386657"/>
                </a:lnTo>
                <a:close/>
                <a:moveTo>
                  <a:pt x="986509" y="317865"/>
                </a:moveTo>
                <a:lnTo>
                  <a:pt x="982654" y="316382"/>
                </a:lnTo>
                <a:lnTo>
                  <a:pt x="973165" y="306597"/>
                </a:lnTo>
                <a:lnTo>
                  <a:pt x="968421" y="303929"/>
                </a:lnTo>
                <a:lnTo>
                  <a:pt x="957450" y="304225"/>
                </a:lnTo>
                <a:lnTo>
                  <a:pt x="955671" y="306894"/>
                </a:lnTo>
                <a:lnTo>
                  <a:pt x="959526" y="311342"/>
                </a:lnTo>
                <a:lnTo>
                  <a:pt x="959526" y="314010"/>
                </a:lnTo>
                <a:lnTo>
                  <a:pt x="955968" y="318755"/>
                </a:lnTo>
                <a:lnTo>
                  <a:pt x="948555" y="325871"/>
                </a:lnTo>
                <a:lnTo>
                  <a:pt x="942328" y="328540"/>
                </a:lnTo>
                <a:lnTo>
                  <a:pt x="937584" y="326464"/>
                </a:lnTo>
                <a:lnTo>
                  <a:pt x="934915" y="327354"/>
                </a:lnTo>
                <a:lnTo>
                  <a:pt x="935508" y="332691"/>
                </a:lnTo>
                <a:lnTo>
                  <a:pt x="937287" y="334766"/>
                </a:lnTo>
                <a:lnTo>
                  <a:pt x="944107" y="338325"/>
                </a:lnTo>
                <a:lnTo>
                  <a:pt x="957450" y="338325"/>
                </a:lnTo>
                <a:lnTo>
                  <a:pt x="977613" y="334470"/>
                </a:lnTo>
                <a:lnTo>
                  <a:pt x="986509" y="329133"/>
                </a:lnTo>
                <a:lnTo>
                  <a:pt x="988584" y="321720"/>
                </a:lnTo>
                <a:lnTo>
                  <a:pt x="986509" y="317865"/>
                </a:lnTo>
                <a:close/>
                <a:moveTo>
                  <a:pt x="891030" y="288213"/>
                </a:moveTo>
                <a:lnTo>
                  <a:pt x="891030" y="284952"/>
                </a:lnTo>
                <a:lnTo>
                  <a:pt x="889548" y="280208"/>
                </a:lnTo>
                <a:lnTo>
                  <a:pt x="886286" y="276353"/>
                </a:lnTo>
                <a:lnTo>
                  <a:pt x="880949" y="273684"/>
                </a:lnTo>
                <a:lnTo>
                  <a:pt x="878280" y="274277"/>
                </a:lnTo>
                <a:lnTo>
                  <a:pt x="877984" y="278428"/>
                </a:lnTo>
                <a:lnTo>
                  <a:pt x="880356" y="283173"/>
                </a:lnTo>
                <a:lnTo>
                  <a:pt x="888955" y="289696"/>
                </a:lnTo>
                <a:lnTo>
                  <a:pt x="891030" y="288213"/>
                </a:lnTo>
                <a:close/>
                <a:moveTo>
                  <a:pt x="884507" y="265085"/>
                </a:moveTo>
                <a:lnTo>
                  <a:pt x="878280" y="256190"/>
                </a:lnTo>
                <a:lnTo>
                  <a:pt x="876205" y="246701"/>
                </a:lnTo>
                <a:lnTo>
                  <a:pt x="878280" y="236620"/>
                </a:lnTo>
                <a:lnTo>
                  <a:pt x="876205" y="230986"/>
                </a:lnTo>
                <a:lnTo>
                  <a:pt x="870571" y="229800"/>
                </a:lnTo>
                <a:lnTo>
                  <a:pt x="865826" y="231875"/>
                </a:lnTo>
                <a:lnTo>
                  <a:pt x="859600" y="243440"/>
                </a:lnTo>
                <a:lnTo>
                  <a:pt x="866716" y="251149"/>
                </a:lnTo>
                <a:lnTo>
                  <a:pt x="872647" y="262713"/>
                </a:lnTo>
                <a:lnTo>
                  <a:pt x="876501" y="267161"/>
                </a:lnTo>
                <a:lnTo>
                  <a:pt x="880652" y="269533"/>
                </a:lnTo>
                <a:lnTo>
                  <a:pt x="885100" y="269533"/>
                </a:lnTo>
                <a:lnTo>
                  <a:pt x="884507" y="265085"/>
                </a:lnTo>
                <a:close/>
                <a:moveTo>
                  <a:pt x="267161" y="276946"/>
                </a:moveTo>
                <a:lnTo>
                  <a:pt x="264492" y="272795"/>
                </a:lnTo>
                <a:lnTo>
                  <a:pt x="263306" y="262713"/>
                </a:lnTo>
                <a:lnTo>
                  <a:pt x="263603" y="246701"/>
                </a:lnTo>
                <a:lnTo>
                  <a:pt x="260638" y="236620"/>
                </a:lnTo>
                <a:lnTo>
                  <a:pt x="254707" y="232765"/>
                </a:lnTo>
                <a:lnTo>
                  <a:pt x="251445" y="227428"/>
                </a:lnTo>
                <a:lnTo>
                  <a:pt x="251149" y="220608"/>
                </a:lnTo>
                <a:lnTo>
                  <a:pt x="246405" y="215864"/>
                </a:lnTo>
                <a:lnTo>
                  <a:pt x="237213" y="213195"/>
                </a:lnTo>
                <a:lnTo>
                  <a:pt x="232468" y="208451"/>
                </a:lnTo>
                <a:lnTo>
                  <a:pt x="232172" y="201927"/>
                </a:lnTo>
                <a:lnTo>
                  <a:pt x="230689" y="197480"/>
                </a:lnTo>
                <a:lnTo>
                  <a:pt x="228021" y="195404"/>
                </a:lnTo>
                <a:lnTo>
                  <a:pt x="219718" y="201631"/>
                </a:lnTo>
                <a:lnTo>
                  <a:pt x="205782" y="216457"/>
                </a:lnTo>
                <a:lnTo>
                  <a:pt x="196590" y="229207"/>
                </a:lnTo>
                <a:lnTo>
                  <a:pt x="192142" y="239881"/>
                </a:lnTo>
                <a:lnTo>
                  <a:pt x="184433" y="246701"/>
                </a:lnTo>
                <a:lnTo>
                  <a:pt x="173165" y="249666"/>
                </a:lnTo>
                <a:lnTo>
                  <a:pt x="164863" y="255004"/>
                </a:lnTo>
                <a:lnTo>
                  <a:pt x="150927" y="271609"/>
                </a:lnTo>
                <a:lnTo>
                  <a:pt x="139956" y="280504"/>
                </a:lnTo>
                <a:lnTo>
                  <a:pt x="120979" y="288510"/>
                </a:lnTo>
                <a:lnTo>
                  <a:pt x="93699" y="295626"/>
                </a:lnTo>
                <a:lnTo>
                  <a:pt x="71757" y="307784"/>
                </a:lnTo>
                <a:lnTo>
                  <a:pt x="55152" y="325574"/>
                </a:lnTo>
                <a:lnTo>
                  <a:pt x="34396" y="341290"/>
                </a:lnTo>
                <a:lnTo>
                  <a:pt x="9489" y="354930"/>
                </a:lnTo>
                <a:lnTo>
                  <a:pt x="593" y="358191"/>
                </a:lnTo>
                <a:lnTo>
                  <a:pt x="0" y="359674"/>
                </a:lnTo>
                <a:lnTo>
                  <a:pt x="3855" y="366790"/>
                </a:lnTo>
                <a:lnTo>
                  <a:pt x="10971" y="364122"/>
                </a:lnTo>
                <a:lnTo>
                  <a:pt x="14529" y="368273"/>
                </a:lnTo>
                <a:lnTo>
                  <a:pt x="18977" y="369755"/>
                </a:lnTo>
                <a:lnTo>
                  <a:pt x="27576" y="372424"/>
                </a:lnTo>
                <a:lnTo>
                  <a:pt x="47443" y="404744"/>
                </a:lnTo>
                <a:lnTo>
                  <a:pt x="65530" y="407413"/>
                </a:lnTo>
                <a:lnTo>
                  <a:pt x="83914" y="410082"/>
                </a:lnTo>
                <a:lnTo>
                  <a:pt x="102002" y="412750"/>
                </a:lnTo>
                <a:lnTo>
                  <a:pt x="120385" y="415419"/>
                </a:lnTo>
                <a:lnTo>
                  <a:pt x="138473" y="418087"/>
                </a:lnTo>
                <a:lnTo>
                  <a:pt x="175241" y="423128"/>
                </a:lnTo>
                <a:lnTo>
                  <a:pt x="193329" y="425797"/>
                </a:lnTo>
                <a:lnTo>
                  <a:pt x="225649" y="439140"/>
                </a:lnTo>
                <a:lnTo>
                  <a:pt x="236323" y="443291"/>
                </a:lnTo>
                <a:lnTo>
                  <a:pt x="252039" y="442105"/>
                </a:lnTo>
                <a:lnTo>
                  <a:pt x="266568" y="443884"/>
                </a:lnTo>
                <a:lnTo>
                  <a:pt x="285841" y="441216"/>
                </a:lnTo>
                <a:lnTo>
                  <a:pt x="306005" y="442698"/>
                </a:lnTo>
                <a:lnTo>
                  <a:pt x="335953" y="448036"/>
                </a:lnTo>
                <a:lnTo>
                  <a:pt x="343959" y="455152"/>
                </a:lnTo>
                <a:lnTo>
                  <a:pt x="346034" y="460489"/>
                </a:lnTo>
                <a:lnTo>
                  <a:pt x="345145" y="473832"/>
                </a:lnTo>
                <a:lnTo>
                  <a:pt x="374203" y="481245"/>
                </a:lnTo>
                <a:lnTo>
                  <a:pt x="387250" y="488065"/>
                </a:lnTo>
                <a:lnTo>
                  <a:pt x="392587" y="493996"/>
                </a:lnTo>
                <a:lnTo>
                  <a:pt x="392884" y="499926"/>
                </a:lnTo>
                <a:lnTo>
                  <a:pt x="397628" y="512083"/>
                </a:lnTo>
                <a:lnTo>
                  <a:pt x="395849" y="519199"/>
                </a:lnTo>
                <a:lnTo>
                  <a:pt x="397332" y="531060"/>
                </a:lnTo>
                <a:lnTo>
                  <a:pt x="393773" y="543810"/>
                </a:lnTo>
                <a:lnTo>
                  <a:pt x="392587" y="550630"/>
                </a:lnTo>
                <a:lnTo>
                  <a:pt x="393180" y="556264"/>
                </a:lnTo>
                <a:lnTo>
                  <a:pt x="395256" y="559526"/>
                </a:lnTo>
                <a:lnTo>
                  <a:pt x="398814" y="560415"/>
                </a:lnTo>
                <a:lnTo>
                  <a:pt x="409192" y="558043"/>
                </a:lnTo>
                <a:lnTo>
                  <a:pt x="418977" y="552706"/>
                </a:lnTo>
                <a:lnTo>
                  <a:pt x="423722" y="554188"/>
                </a:lnTo>
                <a:lnTo>
                  <a:pt x="424907" y="555967"/>
                </a:lnTo>
                <a:lnTo>
                  <a:pt x="424611" y="559526"/>
                </a:lnTo>
                <a:lnTo>
                  <a:pt x="419570" y="581764"/>
                </a:lnTo>
                <a:lnTo>
                  <a:pt x="421349" y="590067"/>
                </a:lnTo>
                <a:lnTo>
                  <a:pt x="426094" y="597776"/>
                </a:lnTo>
                <a:lnTo>
                  <a:pt x="433210" y="604893"/>
                </a:lnTo>
                <a:lnTo>
                  <a:pt x="440623" y="606375"/>
                </a:lnTo>
                <a:lnTo>
                  <a:pt x="439733" y="596590"/>
                </a:lnTo>
                <a:lnTo>
                  <a:pt x="440326" y="592142"/>
                </a:lnTo>
                <a:lnTo>
                  <a:pt x="442995" y="590067"/>
                </a:lnTo>
                <a:lnTo>
                  <a:pt x="450408" y="575834"/>
                </a:lnTo>
                <a:lnTo>
                  <a:pt x="461972" y="549741"/>
                </a:lnTo>
                <a:lnTo>
                  <a:pt x="471757" y="523054"/>
                </a:lnTo>
                <a:lnTo>
                  <a:pt x="480059" y="496071"/>
                </a:lnTo>
                <a:lnTo>
                  <a:pt x="486583" y="480356"/>
                </a:lnTo>
                <a:lnTo>
                  <a:pt x="491623" y="476205"/>
                </a:lnTo>
                <a:lnTo>
                  <a:pt x="494589" y="467902"/>
                </a:lnTo>
                <a:lnTo>
                  <a:pt x="497257" y="443588"/>
                </a:lnTo>
                <a:lnTo>
                  <a:pt x="500223" y="432024"/>
                </a:lnTo>
                <a:lnTo>
                  <a:pt x="502891" y="427279"/>
                </a:lnTo>
                <a:lnTo>
                  <a:pt x="504967" y="429355"/>
                </a:lnTo>
                <a:lnTo>
                  <a:pt x="504077" y="442698"/>
                </a:lnTo>
                <a:lnTo>
                  <a:pt x="505856" y="453373"/>
                </a:lnTo>
                <a:lnTo>
                  <a:pt x="510600" y="466420"/>
                </a:lnTo>
                <a:lnTo>
                  <a:pt x="516531" y="470274"/>
                </a:lnTo>
                <a:lnTo>
                  <a:pt x="523647" y="464937"/>
                </a:lnTo>
                <a:lnTo>
                  <a:pt x="528688" y="454855"/>
                </a:lnTo>
                <a:lnTo>
                  <a:pt x="531950" y="440326"/>
                </a:lnTo>
                <a:lnTo>
                  <a:pt x="537287" y="433506"/>
                </a:lnTo>
                <a:lnTo>
                  <a:pt x="544700" y="434692"/>
                </a:lnTo>
                <a:lnTo>
                  <a:pt x="550630" y="432913"/>
                </a:lnTo>
                <a:lnTo>
                  <a:pt x="554782" y="427872"/>
                </a:lnTo>
                <a:lnTo>
                  <a:pt x="563380" y="424314"/>
                </a:lnTo>
                <a:lnTo>
                  <a:pt x="565752" y="429355"/>
                </a:lnTo>
                <a:lnTo>
                  <a:pt x="566346" y="440030"/>
                </a:lnTo>
                <a:lnTo>
                  <a:pt x="564270" y="445367"/>
                </a:lnTo>
                <a:lnTo>
                  <a:pt x="559526" y="445663"/>
                </a:lnTo>
                <a:lnTo>
                  <a:pt x="555374" y="451890"/>
                </a:lnTo>
                <a:lnTo>
                  <a:pt x="551223" y="464047"/>
                </a:lnTo>
                <a:lnTo>
                  <a:pt x="553002" y="472943"/>
                </a:lnTo>
                <a:lnTo>
                  <a:pt x="560415" y="478577"/>
                </a:lnTo>
                <a:lnTo>
                  <a:pt x="563677" y="478280"/>
                </a:lnTo>
                <a:lnTo>
                  <a:pt x="562491" y="472350"/>
                </a:lnTo>
                <a:lnTo>
                  <a:pt x="564567" y="465826"/>
                </a:lnTo>
                <a:lnTo>
                  <a:pt x="572276" y="453373"/>
                </a:lnTo>
                <a:lnTo>
                  <a:pt x="572572" y="449518"/>
                </a:lnTo>
                <a:lnTo>
                  <a:pt x="588881" y="436768"/>
                </a:lnTo>
                <a:lnTo>
                  <a:pt x="594811" y="429355"/>
                </a:lnTo>
                <a:lnTo>
                  <a:pt x="595404" y="421942"/>
                </a:lnTo>
                <a:lnTo>
                  <a:pt x="602521" y="405930"/>
                </a:lnTo>
                <a:lnTo>
                  <a:pt x="610526" y="399703"/>
                </a:lnTo>
                <a:lnTo>
                  <a:pt x="622387" y="395552"/>
                </a:lnTo>
                <a:lnTo>
                  <a:pt x="634248" y="394663"/>
                </a:lnTo>
                <a:lnTo>
                  <a:pt x="646405" y="397035"/>
                </a:lnTo>
                <a:lnTo>
                  <a:pt x="652928" y="395849"/>
                </a:lnTo>
                <a:lnTo>
                  <a:pt x="653521" y="390808"/>
                </a:lnTo>
                <a:lnTo>
                  <a:pt x="662713" y="386064"/>
                </a:lnTo>
                <a:lnTo>
                  <a:pt x="680208" y="381319"/>
                </a:lnTo>
                <a:lnTo>
                  <a:pt x="692068" y="372127"/>
                </a:lnTo>
                <a:lnTo>
                  <a:pt x="698295" y="359081"/>
                </a:lnTo>
                <a:lnTo>
                  <a:pt x="707784" y="351075"/>
                </a:lnTo>
                <a:lnTo>
                  <a:pt x="720830" y="348406"/>
                </a:lnTo>
                <a:lnTo>
                  <a:pt x="739214" y="349296"/>
                </a:lnTo>
                <a:lnTo>
                  <a:pt x="763232" y="353447"/>
                </a:lnTo>
                <a:lnTo>
                  <a:pt x="783395" y="361749"/>
                </a:lnTo>
                <a:lnTo>
                  <a:pt x="811564" y="380430"/>
                </a:lnTo>
                <a:lnTo>
                  <a:pt x="818384" y="381616"/>
                </a:lnTo>
                <a:lnTo>
                  <a:pt x="822535" y="381023"/>
                </a:lnTo>
                <a:lnTo>
                  <a:pt x="824018" y="378947"/>
                </a:lnTo>
                <a:lnTo>
                  <a:pt x="823721" y="376872"/>
                </a:lnTo>
                <a:lnTo>
                  <a:pt x="821646" y="374500"/>
                </a:lnTo>
                <a:lnTo>
                  <a:pt x="819867" y="365901"/>
                </a:lnTo>
                <a:lnTo>
                  <a:pt x="818087" y="363232"/>
                </a:lnTo>
                <a:lnTo>
                  <a:pt x="822239" y="346627"/>
                </a:lnTo>
                <a:lnTo>
                  <a:pt x="827280" y="341586"/>
                </a:lnTo>
                <a:lnTo>
                  <a:pt x="834693" y="341586"/>
                </a:lnTo>
                <a:lnTo>
                  <a:pt x="839733" y="343958"/>
                </a:lnTo>
                <a:lnTo>
                  <a:pt x="842402" y="348703"/>
                </a:lnTo>
                <a:lnTo>
                  <a:pt x="845070" y="350185"/>
                </a:lnTo>
                <a:lnTo>
                  <a:pt x="849518" y="349592"/>
                </a:lnTo>
                <a:lnTo>
                  <a:pt x="852187" y="349889"/>
                </a:lnTo>
                <a:lnTo>
                  <a:pt x="853373" y="349296"/>
                </a:lnTo>
                <a:lnTo>
                  <a:pt x="855152" y="346034"/>
                </a:lnTo>
                <a:lnTo>
                  <a:pt x="870274" y="344551"/>
                </a:lnTo>
                <a:lnTo>
                  <a:pt x="922461" y="342179"/>
                </a:lnTo>
                <a:lnTo>
                  <a:pt x="929281" y="339511"/>
                </a:lnTo>
                <a:lnTo>
                  <a:pt x="932543" y="335953"/>
                </a:lnTo>
                <a:lnTo>
                  <a:pt x="932543" y="331801"/>
                </a:lnTo>
                <a:lnTo>
                  <a:pt x="928391" y="328540"/>
                </a:lnTo>
                <a:lnTo>
                  <a:pt x="913566" y="322906"/>
                </a:lnTo>
                <a:lnTo>
                  <a:pt x="908228" y="318458"/>
                </a:lnTo>
                <a:lnTo>
                  <a:pt x="906153" y="313417"/>
                </a:lnTo>
                <a:lnTo>
                  <a:pt x="907042" y="308080"/>
                </a:lnTo>
                <a:lnTo>
                  <a:pt x="903484" y="304225"/>
                </a:lnTo>
                <a:lnTo>
                  <a:pt x="895182" y="301853"/>
                </a:lnTo>
                <a:lnTo>
                  <a:pt x="878577" y="303929"/>
                </a:lnTo>
                <a:lnTo>
                  <a:pt x="874722" y="300667"/>
                </a:lnTo>
                <a:lnTo>
                  <a:pt x="875315" y="296219"/>
                </a:lnTo>
                <a:lnTo>
                  <a:pt x="879170" y="290289"/>
                </a:lnTo>
                <a:lnTo>
                  <a:pt x="877984" y="282876"/>
                </a:lnTo>
                <a:lnTo>
                  <a:pt x="875612" y="279021"/>
                </a:lnTo>
                <a:lnTo>
                  <a:pt x="870868" y="266864"/>
                </a:lnTo>
                <a:lnTo>
                  <a:pt x="865530" y="259155"/>
                </a:lnTo>
                <a:lnTo>
                  <a:pt x="856042" y="248184"/>
                </a:lnTo>
                <a:lnTo>
                  <a:pt x="852187" y="244033"/>
                </a:lnTo>
                <a:lnTo>
                  <a:pt x="847443" y="242254"/>
                </a:lnTo>
                <a:lnTo>
                  <a:pt x="843588" y="243736"/>
                </a:lnTo>
                <a:lnTo>
                  <a:pt x="838844" y="246998"/>
                </a:lnTo>
                <a:lnTo>
                  <a:pt x="833803" y="253521"/>
                </a:lnTo>
                <a:lnTo>
                  <a:pt x="826390" y="260934"/>
                </a:lnTo>
                <a:lnTo>
                  <a:pt x="817198" y="261231"/>
                </a:lnTo>
                <a:lnTo>
                  <a:pt x="809785" y="254411"/>
                </a:lnTo>
                <a:lnTo>
                  <a:pt x="800890" y="254411"/>
                </a:lnTo>
                <a:lnTo>
                  <a:pt x="790512" y="261231"/>
                </a:lnTo>
                <a:lnTo>
                  <a:pt x="780430" y="263010"/>
                </a:lnTo>
                <a:lnTo>
                  <a:pt x="770645" y="259748"/>
                </a:lnTo>
                <a:lnTo>
                  <a:pt x="753743" y="260341"/>
                </a:lnTo>
                <a:lnTo>
                  <a:pt x="751075" y="257079"/>
                </a:lnTo>
                <a:lnTo>
                  <a:pt x="750779" y="253225"/>
                </a:lnTo>
                <a:lnTo>
                  <a:pt x="752558" y="248480"/>
                </a:lnTo>
                <a:lnTo>
                  <a:pt x="752261" y="238399"/>
                </a:lnTo>
                <a:lnTo>
                  <a:pt x="749592" y="222980"/>
                </a:lnTo>
                <a:lnTo>
                  <a:pt x="749889" y="211712"/>
                </a:lnTo>
                <a:lnTo>
                  <a:pt x="752854" y="204596"/>
                </a:lnTo>
                <a:lnTo>
                  <a:pt x="746034" y="203113"/>
                </a:lnTo>
                <a:lnTo>
                  <a:pt x="729133" y="207265"/>
                </a:lnTo>
                <a:lnTo>
                  <a:pt x="710452" y="216160"/>
                </a:lnTo>
                <a:lnTo>
                  <a:pt x="689993" y="229503"/>
                </a:lnTo>
                <a:lnTo>
                  <a:pt x="666271" y="237213"/>
                </a:lnTo>
                <a:lnTo>
                  <a:pt x="639585" y="239288"/>
                </a:lnTo>
                <a:lnTo>
                  <a:pt x="620015" y="243143"/>
                </a:lnTo>
                <a:lnTo>
                  <a:pt x="598962" y="251742"/>
                </a:lnTo>
                <a:lnTo>
                  <a:pt x="594811" y="250852"/>
                </a:lnTo>
                <a:lnTo>
                  <a:pt x="582061" y="259451"/>
                </a:lnTo>
                <a:lnTo>
                  <a:pt x="560712" y="277539"/>
                </a:lnTo>
                <a:lnTo>
                  <a:pt x="544996" y="293551"/>
                </a:lnTo>
                <a:lnTo>
                  <a:pt x="532543" y="310452"/>
                </a:lnTo>
                <a:lnTo>
                  <a:pt x="530467" y="311045"/>
                </a:lnTo>
                <a:lnTo>
                  <a:pt x="526316" y="308377"/>
                </a:lnTo>
                <a:lnTo>
                  <a:pt x="518013" y="305115"/>
                </a:lnTo>
                <a:lnTo>
                  <a:pt x="510007" y="306301"/>
                </a:lnTo>
                <a:lnTo>
                  <a:pt x="502002" y="311935"/>
                </a:lnTo>
                <a:lnTo>
                  <a:pt x="492810" y="310749"/>
                </a:lnTo>
                <a:lnTo>
                  <a:pt x="482432" y="302743"/>
                </a:lnTo>
                <a:lnTo>
                  <a:pt x="474129" y="301260"/>
                </a:lnTo>
                <a:lnTo>
                  <a:pt x="467606" y="306597"/>
                </a:lnTo>
                <a:lnTo>
                  <a:pt x="456042" y="310452"/>
                </a:lnTo>
                <a:lnTo>
                  <a:pt x="429652" y="312528"/>
                </a:lnTo>
                <a:lnTo>
                  <a:pt x="426390" y="309859"/>
                </a:lnTo>
                <a:lnTo>
                  <a:pt x="422239" y="299778"/>
                </a:lnTo>
                <a:lnTo>
                  <a:pt x="418681" y="295626"/>
                </a:lnTo>
                <a:lnTo>
                  <a:pt x="413047" y="293254"/>
                </a:lnTo>
                <a:lnTo>
                  <a:pt x="402965" y="283173"/>
                </a:lnTo>
                <a:lnTo>
                  <a:pt x="380726" y="256783"/>
                </a:lnTo>
                <a:lnTo>
                  <a:pt x="375389" y="254114"/>
                </a:lnTo>
                <a:lnTo>
                  <a:pt x="359378" y="247294"/>
                </a:lnTo>
                <a:lnTo>
                  <a:pt x="344848" y="245219"/>
                </a:lnTo>
                <a:lnTo>
                  <a:pt x="308970" y="244922"/>
                </a:lnTo>
                <a:lnTo>
                  <a:pt x="300964" y="241957"/>
                </a:lnTo>
                <a:lnTo>
                  <a:pt x="296516" y="243440"/>
                </a:lnTo>
                <a:lnTo>
                  <a:pt x="275760" y="262713"/>
                </a:lnTo>
                <a:lnTo>
                  <a:pt x="275167" y="266271"/>
                </a:lnTo>
                <a:lnTo>
                  <a:pt x="274277" y="269829"/>
                </a:lnTo>
                <a:lnTo>
                  <a:pt x="271312" y="276056"/>
                </a:lnTo>
                <a:lnTo>
                  <a:pt x="268643" y="279021"/>
                </a:lnTo>
                <a:lnTo>
                  <a:pt x="267161" y="276946"/>
                </a:lnTo>
                <a:close/>
                <a:moveTo>
                  <a:pt x="288510" y="191253"/>
                </a:moveTo>
                <a:lnTo>
                  <a:pt x="313418" y="164566"/>
                </a:lnTo>
                <a:lnTo>
                  <a:pt x="317865" y="156857"/>
                </a:lnTo>
                <a:lnTo>
                  <a:pt x="316382" y="154485"/>
                </a:lnTo>
                <a:lnTo>
                  <a:pt x="309859" y="151520"/>
                </a:lnTo>
                <a:lnTo>
                  <a:pt x="310452" y="150037"/>
                </a:lnTo>
                <a:lnTo>
                  <a:pt x="341586" y="141438"/>
                </a:lnTo>
                <a:lnTo>
                  <a:pt x="347517" y="135804"/>
                </a:lnTo>
                <a:lnTo>
                  <a:pt x="339214" y="129874"/>
                </a:lnTo>
                <a:lnTo>
                  <a:pt x="327057" y="128391"/>
                </a:lnTo>
                <a:lnTo>
                  <a:pt x="311045" y="130764"/>
                </a:lnTo>
                <a:lnTo>
                  <a:pt x="295626" y="135508"/>
                </a:lnTo>
                <a:lnTo>
                  <a:pt x="268347" y="150334"/>
                </a:lnTo>
                <a:lnTo>
                  <a:pt x="259155" y="158340"/>
                </a:lnTo>
                <a:lnTo>
                  <a:pt x="239585" y="185322"/>
                </a:lnTo>
                <a:lnTo>
                  <a:pt x="234841" y="197480"/>
                </a:lnTo>
                <a:lnTo>
                  <a:pt x="235137" y="206375"/>
                </a:lnTo>
                <a:lnTo>
                  <a:pt x="241957" y="211712"/>
                </a:lnTo>
                <a:lnTo>
                  <a:pt x="261824" y="213195"/>
                </a:lnTo>
                <a:lnTo>
                  <a:pt x="262417" y="210230"/>
                </a:lnTo>
                <a:lnTo>
                  <a:pt x="261527" y="209044"/>
                </a:lnTo>
                <a:lnTo>
                  <a:pt x="258266" y="207858"/>
                </a:lnTo>
                <a:lnTo>
                  <a:pt x="262120" y="198962"/>
                </a:lnTo>
                <a:lnTo>
                  <a:pt x="264196" y="201927"/>
                </a:lnTo>
                <a:lnTo>
                  <a:pt x="265085" y="211119"/>
                </a:lnTo>
                <a:lnTo>
                  <a:pt x="261824" y="218236"/>
                </a:lnTo>
                <a:lnTo>
                  <a:pt x="258266" y="223573"/>
                </a:lnTo>
                <a:lnTo>
                  <a:pt x="259155" y="229503"/>
                </a:lnTo>
                <a:lnTo>
                  <a:pt x="264492" y="236323"/>
                </a:lnTo>
                <a:lnTo>
                  <a:pt x="269237" y="233655"/>
                </a:lnTo>
                <a:lnTo>
                  <a:pt x="273684" y="221794"/>
                </a:lnTo>
                <a:lnTo>
                  <a:pt x="287917" y="201927"/>
                </a:lnTo>
                <a:lnTo>
                  <a:pt x="286731" y="198073"/>
                </a:lnTo>
                <a:lnTo>
                  <a:pt x="288510" y="191253"/>
                </a:lnTo>
                <a:close/>
                <a:moveTo>
                  <a:pt x="166345" y="59600"/>
                </a:moveTo>
                <a:lnTo>
                  <a:pt x="171979" y="56635"/>
                </a:lnTo>
                <a:lnTo>
                  <a:pt x="207858" y="29652"/>
                </a:lnTo>
                <a:lnTo>
                  <a:pt x="211120" y="22832"/>
                </a:lnTo>
                <a:lnTo>
                  <a:pt x="210230" y="19867"/>
                </a:lnTo>
                <a:lnTo>
                  <a:pt x="211712" y="14826"/>
                </a:lnTo>
                <a:lnTo>
                  <a:pt x="222980" y="1483"/>
                </a:lnTo>
                <a:lnTo>
                  <a:pt x="220608" y="0"/>
                </a:lnTo>
                <a:lnTo>
                  <a:pt x="209044" y="5337"/>
                </a:lnTo>
                <a:lnTo>
                  <a:pt x="187991" y="19867"/>
                </a:lnTo>
                <a:lnTo>
                  <a:pt x="139066" y="58117"/>
                </a:lnTo>
                <a:lnTo>
                  <a:pt x="133432" y="63751"/>
                </a:lnTo>
                <a:lnTo>
                  <a:pt x="132839" y="66420"/>
                </a:lnTo>
                <a:lnTo>
                  <a:pt x="136991" y="65827"/>
                </a:lnTo>
                <a:lnTo>
                  <a:pt x="137583" y="68792"/>
                </a:lnTo>
                <a:lnTo>
                  <a:pt x="134322" y="75612"/>
                </a:lnTo>
                <a:lnTo>
                  <a:pt x="135508" y="79763"/>
                </a:lnTo>
                <a:lnTo>
                  <a:pt x="141142" y="81245"/>
                </a:lnTo>
                <a:lnTo>
                  <a:pt x="151223" y="77984"/>
                </a:lnTo>
                <a:lnTo>
                  <a:pt x="165456" y="69681"/>
                </a:lnTo>
                <a:lnTo>
                  <a:pt x="170497" y="65827"/>
                </a:lnTo>
                <a:lnTo>
                  <a:pt x="171090" y="64047"/>
                </a:lnTo>
                <a:lnTo>
                  <a:pt x="166049" y="63751"/>
                </a:lnTo>
                <a:lnTo>
                  <a:pt x="166345" y="59600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CB614E5-06AB-F02F-6271-25621EE8E4CF}"/>
              </a:ext>
            </a:extLst>
          </p:cNvPr>
          <p:cNvSpPr/>
          <p:nvPr/>
        </p:nvSpPr>
        <p:spPr>
          <a:xfrm>
            <a:off x="5828973" y="2234991"/>
            <a:ext cx="932194" cy="1073736"/>
          </a:xfrm>
          <a:custGeom>
            <a:avLst/>
            <a:gdLst>
              <a:gd name="connsiteX0" fmla="*/ 1056486 w 1056486"/>
              <a:gd name="connsiteY0" fmla="*/ 207858 h 1216901"/>
              <a:gd name="connsiteX1" fmla="*/ 1029207 w 1056486"/>
              <a:gd name="connsiteY1" fmla="*/ 208451 h 1216901"/>
              <a:gd name="connsiteX2" fmla="*/ 1012602 w 1056486"/>
              <a:gd name="connsiteY2" fmla="*/ 214678 h 1216901"/>
              <a:gd name="connsiteX3" fmla="*/ 999555 w 1056486"/>
              <a:gd name="connsiteY3" fmla="*/ 212305 h 1216901"/>
              <a:gd name="connsiteX4" fmla="*/ 991549 w 1056486"/>
              <a:gd name="connsiteY4" fmla="*/ 200148 h 1216901"/>
              <a:gd name="connsiteX5" fmla="*/ 983543 w 1056486"/>
              <a:gd name="connsiteY5" fmla="*/ 192735 h 1216901"/>
              <a:gd name="connsiteX6" fmla="*/ 953002 w 1056486"/>
              <a:gd name="connsiteY6" fmla="*/ 200445 h 1216901"/>
              <a:gd name="connsiteX7" fmla="*/ 913566 w 1056486"/>
              <a:gd name="connsiteY7" fmla="*/ 202520 h 1216901"/>
              <a:gd name="connsiteX8" fmla="*/ 894885 w 1056486"/>
              <a:gd name="connsiteY8" fmla="*/ 206375 h 1216901"/>
              <a:gd name="connsiteX9" fmla="*/ 886879 w 1056486"/>
              <a:gd name="connsiteY9" fmla="*/ 201631 h 1216901"/>
              <a:gd name="connsiteX10" fmla="*/ 879466 w 1056486"/>
              <a:gd name="connsiteY10" fmla="*/ 187991 h 1216901"/>
              <a:gd name="connsiteX11" fmla="*/ 869088 w 1056486"/>
              <a:gd name="connsiteY11" fmla="*/ 187398 h 1216901"/>
              <a:gd name="connsiteX12" fmla="*/ 852187 w 1056486"/>
              <a:gd name="connsiteY12" fmla="*/ 192735 h 1216901"/>
              <a:gd name="connsiteX13" fmla="*/ 829948 w 1056486"/>
              <a:gd name="connsiteY13" fmla="*/ 213491 h 1216901"/>
              <a:gd name="connsiteX14" fmla="*/ 808302 w 1056486"/>
              <a:gd name="connsiteY14" fmla="*/ 225352 h 1216901"/>
              <a:gd name="connsiteX15" fmla="*/ 790512 w 1056486"/>
              <a:gd name="connsiteY15" fmla="*/ 227428 h 1216901"/>
              <a:gd name="connsiteX16" fmla="*/ 771831 w 1056486"/>
              <a:gd name="connsiteY16" fmla="*/ 220015 h 1216901"/>
              <a:gd name="connsiteX17" fmla="*/ 740993 w 1056486"/>
              <a:gd name="connsiteY17" fmla="*/ 204003 h 1216901"/>
              <a:gd name="connsiteX18" fmla="*/ 718755 w 1056486"/>
              <a:gd name="connsiteY18" fmla="*/ 184729 h 1216901"/>
              <a:gd name="connsiteX19" fmla="*/ 695330 w 1056486"/>
              <a:gd name="connsiteY19" fmla="*/ 179689 h 1216901"/>
              <a:gd name="connsiteX20" fmla="*/ 678132 w 1056486"/>
              <a:gd name="connsiteY20" fmla="*/ 183247 h 1216901"/>
              <a:gd name="connsiteX21" fmla="*/ 672498 w 1056486"/>
              <a:gd name="connsiteY21" fmla="*/ 194514 h 1216901"/>
              <a:gd name="connsiteX22" fmla="*/ 663603 w 1056486"/>
              <a:gd name="connsiteY22" fmla="*/ 195404 h 1216901"/>
              <a:gd name="connsiteX23" fmla="*/ 655597 w 1056486"/>
              <a:gd name="connsiteY23" fmla="*/ 177613 h 1216901"/>
              <a:gd name="connsiteX24" fmla="*/ 648777 w 1056486"/>
              <a:gd name="connsiteY24" fmla="*/ 163973 h 1216901"/>
              <a:gd name="connsiteX25" fmla="*/ 636916 w 1056486"/>
              <a:gd name="connsiteY25" fmla="*/ 158933 h 1216901"/>
              <a:gd name="connsiteX26" fmla="*/ 615271 w 1056486"/>
              <a:gd name="connsiteY26" fmla="*/ 147072 h 1216901"/>
              <a:gd name="connsiteX27" fmla="*/ 600445 w 1056486"/>
              <a:gd name="connsiteY27" fmla="*/ 140845 h 1216901"/>
              <a:gd name="connsiteX28" fmla="*/ 577910 w 1056486"/>
              <a:gd name="connsiteY28" fmla="*/ 133729 h 1216901"/>
              <a:gd name="connsiteX29" fmla="*/ 570200 w 1056486"/>
              <a:gd name="connsiteY29" fmla="*/ 132543 h 1216901"/>
              <a:gd name="connsiteX30" fmla="*/ 555967 w 1056486"/>
              <a:gd name="connsiteY30" fmla="*/ 132543 h 1216901"/>
              <a:gd name="connsiteX31" fmla="*/ 542031 w 1056486"/>
              <a:gd name="connsiteY31" fmla="*/ 133136 h 1216901"/>
              <a:gd name="connsiteX32" fmla="*/ 526019 w 1056486"/>
              <a:gd name="connsiteY32" fmla="*/ 136990 h 1216901"/>
              <a:gd name="connsiteX33" fmla="*/ 515345 w 1056486"/>
              <a:gd name="connsiteY33" fmla="*/ 149147 h 1216901"/>
              <a:gd name="connsiteX34" fmla="*/ 502001 w 1056486"/>
              <a:gd name="connsiteY34" fmla="*/ 155374 h 1216901"/>
              <a:gd name="connsiteX35" fmla="*/ 482728 w 1056486"/>
              <a:gd name="connsiteY35" fmla="*/ 159229 h 1216901"/>
              <a:gd name="connsiteX36" fmla="*/ 469385 w 1056486"/>
              <a:gd name="connsiteY36" fmla="*/ 155374 h 1216901"/>
              <a:gd name="connsiteX37" fmla="*/ 461972 w 1056486"/>
              <a:gd name="connsiteY37" fmla="*/ 143810 h 1216901"/>
              <a:gd name="connsiteX38" fmla="*/ 433506 w 1056486"/>
              <a:gd name="connsiteY38" fmla="*/ 135211 h 1216901"/>
              <a:gd name="connsiteX39" fmla="*/ 384285 w 1056486"/>
              <a:gd name="connsiteY39" fmla="*/ 129577 h 1216901"/>
              <a:gd name="connsiteX40" fmla="*/ 355523 w 1056486"/>
              <a:gd name="connsiteY40" fmla="*/ 123647 h 1216901"/>
              <a:gd name="connsiteX41" fmla="*/ 347813 w 1056486"/>
              <a:gd name="connsiteY41" fmla="*/ 117717 h 1216901"/>
              <a:gd name="connsiteX42" fmla="*/ 343366 w 1056486"/>
              <a:gd name="connsiteY42" fmla="*/ 110897 h 1216901"/>
              <a:gd name="connsiteX43" fmla="*/ 340993 w 1056486"/>
              <a:gd name="connsiteY43" fmla="*/ 100519 h 1216901"/>
              <a:gd name="connsiteX44" fmla="*/ 340993 w 1056486"/>
              <a:gd name="connsiteY44" fmla="*/ 100519 h 1216901"/>
              <a:gd name="connsiteX45" fmla="*/ 326761 w 1056486"/>
              <a:gd name="connsiteY45" fmla="*/ 72646 h 1216901"/>
              <a:gd name="connsiteX46" fmla="*/ 319940 w 1056486"/>
              <a:gd name="connsiteY46" fmla="*/ 48925 h 1216901"/>
              <a:gd name="connsiteX47" fmla="*/ 315493 w 1056486"/>
              <a:gd name="connsiteY47" fmla="*/ 20460 h 1216901"/>
              <a:gd name="connsiteX48" fmla="*/ 315789 w 1056486"/>
              <a:gd name="connsiteY48" fmla="*/ 10971 h 1216901"/>
              <a:gd name="connsiteX49" fmla="*/ 312824 w 1056486"/>
              <a:gd name="connsiteY49" fmla="*/ 8006 h 1216901"/>
              <a:gd name="connsiteX50" fmla="*/ 303929 w 1056486"/>
              <a:gd name="connsiteY50" fmla="*/ 2372 h 1216901"/>
              <a:gd name="connsiteX51" fmla="*/ 274870 w 1056486"/>
              <a:gd name="connsiteY51" fmla="*/ 0 h 1216901"/>
              <a:gd name="connsiteX52" fmla="*/ 276649 w 1056486"/>
              <a:gd name="connsiteY52" fmla="*/ 34396 h 1216901"/>
              <a:gd name="connsiteX53" fmla="*/ 279022 w 1056486"/>
              <a:gd name="connsiteY53" fmla="*/ 77687 h 1216901"/>
              <a:gd name="connsiteX54" fmla="*/ 247294 w 1056486"/>
              <a:gd name="connsiteY54" fmla="*/ 79170 h 1216901"/>
              <a:gd name="connsiteX55" fmla="*/ 189770 w 1056486"/>
              <a:gd name="connsiteY55" fmla="*/ 82431 h 1216901"/>
              <a:gd name="connsiteX56" fmla="*/ 132246 w 1056486"/>
              <a:gd name="connsiteY56" fmla="*/ 85397 h 1216901"/>
              <a:gd name="connsiteX57" fmla="*/ 74129 w 1056486"/>
              <a:gd name="connsiteY57" fmla="*/ 88065 h 1216901"/>
              <a:gd name="connsiteX58" fmla="*/ 16605 w 1056486"/>
              <a:gd name="connsiteY58" fmla="*/ 90141 h 1216901"/>
              <a:gd name="connsiteX59" fmla="*/ 0 w 1056486"/>
              <a:gd name="connsiteY59" fmla="*/ 90734 h 1216901"/>
              <a:gd name="connsiteX60" fmla="*/ 15715 w 1056486"/>
              <a:gd name="connsiteY60" fmla="*/ 154485 h 1216901"/>
              <a:gd name="connsiteX61" fmla="*/ 16308 w 1056486"/>
              <a:gd name="connsiteY61" fmla="*/ 172572 h 1216901"/>
              <a:gd name="connsiteX62" fmla="*/ 14826 w 1056486"/>
              <a:gd name="connsiteY62" fmla="*/ 184433 h 1216901"/>
              <a:gd name="connsiteX63" fmla="*/ 17494 w 1056486"/>
              <a:gd name="connsiteY63" fmla="*/ 204893 h 1216901"/>
              <a:gd name="connsiteX64" fmla="*/ 17198 w 1056486"/>
              <a:gd name="connsiteY64" fmla="*/ 218532 h 1216901"/>
              <a:gd name="connsiteX65" fmla="*/ 19867 w 1056486"/>
              <a:gd name="connsiteY65" fmla="*/ 236027 h 1216901"/>
              <a:gd name="connsiteX66" fmla="*/ 20163 w 1056486"/>
              <a:gd name="connsiteY66" fmla="*/ 259155 h 1216901"/>
              <a:gd name="connsiteX67" fmla="*/ 27576 w 1056486"/>
              <a:gd name="connsiteY67" fmla="*/ 285841 h 1216901"/>
              <a:gd name="connsiteX68" fmla="*/ 38250 w 1056486"/>
              <a:gd name="connsiteY68" fmla="*/ 309859 h 1216901"/>
              <a:gd name="connsiteX69" fmla="*/ 38250 w 1056486"/>
              <a:gd name="connsiteY69" fmla="*/ 316679 h 1216901"/>
              <a:gd name="connsiteX70" fmla="*/ 41809 w 1056486"/>
              <a:gd name="connsiteY70" fmla="*/ 331208 h 1216901"/>
              <a:gd name="connsiteX71" fmla="*/ 48035 w 1056486"/>
              <a:gd name="connsiteY71" fmla="*/ 343069 h 1216901"/>
              <a:gd name="connsiteX72" fmla="*/ 61675 w 1056486"/>
              <a:gd name="connsiteY72" fmla="*/ 378058 h 1216901"/>
              <a:gd name="connsiteX73" fmla="*/ 62565 w 1056486"/>
              <a:gd name="connsiteY73" fmla="*/ 411861 h 1216901"/>
              <a:gd name="connsiteX74" fmla="*/ 65233 w 1056486"/>
              <a:gd name="connsiteY74" fmla="*/ 422239 h 1216901"/>
              <a:gd name="connsiteX75" fmla="*/ 71164 w 1056486"/>
              <a:gd name="connsiteY75" fmla="*/ 495182 h 1216901"/>
              <a:gd name="connsiteX76" fmla="*/ 72646 w 1056486"/>
              <a:gd name="connsiteY76" fmla="*/ 504374 h 1216901"/>
              <a:gd name="connsiteX77" fmla="*/ 79763 w 1056486"/>
              <a:gd name="connsiteY77" fmla="*/ 515345 h 1216901"/>
              <a:gd name="connsiteX78" fmla="*/ 77391 w 1056486"/>
              <a:gd name="connsiteY78" fmla="*/ 532246 h 1216901"/>
              <a:gd name="connsiteX79" fmla="*/ 77391 w 1056486"/>
              <a:gd name="connsiteY79" fmla="*/ 540845 h 1216901"/>
              <a:gd name="connsiteX80" fmla="*/ 80059 w 1056486"/>
              <a:gd name="connsiteY80" fmla="*/ 571386 h 1216901"/>
              <a:gd name="connsiteX81" fmla="*/ 84507 w 1056486"/>
              <a:gd name="connsiteY81" fmla="*/ 583247 h 1216901"/>
              <a:gd name="connsiteX82" fmla="*/ 89251 w 1056486"/>
              <a:gd name="connsiteY82" fmla="*/ 607265 h 1216901"/>
              <a:gd name="connsiteX83" fmla="*/ 106449 w 1056486"/>
              <a:gd name="connsiteY83" fmla="*/ 636620 h 1216901"/>
              <a:gd name="connsiteX84" fmla="*/ 109711 w 1056486"/>
              <a:gd name="connsiteY84" fmla="*/ 647887 h 1216901"/>
              <a:gd name="connsiteX85" fmla="*/ 110897 w 1056486"/>
              <a:gd name="connsiteY85" fmla="*/ 657079 h 1216901"/>
              <a:gd name="connsiteX86" fmla="*/ 116234 w 1056486"/>
              <a:gd name="connsiteY86" fmla="*/ 675167 h 1216901"/>
              <a:gd name="connsiteX87" fmla="*/ 115938 w 1056486"/>
              <a:gd name="connsiteY87" fmla="*/ 699778 h 1216901"/>
              <a:gd name="connsiteX88" fmla="*/ 118606 w 1056486"/>
              <a:gd name="connsiteY88" fmla="*/ 715493 h 1216901"/>
              <a:gd name="connsiteX89" fmla="*/ 114455 w 1056486"/>
              <a:gd name="connsiteY89" fmla="*/ 736249 h 1216901"/>
              <a:gd name="connsiteX90" fmla="*/ 111490 w 1056486"/>
              <a:gd name="connsiteY90" fmla="*/ 745144 h 1216901"/>
              <a:gd name="connsiteX91" fmla="*/ 104966 w 1056486"/>
              <a:gd name="connsiteY91" fmla="*/ 754633 h 1216901"/>
              <a:gd name="connsiteX92" fmla="*/ 84210 w 1056486"/>
              <a:gd name="connsiteY92" fmla="*/ 775389 h 1216901"/>
              <a:gd name="connsiteX93" fmla="*/ 79170 w 1056486"/>
              <a:gd name="connsiteY93" fmla="*/ 782209 h 1216901"/>
              <a:gd name="connsiteX94" fmla="*/ 80356 w 1056486"/>
              <a:gd name="connsiteY94" fmla="*/ 788436 h 1216901"/>
              <a:gd name="connsiteX95" fmla="*/ 85100 w 1056486"/>
              <a:gd name="connsiteY95" fmla="*/ 796145 h 1216901"/>
              <a:gd name="connsiteX96" fmla="*/ 96961 w 1056486"/>
              <a:gd name="connsiteY96" fmla="*/ 814233 h 1216901"/>
              <a:gd name="connsiteX97" fmla="*/ 103187 w 1056486"/>
              <a:gd name="connsiteY97" fmla="*/ 821349 h 1216901"/>
              <a:gd name="connsiteX98" fmla="*/ 127798 w 1056486"/>
              <a:gd name="connsiteY98" fmla="*/ 832617 h 1216901"/>
              <a:gd name="connsiteX99" fmla="*/ 139362 w 1056486"/>
              <a:gd name="connsiteY99" fmla="*/ 847443 h 1216901"/>
              <a:gd name="connsiteX100" fmla="*/ 141438 w 1056486"/>
              <a:gd name="connsiteY100" fmla="*/ 893699 h 1216901"/>
              <a:gd name="connsiteX101" fmla="*/ 143514 w 1056486"/>
              <a:gd name="connsiteY101" fmla="*/ 939659 h 1216901"/>
              <a:gd name="connsiteX102" fmla="*/ 145589 w 1056486"/>
              <a:gd name="connsiteY102" fmla="*/ 985915 h 1216901"/>
              <a:gd name="connsiteX103" fmla="*/ 147665 w 1056486"/>
              <a:gd name="connsiteY103" fmla="*/ 1032172 h 1216901"/>
              <a:gd name="connsiteX104" fmla="*/ 151520 w 1056486"/>
              <a:gd name="connsiteY104" fmla="*/ 1124685 h 1216901"/>
              <a:gd name="connsiteX105" fmla="*/ 153595 w 1056486"/>
              <a:gd name="connsiteY105" fmla="*/ 1170645 h 1216901"/>
              <a:gd name="connsiteX106" fmla="*/ 155671 w 1056486"/>
              <a:gd name="connsiteY106" fmla="*/ 1216901 h 1216901"/>
              <a:gd name="connsiteX107" fmla="*/ 204299 w 1056486"/>
              <a:gd name="connsiteY107" fmla="*/ 1214826 h 1216901"/>
              <a:gd name="connsiteX108" fmla="*/ 252632 w 1056486"/>
              <a:gd name="connsiteY108" fmla="*/ 1212454 h 1216901"/>
              <a:gd name="connsiteX109" fmla="*/ 301260 w 1056486"/>
              <a:gd name="connsiteY109" fmla="*/ 1209785 h 1216901"/>
              <a:gd name="connsiteX110" fmla="*/ 349592 w 1056486"/>
              <a:gd name="connsiteY110" fmla="*/ 1207116 h 1216901"/>
              <a:gd name="connsiteX111" fmla="*/ 398221 w 1056486"/>
              <a:gd name="connsiteY111" fmla="*/ 1204151 h 1216901"/>
              <a:gd name="connsiteX112" fmla="*/ 446553 w 1056486"/>
              <a:gd name="connsiteY112" fmla="*/ 1200889 h 1216901"/>
              <a:gd name="connsiteX113" fmla="*/ 494885 w 1056486"/>
              <a:gd name="connsiteY113" fmla="*/ 1197628 h 1216901"/>
              <a:gd name="connsiteX114" fmla="*/ 543217 w 1056486"/>
              <a:gd name="connsiteY114" fmla="*/ 1194070 h 1216901"/>
              <a:gd name="connsiteX115" fmla="*/ 591549 w 1056486"/>
              <a:gd name="connsiteY115" fmla="*/ 1190511 h 1216901"/>
              <a:gd name="connsiteX116" fmla="*/ 639881 w 1056486"/>
              <a:gd name="connsiteY116" fmla="*/ 1186360 h 1216901"/>
              <a:gd name="connsiteX117" fmla="*/ 688214 w 1056486"/>
              <a:gd name="connsiteY117" fmla="*/ 1182209 h 1216901"/>
              <a:gd name="connsiteX118" fmla="*/ 736545 w 1056486"/>
              <a:gd name="connsiteY118" fmla="*/ 1177761 h 1216901"/>
              <a:gd name="connsiteX119" fmla="*/ 784878 w 1056486"/>
              <a:gd name="connsiteY119" fmla="*/ 1173313 h 1216901"/>
              <a:gd name="connsiteX120" fmla="*/ 833210 w 1056486"/>
              <a:gd name="connsiteY120" fmla="*/ 1168569 h 1216901"/>
              <a:gd name="connsiteX121" fmla="*/ 881542 w 1056486"/>
              <a:gd name="connsiteY121" fmla="*/ 1163528 h 1216901"/>
              <a:gd name="connsiteX122" fmla="*/ 930467 w 1056486"/>
              <a:gd name="connsiteY122" fmla="*/ 1158191 h 1216901"/>
              <a:gd name="connsiteX123" fmla="*/ 919199 w 1056486"/>
              <a:gd name="connsiteY123" fmla="*/ 1098295 h 1216901"/>
              <a:gd name="connsiteX124" fmla="*/ 910007 w 1056486"/>
              <a:gd name="connsiteY124" fmla="*/ 1070423 h 1216901"/>
              <a:gd name="connsiteX125" fmla="*/ 899629 w 1056486"/>
              <a:gd name="connsiteY125" fmla="*/ 1060341 h 1216901"/>
              <a:gd name="connsiteX126" fmla="*/ 878873 w 1056486"/>
              <a:gd name="connsiteY126" fmla="*/ 1049370 h 1216901"/>
              <a:gd name="connsiteX127" fmla="*/ 847739 w 1056486"/>
              <a:gd name="connsiteY127" fmla="*/ 1037509 h 1216901"/>
              <a:gd name="connsiteX128" fmla="*/ 828169 w 1056486"/>
              <a:gd name="connsiteY128" fmla="*/ 1025352 h 1216901"/>
              <a:gd name="connsiteX129" fmla="*/ 815715 w 1056486"/>
              <a:gd name="connsiteY129" fmla="*/ 1006968 h 1216901"/>
              <a:gd name="connsiteX130" fmla="*/ 792587 w 1056486"/>
              <a:gd name="connsiteY130" fmla="*/ 986212 h 1216901"/>
              <a:gd name="connsiteX131" fmla="*/ 778058 w 1056486"/>
              <a:gd name="connsiteY131" fmla="*/ 978206 h 1216901"/>
              <a:gd name="connsiteX132" fmla="*/ 764418 w 1056486"/>
              <a:gd name="connsiteY132" fmla="*/ 976130 h 1216901"/>
              <a:gd name="connsiteX133" fmla="*/ 753150 w 1056486"/>
              <a:gd name="connsiteY133" fmla="*/ 969904 h 1216901"/>
              <a:gd name="connsiteX134" fmla="*/ 744255 w 1056486"/>
              <a:gd name="connsiteY134" fmla="*/ 959525 h 1216901"/>
              <a:gd name="connsiteX135" fmla="*/ 732691 w 1056486"/>
              <a:gd name="connsiteY135" fmla="*/ 953595 h 1216901"/>
              <a:gd name="connsiteX136" fmla="*/ 718458 w 1056486"/>
              <a:gd name="connsiteY136" fmla="*/ 951816 h 1216901"/>
              <a:gd name="connsiteX137" fmla="*/ 702150 w 1056486"/>
              <a:gd name="connsiteY137" fmla="*/ 944107 h 1216901"/>
              <a:gd name="connsiteX138" fmla="*/ 682283 w 1056486"/>
              <a:gd name="connsiteY138" fmla="*/ 929281 h 1216901"/>
              <a:gd name="connsiteX139" fmla="*/ 681690 w 1056486"/>
              <a:gd name="connsiteY139" fmla="*/ 928095 h 1216901"/>
              <a:gd name="connsiteX140" fmla="*/ 676946 w 1056486"/>
              <a:gd name="connsiteY140" fmla="*/ 916531 h 1216901"/>
              <a:gd name="connsiteX141" fmla="*/ 678429 w 1056486"/>
              <a:gd name="connsiteY141" fmla="*/ 909711 h 1216901"/>
              <a:gd name="connsiteX142" fmla="*/ 679614 w 1056486"/>
              <a:gd name="connsiteY142" fmla="*/ 886583 h 1216901"/>
              <a:gd name="connsiteX143" fmla="*/ 678725 w 1056486"/>
              <a:gd name="connsiteY143" fmla="*/ 879466 h 1216901"/>
              <a:gd name="connsiteX144" fmla="*/ 672795 w 1056486"/>
              <a:gd name="connsiteY144" fmla="*/ 858710 h 1216901"/>
              <a:gd name="connsiteX145" fmla="*/ 676946 w 1056486"/>
              <a:gd name="connsiteY145" fmla="*/ 850111 h 1216901"/>
              <a:gd name="connsiteX146" fmla="*/ 673684 w 1056486"/>
              <a:gd name="connsiteY146" fmla="*/ 824314 h 1216901"/>
              <a:gd name="connsiteX147" fmla="*/ 674870 w 1056486"/>
              <a:gd name="connsiteY147" fmla="*/ 815715 h 1216901"/>
              <a:gd name="connsiteX148" fmla="*/ 682876 w 1056486"/>
              <a:gd name="connsiteY148" fmla="*/ 793773 h 1216901"/>
              <a:gd name="connsiteX149" fmla="*/ 682283 w 1056486"/>
              <a:gd name="connsiteY149" fmla="*/ 783098 h 1216901"/>
              <a:gd name="connsiteX150" fmla="*/ 677539 w 1056486"/>
              <a:gd name="connsiteY150" fmla="*/ 770941 h 1216901"/>
              <a:gd name="connsiteX151" fmla="*/ 669237 w 1056486"/>
              <a:gd name="connsiteY151" fmla="*/ 761453 h 1216901"/>
              <a:gd name="connsiteX152" fmla="*/ 649073 w 1056486"/>
              <a:gd name="connsiteY152" fmla="*/ 752557 h 1216901"/>
              <a:gd name="connsiteX153" fmla="*/ 647294 w 1056486"/>
              <a:gd name="connsiteY153" fmla="*/ 739511 h 1216901"/>
              <a:gd name="connsiteX154" fmla="*/ 649370 w 1056486"/>
              <a:gd name="connsiteY154" fmla="*/ 729429 h 1216901"/>
              <a:gd name="connsiteX155" fmla="*/ 660341 w 1056486"/>
              <a:gd name="connsiteY155" fmla="*/ 709859 h 1216901"/>
              <a:gd name="connsiteX156" fmla="*/ 665678 w 1056486"/>
              <a:gd name="connsiteY156" fmla="*/ 692958 h 1216901"/>
              <a:gd name="connsiteX157" fmla="*/ 671312 w 1056486"/>
              <a:gd name="connsiteY157" fmla="*/ 685248 h 1216901"/>
              <a:gd name="connsiteX158" fmla="*/ 707191 w 1056486"/>
              <a:gd name="connsiteY158" fmla="*/ 657376 h 1216901"/>
              <a:gd name="connsiteX159" fmla="*/ 715196 w 1056486"/>
              <a:gd name="connsiteY159" fmla="*/ 654707 h 1216901"/>
              <a:gd name="connsiteX160" fmla="*/ 720534 w 1056486"/>
              <a:gd name="connsiteY160" fmla="*/ 647294 h 1216901"/>
              <a:gd name="connsiteX161" fmla="*/ 724685 w 1056486"/>
              <a:gd name="connsiteY161" fmla="*/ 643736 h 1216901"/>
              <a:gd name="connsiteX162" fmla="*/ 719051 w 1056486"/>
              <a:gd name="connsiteY162" fmla="*/ 584729 h 1216901"/>
              <a:gd name="connsiteX163" fmla="*/ 716086 w 1056486"/>
              <a:gd name="connsiteY163" fmla="*/ 555078 h 1216901"/>
              <a:gd name="connsiteX164" fmla="*/ 713121 w 1056486"/>
              <a:gd name="connsiteY164" fmla="*/ 525426 h 1216901"/>
              <a:gd name="connsiteX165" fmla="*/ 722609 w 1056486"/>
              <a:gd name="connsiteY165" fmla="*/ 522461 h 1216901"/>
              <a:gd name="connsiteX166" fmla="*/ 725871 w 1056486"/>
              <a:gd name="connsiteY166" fmla="*/ 514752 h 1216901"/>
              <a:gd name="connsiteX167" fmla="*/ 734470 w 1056486"/>
              <a:gd name="connsiteY167" fmla="*/ 502298 h 1216901"/>
              <a:gd name="connsiteX168" fmla="*/ 737139 w 1056486"/>
              <a:gd name="connsiteY168" fmla="*/ 502298 h 1216901"/>
              <a:gd name="connsiteX169" fmla="*/ 737139 w 1056486"/>
              <a:gd name="connsiteY169" fmla="*/ 496664 h 1216901"/>
              <a:gd name="connsiteX170" fmla="*/ 742179 w 1056486"/>
              <a:gd name="connsiteY170" fmla="*/ 490141 h 1216901"/>
              <a:gd name="connsiteX171" fmla="*/ 795849 w 1056486"/>
              <a:gd name="connsiteY171" fmla="*/ 436768 h 1216901"/>
              <a:gd name="connsiteX172" fmla="*/ 828169 w 1056486"/>
              <a:gd name="connsiteY172" fmla="*/ 399110 h 1216901"/>
              <a:gd name="connsiteX173" fmla="*/ 880356 w 1056486"/>
              <a:gd name="connsiteY173" fmla="*/ 329133 h 1216901"/>
              <a:gd name="connsiteX174" fmla="*/ 894292 w 1056486"/>
              <a:gd name="connsiteY174" fmla="*/ 314603 h 1216901"/>
              <a:gd name="connsiteX175" fmla="*/ 926019 w 1056486"/>
              <a:gd name="connsiteY175" fmla="*/ 289696 h 1216901"/>
              <a:gd name="connsiteX176" fmla="*/ 978503 w 1056486"/>
              <a:gd name="connsiteY176" fmla="*/ 262713 h 1216901"/>
              <a:gd name="connsiteX177" fmla="*/ 1004003 w 1056486"/>
              <a:gd name="connsiteY177" fmla="*/ 248184 h 1216901"/>
              <a:gd name="connsiteX178" fmla="*/ 1025945 w 1056486"/>
              <a:gd name="connsiteY178" fmla="*/ 232765 h 1216901"/>
              <a:gd name="connsiteX179" fmla="*/ 1039585 w 1056486"/>
              <a:gd name="connsiteY179" fmla="*/ 221497 h 1216901"/>
              <a:gd name="connsiteX180" fmla="*/ 1045219 w 1056486"/>
              <a:gd name="connsiteY180" fmla="*/ 214084 h 1216901"/>
              <a:gd name="connsiteX181" fmla="*/ 1049963 w 1056486"/>
              <a:gd name="connsiteY181" fmla="*/ 210230 h 1216901"/>
              <a:gd name="connsiteX182" fmla="*/ 1053817 w 1056486"/>
              <a:gd name="connsiteY182" fmla="*/ 210230 h 1216901"/>
              <a:gd name="connsiteX183" fmla="*/ 1056486 w 1056486"/>
              <a:gd name="connsiteY183" fmla="*/ 207858 h 121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056486" h="1216901">
                <a:moveTo>
                  <a:pt x="1056486" y="207858"/>
                </a:moveTo>
                <a:lnTo>
                  <a:pt x="1029207" y="208451"/>
                </a:lnTo>
                <a:lnTo>
                  <a:pt x="1012602" y="214678"/>
                </a:lnTo>
                <a:lnTo>
                  <a:pt x="999555" y="212305"/>
                </a:lnTo>
                <a:lnTo>
                  <a:pt x="991549" y="200148"/>
                </a:lnTo>
                <a:lnTo>
                  <a:pt x="983543" y="192735"/>
                </a:lnTo>
                <a:lnTo>
                  <a:pt x="953002" y="200445"/>
                </a:lnTo>
                <a:lnTo>
                  <a:pt x="913566" y="202520"/>
                </a:lnTo>
                <a:lnTo>
                  <a:pt x="894885" y="206375"/>
                </a:lnTo>
                <a:lnTo>
                  <a:pt x="886879" y="201631"/>
                </a:lnTo>
                <a:lnTo>
                  <a:pt x="879466" y="187991"/>
                </a:lnTo>
                <a:lnTo>
                  <a:pt x="869088" y="187398"/>
                </a:lnTo>
                <a:lnTo>
                  <a:pt x="852187" y="192735"/>
                </a:lnTo>
                <a:lnTo>
                  <a:pt x="829948" y="213491"/>
                </a:lnTo>
                <a:lnTo>
                  <a:pt x="808302" y="225352"/>
                </a:lnTo>
                <a:lnTo>
                  <a:pt x="790512" y="227428"/>
                </a:lnTo>
                <a:lnTo>
                  <a:pt x="771831" y="220015"/>
                </a:lnTo>
                <a:lnTo>
                  <a:pt x="740993" y="204003"/>
                </a:lnTo>
                <a:lnTo>
                  <a:pt x="718755" y="184729"/>
                </a:lnTo>
                <a:lnTo>
                  <a:pt x="695330" y="179689"/>
                </a:lnTo>
                <a:lnTo>
                  <a:pt x="678132" y="183247"/>
                </a:lnTo>
                <a:lnTo>
                  <a:pt x="672498" y="194514"/>
                </a:lnTo>
                <a:lnTo>
                  <a:pt x="663603" y="195404"/>
                </a:lnTo>
                <a:lnTo>
                  <a:pt x="655597" y="177613"/>
                </a:lnTo>
                <a:lnTo>
                  <a:pt x="648777" y="163973"/>
                </a:lnTo>
                <a:lnTo>
                  <a:pt x="636916" y="158933"/>
                </a:lnTo>
                <a:lnTo>
                  <a:pt x="615271" y="147072"/>
                </a:lnTo>
                <a:lnTo>
                  <a:pt x="600445" y="140845"/>
                </a:lnTo>
                <a:lnTo>
                  <a:pt x="577910" y="133729"/>
                </a:lnTo>
                <a:lnTo>
                  <a:pt x="570200" y="132543"/>
                </a:lnTo>
                <a:lnTo>
                  <a:pt x="555967" y="132543"/>
                </a:lnTo>
                <a:lnTo>
                  <a:pt x="542031" y="133136"/>
                </a:lnTo>
                <a:lnTo>
                  <a:pt x="526019" y="136990"/>
                </a:lnTo>
                <a:lnTo>
                  <a:pt x="515345" y="149147"/>
                </a:lnTo>
                <a:lnTo>
                  <a:pt x="502001" y="155374"/>
                </a:lnTo>
                <a:lnTo>
                  <a:pt x="482728" y="159229"/>
                </a:lnTo>
                <a:lnTo>
                  <a:pt x="469385" y="155374"/>
                </a:lnTo>
                <a:lnTo>
                  <a:pt x="461972" y="143810"/>
                </a:lnTo>
                <a:lnTo>
                  <a:pt x="433506" y="135211"/>
                </a:lnTo>
                <a:lnTo>
                  <a:pt x="384285" y="129577"/>
                </a:lnTo>
                <a:lnTo>
                  <a:pt x="355523" y="123647"/>
                </a:lnTo>
                <a:lnTo>
                  <a:pt x="347813" y="117717"/>
                </a:lnTo>
                <a:lnTo>
                  <a:pt x="343366" y="110897"/>
                </a:lnTo>
                <a:lnTo>
                  <a:pt x="340993" y="100519"/>
                </a:lnTo>
                <a:lnTo>
                  <a:pt x="340993" y="100519"/>
                </a:lnTo>
                <a:lnTo>
                  <a:pt x="326761" y="72646"/>
                </a:lnTo>
                <a:lnTo>
                  <a:pt x="319940" y="48925"/>
                </a:lnTo>
                <a:lnTo>
                  <a:pt x="315493" y="20460"/>
                </a:lnTo>
                <a:lnTo>
                  <a:pt x="315789" y="10971"/>
                </a:lnTo>
                <a:lnTo>
                  <a:pt x="312824" y="8006"/>
                </a:lnTo>
                <a:lnTo>
                  <a:pt x="303929" y="2372"/>
                </a:lnTo>
                <a:lnTo>
                  <a:pt x="274870" y="0"/>
                </a:lnTo>
                <a:lnTo>
                  <a:pt x="276649" y="34396"/>
                </a:lnTo>
                <a:lnTo>
                  <a:pt x="279022" y="77687"/>
                </a:lnTo>
                <a:lnTo>
                  <a:pt x="247294" y="79170"/>
                </a:lnTo>
                <a:lnTo>
                  <a:pt x="189770" y="82431"/>
                </a:lnTo>
                <a:lnTo>
                  <a:pt x="132246" y="85397"/>
                </a:lnTo>
                <a:lnTo>
                  <a:pt x="74129" y="88065"/>
                </a:lnTo>
                <a:lnTo>
                  <a:pt x="16605" y="90141"/>
                </a:lnTo>
                <a:lnTo>
                  <a:pt x="0" y="90734"/>
                </a:lnTo>
                <a:lnTo>
                  <a:pt x="15715" y="154485"/>
                </a:lnTo>
                <a:lnTo>
                  <a:pt x="16308" y="172572"/>
                </a:lnTo>
                <a:lnTo>
                  <a:pt x="14826" y="184433"/>
                </a:lnTo>
                <a:lnTo>
                  <a:pt x="17494" y="204893"/>
                </a:lnTo>
                <a:lnTo>
                  <a:pt x="17198" y="218532"/>
                </a:lnTo>
                <a:lnTo>
                  <a:pt x="19867" y="236027"/>
                </a:lnTo>
                <a:lnTo>
                  <a:pt x="20163" y="259155"/>
                </a:lnTo>
                <a:lnTo>
                  <a:pt x="27576" y="285841"/>
                </a:lnTo>
                <a:lnTo>
                  <a:pt x="38250" y="309859"/>
                </a:lnTo>
                <a:lnTo>
                  <a:pt x="38250" y="316679"/>
                </a:lnTo>
                <a:lnTo>
                  <a:pt x="41809" y="331208"/>
                </a:lnTo>
                <a:lnTo>
                  <a:pt x="48035" y="343069"/>
                </a:lnTo>
                <a:lnTo>
                  <a:pt x="61675" y="378058"/>
                </a:lnTo>
                <a:lnTo>
                  <a:pt x="62565" y="411861"/>
                </a:lnTo>
                <a:lnTo>
                  <a:pt x="65233" y="422239"/>
                </a:lnTo>
                <a:lnTo>
                  <a:pt x="71164" y="495182"/>
                </a:lnTo>
                <a:lnTo>
                  <a:pt x="72646" y="504374"/>
                </a:lnTo>
                <a:lnTo>
                  <a:pt x="79763" y="515345"/>
                </a:lnTo>
                <a:lnTo>
                  <a:pt x="77391" y="532246"/>
                </a:lnTo>
                <a:lnTo>
                  <a:pt x="77391" y="540845"/>
                </a:lnTo>
                <a:lnTo>
                  <a:pt x="80059" y="571386"/>
                </a:lnTo>
                <a:lnTo>
                  <a:pt x="84507" y="583247"/>
                </a:lnTo>
                <a:lnTo>
                  <a:pt x="89251" y="607265"/>
                </a:lnTo>
                <a:lnTo>
                  <a:pt x="106449" y="636620"/>
                </a:lnTo>
                <a:lnTo>
                  <a:pt x="109711" y="647887"/>
                </a:lnTo>
                <a:lnTo>
                  <a:pt x="110897" y="657079"/>
                </a:lnTo>
                <a:lnTo>
                  <a:pt x="116234" y="675167"/>
                </a:lnTo>
                <a:lnTo>
                  <a:pt x="115938" y="699778"/>
                </a:lnTo>
                <a:lnTo>
                  <a:pt x="118606" y="715493"/>
                </a:lnTo>
                <a:lnTo>
                  <a:pt x="114455" y="736249"/>
                </a:lnTo>
                <a:lnTo>
                  <a:pt x="111490" y="745144"/>
                </a:lnTo>
                <a:lnTo>
                  <a:pt x="104966" y="754633"/>
                </a:lnTo>
                <a:lnTo>
                  <a:pt x="84210" y="775389"/>
                </a:lnTo>
                <a:lnTo>
                  <a:pt x="79170" y="782209"/>
                </a:lnTo>
                <a:lnTo>
                  <a:pt x="80356" y="788436"/>
                </a:lnTo>
                <a:lnTo>
                  <a:pt x="85100" y="796145"/>
                </a:lnTo>
                <a:lnTo>
                  <a:pt x="96961" y="814233"/>
                </a:lnTo>
                <a:lnTo>
                  <a:pt x="103187" y="821349"/>
                </a:lnTo>
                <a:lnTo>
                  <a:pt x="127798" y="832617"/>
                </a:lnTo>
                <a:lnTo>
                  <a:pt x="139362" y="847443"/>
                </a:lnTo>
                <a:lnTo>
                  <a:pt x="141438" y="893699"/>
                </a:lnTo>
                <a:lnTo>
                  <a:pt x="143514" y="939659"/>
                </a:lnTo>
                <a:lnTo>
                  <a:pt x="145589" y="985915"/>
                </a:lnTo>
                <a:lnTo>
                  <a:pt x="147665" y="1032172"/>
                </a:lnTo>
                <a:lnTo>
                  <a:pt x="151520" y="1124685"/>
                </a:lnTo>
                <a:lnTo>
                  <a:pt x="153595" y="1170645"/>
                </a:lnTo>
                <a:lnTo>
                  <a:pt x="155671" y="1216901"/>
                </a:lnTo>
                <a:lnTo>
                  <a:pt x="204299" y="1214826"/>
                </a:lnTo>
                <a:lnTo>
                  <a:pt x="252632" y="1212454"/>
                </a:lnTo>
                <a:lnTo>
                  <a:pt x="301260" y="1209785"/>
                </a:lnTo>
                <a:lnTo>
                  <a:pt x="349592" y="1207116"/>
                </a:lnTo>
                <a:lnTo>
                  <a:pt x="398221" y="1204151"/>
                </a:lnTo>
                <a:lnTo>
                  <a:pt x="446553" y="1200889"/>
                </a:lnTo>
                <a:lnTo>
                  <a:pt x="494885" y="1197628"/>
                </a:lnTo>
                <a:lnTo>
                  <a:pt x="543217" y="1194070"/>
                </a:lnTo>
                <a:lnTo>
                  <a:pt x="591549" y="1190511"/>
                </a:lnTo>
                <a:lnTo>
                  <a:pt x="639881" y="1186360"/>
                </a:lnTo>
                <a:lnTo>
                  <a:pt x="688214" y="1182209"/>
                </a:lnTo>
                <a:lnTo>
                  <a:pt x="736545" y="1177761"/>
                </a:lnTo>
                <a:lnTo>
                  <a:pt x="784878" y="1173313"/>
                </a:lnTo>
                <a:lnTo>
                  <a:pt x="833210" y="1168569"/>
                </a:lnTo>
                <a:lnTo>
                  <a:pt x="881542" y="1163528"/>
                </a:lnTo>
                <a:lnTo>
                  <a:pt x="930467" y="1158191"/>
                </a:lnTo>
                <a:lnTo>
                  <a:pt x="919199" y="1098295"/>
                </a:lnTo>
                <a:lnTo>
                  <a:pt x="910007" y="1070423"/>
                </a:lnTo>
                <a:lnTo>
                  <a:pt x="899629" y="1060341"/>
                </a:lnTo>
                <a:lnTo>
                  <a:pt x="878873" y="1049370"/>
                </a:lnTo>
                <a:lnTo>
                  <a:pt x="847739" y="1037509"/>
                </a:lnTo>
                <a:lnTo>
                  <a:pt x="828169" y="1025352"/>
                </a:lnTo>
                <a:lnTo>
                  <a:pt x="815715" y="1006968"/>
                </a:lnTo>
                <a:lnTo>
                  <a:pt x="792587" y="986212"/>
                </a:lnTo>
                <a:lnTo>
                  <a:pt x="778058" y="978206"/>
                </a:lnTo>
                <a:lnTo>
                  <a:pt x="764418" y="976130"/>
                </a:lnTo>
                <a:lnTo>
                  <a:pt x="753150" y="969904"/>
                </a:lnTo>
                <a:lnTo>
                  <a:pt x="744255" y="959525"/>
                </a:lnTo>
                <a:lnTo>
                  <a:pt x="732691" y="953595"/>
                </a:lnTo>
                <a:lnTo>
                  <a:pt x="718458" y="951816"/>
                </a:lnTo>
                <a:lnTo>
                  <a:pt x="702150" y="944107"/>
                </a:lnTo>
                <a:lnTo>
                  <a:pt x="682283" y="929281"/>
                </a:lnTo>
                <a:lnTo>
                  <a:pt x="681690" y="928095"/>
                </a:lnTo>
                <a:lnTo>
                  <a:pt x="676946" y="916531"/>
                </a:lnTo>
                <a:lnTo>
                  <a:pt x="678429" y="909711"/>
                </a:lnTo>
                <a:lnTo>
                  <a:pt x="679614" y="886583"/>
                </a:lnTo>
                <a:lnTo>
                  <a:pt x="678725" y="879466"/>
                </a:lnTo>
                <a:lnTo>
                  <a:pt x="672795" y="858710"/>
                </a:lnTo>
                <a:lnTo>
                  <a:pt x="676946" y="850111"/>
                </a:lnTo>
                <a:lnTo>
                  <a:pt x="673684" y="824314"/>
                </a:lnTo>
                <a:lnTo>
                  <a:pt x="674870" y="815715"/>
                </a:lnTo>
                <a:lnTo>
                  <a:pt x="682876" y="793773"/>
                </a:lnTo>
                <a:lnTo>
                  <a:pt x="682283" y="783098"/>
                </a:lnTo>
                <a:lnTo>
                  <a:pt x="677539" y="770941"/>
                </a:lnTo>
                <a:lnTo>
                  <a:pt x="669237" y="761453"/>
                </a:lnTo>
                <a:lnTo>
                  <a:pt x="649073" y="752557"/>
                </a:lnTo>
                <a:lnTo>
                  <a:pt x="647294" y="739511"/>
                </a:lnTo>
                <a:lnTo>
                  <a:pt x="649370" y="729429"/>
                </a:lnTo>
                <a:lnTo>
                  <a:pt x="660341" y="709859"/>
                </a:lnTo>
                <a:lnTo>
                  <a:pt x="665678" y="692958"/>
                </a:lnTo>
                <a:lnTo>
                  <a:pt x="671312" y="685248"/>
                </a:lnTo>
                <a:lnTo>
                  <a:pt x="707191" y="657376"/>
                </a:lnTo>
                <a:lnTo>
                  <a:pt x="715196" y="654707"/>
                </a:lnTo>
                <a:lnTo>
                  <a:pt x="720534" y="647294"/>
                </a:lnTo>
                <a:lnTo>
                  <a:pt x="724685" y="643736"/>
                </a:lnTo>
                <a:lnTo>
                  <a:pt x="719051" y="584729"/>
                </a:lnTo>
                <a:lnTo>
                  <a:pt x="716086" y="555078"/>
                </a:lnTo>
                <a:lnTo>
                  <a:pt x="713121" y="525426"/>
                </a:lnTo>
                <a:lnTo>
                  <a:pt x="722609" y="522461"/>
                </a:lnTo>
                <a:lnTo>
                  <a:pt x="725871" y="514752"/>
                </a:lnTo>
                <a:lnTo>
                  <a:pt x="734470" y="502298"/>
                </a:lnTo>
                <a:lnTo>
                  <a:pt x="737139" y="502298"/>
                </a:lnTo>
                <a:lnTo>
                  <a:pt x="737139" y="496664"/>
                </a:lnTo>
                <a:lnTo>
                  <a:pt x="742179" y="490141"/>
                </a:lnTo>
                <a:lnTo>
                  <a:pt x="795849" y="436768"/>
                </a:lnTo>
                <a:lnTo>
                  <a:pt x="828169" y="399110"/>
                </a:lnTo>
                <a:lnTo>
                  <a:pt x="880356" y="329133"/>
                </a:lnTo>
                <a:lnTo>
                  <a:pt x="894292" y="314603"/>
                </a:lnTo>
                <a:lnTo>
                  <a:pt x="926019" y="289696"/>
                </a:lnTo>
                <a:lnTo>
                  <a:pt x="978503" y="262713"/>
                </a:lnTo>
                <a:lnTo>
                  <a:pt x="1004003" y="248184"/>
                </a:lnTo>
                <a:lnTo>
                  <a:pt x="1025945" y="232765"/>
                </a:lnTo>
                <a:lnTo>
                  <a:pt x="1039585" y="221497"/>
                </a:lnTo>
                <a:lnTo>
                  <a:pt x="1045219" y="214084"/>
                </a:lnTo>
                <a:lnTo>
                  <a:pt x="1049963" y="210230"/>
                </a:lnTo>
                <a:lnTo>
                  <a:pt x="1053817" y="210230"/>
                </a:lnTo>
                <a:lnTo>
                  <a:pt x="1056486" y="207858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F1A555FE-7922-56D6-A727-954083866C71}"/>
              </a:ext>
            </a:extLst>
          </p:cNvPr>
          <p:cNvSpPr/>
          <p:nvPr/>
        </p:nvSpPr>
        <p:spPr>
          <a:xfrm>
            <a:off x="6082494" y="3783850"/>
            <a:ext cx="995246" cy="816290"/>
          </a:xfrm>
          <a:custGeom>
            <a:avLst/>
            <a:gdLst>
              <a:gd name="connsiteX0" fmla="*/ 678429 w 1127946"/>
              <a:gd name="connsiteY0" fmla="*/ 45663 h 925129"/>
              <a:gd name="connsiteX1" fmla="*/ 663603 w 1127946"/>
              <a:gd name="connsiteY1" fmla="*/ 36175 h 925129"/>
              <a:gd name="connsiteX2" fmla="*/ 660637 w 1127946"/>
              <a:gd name="connsiteY2" fmla="*/ 28762 h 925129"/>
              <a:gd name="connsiteX3" fmla="*/ 648777 w 1127946"/>
              <a:gd name="connsiteY3" fmla="*/ 22239 h 925129"/>
              <a:gd name="connsiteX4" fmla="*/ 646701 w 1127946"/>
              <a:gd name="connsiteY4" fmla="*/ 17494 h 925129"/>
              <a:gd name="connsiteX5" fmla="*/ 637806 w 1127946"/>
              <a:gd name="connsiteY5" fmla="*/ 14233 h 925129"/>
              <a:gd name="connsiteX6" fmla="*/ 628614 w 1127946"/>
              <a:gd name="connsiteY6" fmla="*/ 0 h 925129"/>
              <a:gd name="connsiteX7" fmla="*/ 589474 w 1127946"/>
              <a:gd name="connsiteY7" fmla="*/ 4151 h 925129"/>
              <a:gd name="connsiteX8" fmla="*/ 550037 w 1127946"/>
              <a:gd name="connsiteY8" fmla="*/ 8302 h 925129"/>
              <a:gd name="connsiteX9" fmla="*/ 510897 w 1127946"/>
              <a:gd name="connsiteY9" fmla="*/ 12157 h 925129"/>
              <a:gd name="connsiteX10" fmla="*/ 471757 w 1127946"/>
              <a:gd name="connsiteY10" fmla="*/ 16012 h 925129"/>
              <a:gd name="connsiteX11" fmla="*/ 432617 w 1127946"/>
              <a:gd name="connsiteY11" fmla="*/ 19570 h 925129"/>
              <a:gd name="connsiteX12" fmla="*/ 393180 w 1127946"/>
              <a:gd name="connsiteY12" fmla="*/ 23128 h 925129"/>
              <a:gd name="connsiteX13" fmla="*/ 314603 w 1127946"/>
              <a:gd name="connsiteY13" fmla="*/ 29948 h 925129"/>
              <a:gd name="connsiteX14" fmla="*/ 275463 w 1127946"/>
              <a:gd name="connsiteY14" fmla="*/ 33210 h 925129"/>
              <a:gd name="connsiteX15" fmla="*/ 236026 w 1127946"/>
              <a:gd name="connsiteY15" fmla="*/ 36471 h 925129"/>
              <a:gd name="connsiteX16" fmla="*/ 196590 w 1127946"/>
              <a:gd name="connsiteY16" fmla="*/ 39436 h 925129"/>
              <a:gd name="connsiteX17" fmla="*/ 117717 w 1127946"/>
              <a:gd name="connsiteY17" fmla="*/ 45070 h 925129"/>
              <a:gd name="connsiteX18" fmla="*/ 78577 w 1127946"/>
              <a:gd name="connsiteY18" fmla="*/ 47739 h 925129"/>
              <a:gd name="connsiteX19" fmla="*/ 39140 w 1127946"/>
              <a:gd name="connsiteY19" fmla="*/ 50111 h 925129"/>
              <a:gd name="connsiteX20" fmla="*/ 0 w 1127946"/>
              <a:gd name="connsiteY20" fmla="*/ 52483 h 925129"/>
              <a:gd name="connsiteX21" fmla="*/ 4448 w 1127946"/>
              <a:gd name="connsiteY21" fmla="*/ 58710 h 925129"/>
              <a:gd name="connsiteX22" fmla="*/ 14233 w 1127946"/>
              <a:gd name="connsiteY22" fmla="*/ 79763 h 925129"/>
              <a:gd name="connsiteX23" fmla="*/ 18977 w 1127946"/>
              <a:gd name="connsiteY23" fmla="*/ 100815 h 925129"/>
              <a:gd name="connsiteX24" fmla="*/ 28169 w 1127946"/>
              <a:gd name="connsiteY24" fmla="*/ 114159 h 925129"/>
              <a:gd name="connsiteX25" fmla="*/ 42105 w 1127946"/>
              <a:gd name="connsiteY25" fmla="*/ 119792 h 925129"/>
              <a:gd name="connsiteX26" fmla="*/ 51890 w 1127946"/>
              <a:gd name="connsiteY26" fmla="*/ 133136 h 925129"/>
              <a:gd name="connsiteX27" fmla="*/ 57821 w 1127946"/>
              <a:gd name="connsiteY27" fmla="*/ 153892 h 925129"/>
              <a:gd name="connsiteX28" fmla="*/ 69978 w 1127946"/>
              <a:gd name="connsiteY28" fmla="*/ 170793 h 925129"/>
              <a:gd name="connsiteX29" fmla="*/ 72646 w 1127946"/>
              <a:gd name="connsiteY29" fmla="*/ 172572 h 925129"/>
              <a:gd name="connsiteX30" fmla="*/ 110304 w 1127946"/>
              <a:gd name="connsiteY30" fmla="*/ 196887 h 925129"/>
              <a:gd name="connsiteX31" fmla="*/ 119792 w 1127946"/>
              <a:gd name="connsiteY31" fmla="*/ 196590 h 925129"/>
              <a:gd name="connsiteX32" fmla="*/ 130764 w 1127946"/>
              <a:gd name="connsiteY32" fmla="*/ 191846 h 925129"/>
              <a:gd name="connsiteX33" fmla="*/ 139659 w 1127946"/>
              <a:gd name="connsiteY33" fmla="*/ 197479 h 925129"/>
              <a:gd name="connsiteX34" fmla="*/ 146479 w 1127946"/>
              <a:gd name="connsiteY34" fmla="*/ 213491 h 925129"/>
              <a:gd name="connsiteX35" fmla="*/ 146182 w 1127946"/>
              <a:gd name="connsiteY35" fmla="*/ 221794 h 925129"/>
              <a:gd name="connsiteX36" fmla="*/ 138769 w 1127946"/>
              <a:gd name="connsiteY36" fmla="*/ 222683 h 925129"/>
              <a:gd name="connsiteX37" fmla="*/ 129874 w 1127946"/>
              <a:gd name="connsiteY37" fmla="*/ 233061 h 925129"/>
              <a:gd name="connsiteX38" fmla="*/ 119792 w 1127946"/>
              <a:gd name="connsiteY38" fmla="*/ 253224 h 925129"/>
              <a:gd name="connsiteX39" fmla="*/ 123647 w 1127946"/>
              <a:gd name="connsiteY39" fmla="*/ 271312 h 925129"/>
              <a:gd name="connsiteX40" fmla="*/ 141438 w 1127946"/>
              <a:gd name="connsiteY40" fmla="*/ 287324 h 925129"/>
              <a:gd name="connsiteX41" fmla="*/ 153595 w 1127946"/>
              <a:gd name="connsiteY41" fmla="*/ 303632 h 925129"/>
              <a:gd name="connsiteX42" fmla="*/ 160118 w 1127946"/>
              <a:gd name="connsiteY42" fmla="*/ 320534 h 925129"/>
              <a:gd name="connsiteX43" fmla="*/ 171979 w 1127946"/>
              <a:gd name="connsiteY43" fmla="*/ 333284 h 925129"/>
              <a:gd name="connsiteX44" fmla="*/ 197776 w 1127946"/>
              <a:gd name="connsiteY44" fmla="*/ 346034 h 925129"/>
              <a:gd name="connsiteX45" fmla="*/ 197776 w 1127946"/>
              <a:gd name="connsiteY45" fmla="*/ 353743 h 925129"/>
              <a:gd name="connsiteX46" fmla="*/ 199555 w 1127946"/>
              <a:gd name="connsiteY46" fmla="*/ 380430 h 925129"/>
              <a:gd name="connsiteX47" fmla="*/ 201038 w 1127946"/>
              <a:gd name="connsiteY47" fmla="*/ 407116 h 925129"/>
              <a:gd name="connsiteX48" fmla="*/ 202817 w 1127946"/>
              <a:gd name="connsiteY48" fmla="*/ 433803 h 925129"/>
              <a:gd name="connsiteX49" fmla="*/ 204299 w 1127946"/>
              <a:gd name="connsiteY49" fmla="*/ 460489 h 925129"/>
              <a:gd name="connsiteX50" fmla="*/ 207858 w 1127946"/>
              <a:gd name="connsiteY50" fmla="*/ 513862 h 925129"/>
              <a:gd name="connsiteX51" fmla="*/ 209637 w 1127946"/>
              <a:gd name="connsiteY51" fmla="*/ 540548 h 925129"/>
              <a:gd name="connsiteX52" fmla="*/ 211416 w 1127946"/>
              <a:gd name="connsiteY52" fmla="*/ 567235 h 925129"/>
              <a:gd name="connsiteX53" fmla="*/ 212898 w 1127946"/>
              <a:gd name="connsiteY53" fmla="*/ 593921 h 925129"/>
              <a:gd name="connsiteX54" fmla="*/ 214677 w 1127946"/>
              <a:gd name="connsiteY54" fmla="*/ 620608 h 925129"/>
              <a:gd name="connsiteX55" fmla="*/ 216457 w 1127946"/>
              <a:gd name="connsiteY55" fmla="*/ 647294 h 925129"/>
              <a:gd name="connsiteX56" fmla="*/ 218236 w 1127946"/>
              <a:gd name="connsiteY56" fmla="*/ 673981 h 925129"/>
              <a:gd name="connsiteX57" fmla="*/ 221497 w 1127946"/>
              <a:gd name="connsiteY57" fmla="*/ 727354 h 925129"/>
              <a:gd name="connsiteX58" fmla="*/ 223276 w 1127946"/>
              <a:gd name="connsiteY58" fmla="*/ 754040 h 925129"/>
              <a:gd name="connsiteX59" fmla="*/ 224759 w 1127946"/>
              <a:gd name="connsiteY59" fmla="*/ 780726 h 925129"/>
              <a:gd name="connsiteX60" fmla="*/ 226242 w 1127946"/>
              <a:gd name="connsiteY60" fmla="*/ 806523 h 925129"/>
              <a:gd name="connsiteX61" fmla="*/ 229207 w 1127946"/>
              <a:gd name="connsiteY61" fmla="*/ 857821 h 925129"/>
              <a:gd name="connsiteX62" fmla="*/ 230689 w 1127946"/>
              <a:gd name="connsiteY62" fmla="*/ 883617 h 925129"/>
              <a:gd name="connsiteX63" fmla="*/ 276649 w 1127946"/>
              <a:gd name="connsiteY63" fmla="*/ 880652 h 925129"/>
              <a:gd name="connsiteX64" fmla="*/ 322609 w 1127946"/>
              <a:gd name="connsiteY64" fmla="*/ 877390 h 925129"/>
              <a:gd name="connsiteX65" fmla="*/ 368866 w 1127946"/>
              <a:gd name="connsiteY65" fmla="*/ 874129 h 925129"/>
              <a:gd name="connsiteX66" fmla="*/ 414825 w 1127946"/>
              <a:gd name="connsiteY66" fmla="*/ 870571 h 925129"/>
              <a:gd name="connsiteX67" fmla="*/ 460786 w 1127946"/>
              <a:gd name="connsiteY67" fmla="*/ 867012 h 925129"/>
              <a:gd name="connsiteX68" fmla="*/ 506746 w 1127946"/>
              <a:gd name="connsiteY68" fmla="*/ 863158 h 925129"/>
              <a:gd name="connsiteX69" fmla="*/ 553002 w 1127946"/>
              <a:gd name="connsiteY69" fmla="*/ 859303 h 925129"/>
              <a:gd name="connsiteX70" fmla="*/ 644922 w 1127946"/>
              <a:gd name="connsiteY70" fmla="*/ 851001 h 925129"/>
              <a:gd name="connsiteX71" fmla="*/ 690882 w 1127946"/>
              <a:gd name="connsiteY71" fmla="*/ 846553 h 925129"/>
              <a:gd name="connsiteX72" fmla="*/ 782802 w 1127946"/>
              <a:gd name="connsiteY72" fmla="*/ 837361 h 925129"/>
              <a:gd name="connsiteX73" fmla="*/ 828762 w 1127946"/>
              <a:gd name="connsiteY73" fmla="*/ 832617 h 925129"/>
              <a:gd name="connsiteX74" fmla="*/ 920385 w 1127946"/>
              <a:gd name="connsiteY74" fmla="*/ 822535 h 925129"/>
              <a:gd name="connsiteX75" fmla="*/ 966345 w 1127946"/>
              <a:gd name="connsiteY75" fmla="*/ 817198 h 925129"/>
              <a:gd name="connsiteX76" fmla="*/ 975241 w 1127946"/>
              <a:gd name="connsiteY76" fmla="*/ 832320 h 925129"/>
              <a:gd name="connsiteX77" fmla="*/ 983543 w 1127946"/>
              <a:gd name="connsiteY77" fmla="*/ 841809 h 925129"/>
              <a:gd name="connsiteX78" fmla="*/ 985619 w 1127946"/>
              <a:gd name="connsiteY78" fmla="*/ 849222 h 925129"/>
              <a:gd name="connsiteX79" fmla="*/ 985026 w 1127946"/>
              <a:gd name="connsiteY79" fmla="*/ 856931 h 925129"/>
              <a:gd name="connsiteX80" fmla="*/ 974648 w 1127946"/>
              <a:gd name="connsiteY80" fmla="*/ 875018 h 925129"/>
              <a:gd name="connsiteX81" fmla="*/ 964270 w 1127946"/>
              <a:gd name="connsiteY81" fmla="*/ 883914 h 925129"/>
              <a:gd name="connsiteX82" fmla="*/ 959229 w 1127946"/>
              <a:gd name="connsiteY82" fmla="*/ 892809 h 925129"/>
              <a:gd name="connsiteX83" fmla="*/ 951816 w 1127946"/>
              <a:gd name="connsiteY83" fmla="*/ 901705 h 925129"/>
              <a:gd name="connsiteX84" fmla="*/ 941141 w 1127946"/>
              <a:gd name="connsiteY84" fmla="*/ 925130 h 925129"/>
              <a:gd name="connsiteX85" fmla="*/ 968421 w 1127946"/>
              <a:gd name="connsiteY85" fmla="*/ 921571 h 925129"/>
              <a:gd name="connsiteX86" fmla="*/ 995701 w 1127946"/>
              <a:gd name="connsiteY86" fmla="*/ 917717 h 925129"/>
              <a:gd name="connsiteX87" fmla="*/ 1022683 w 1127946"/>
              <a:gd name="connsiteY87" fmla="*/ 914158 h 925129"/>
              <a:gd name="connsiteX88" fmla="*/ 1052928 w 1127946"/>
              <a:gd name="connsiteY88" fmla="*/ 910007 h 925129"/>
              <a:gd name="connsiteX89" fmla="*/ 1053521 w 1127946"/>
              <a:gd name="connsiteY89" fmla="*/ 904077 h 925129"/>
              <a:gd name="connsiteX90" fmla="*/ 1060934 w 1127946"/>
              <a:gd name="connsiteY90" fmla="*/ 887768 h 925129"/>
              <a:gd name="connsiteX91" fmla="*/ 1060934 w 1127946"/>
              <a:gd name="connsiteY91" fmla="*/ 874425 h 925129"/>
              <a:gd name="connsiteX92" fmla="*/ 1052928 w 1127946"/>
              <a:gd name="connsiteY92" fmla="*/ 864640 h 925129"/>
              <a:gd name="connsiteX93" fmla="*/ 1055596 w 1127946"/>
              <a:gd name="connsiteY93" fmla="*/ 858710 h 925129"/>
              <a:gd name="connsiteX94" fmla="*/ 1059748 w 1127946"/>
              <a:gd name="connsiteY94" fmla="*/ 856634 h 925129"/>
              <a:gd name="connsiteX95" fmla="*/ 1065085 w 1127946"/>
              <a:gd name="connsiteY95" fmla="*/ 855152 h 925129"/>
              <a:gd name="connsiteX96" fmla="*/ 1066568 w 1127946"/>
              <a:gd name="connsiteY96" fmla="*/ 852187 h 925129"/>
              <a:gd name="connsiteX97" fmla="*/ 1066271 w 1127946"/>
              <a:gd name="connsiteY97" fmla="*/ 848925 h 925129"/>
              <a:gd name="connsiteX98" fmla="*/ 1060934 w 1127946"/>
              <a:gd name="connsiteY98" fmla="*/ 842698 h 925129"/>
              <a:gd name="connsiteX99" fmla="*/ 1061230 w 1127946"/>
              <a:gd name="connsiteY99" fmla="*/ 836471 h 925129"/>
              <a:gd name="connsiteX100" fmla="*/ 1068940 w 1127946"/>
              <a:gd name="connsiteY100" fmla="*/ 831134 h 925129"/>
              <a:gd name="connsiteX101" fmla="*/ 1070126 w 1127946"/>
              <a:gd name="connsiteY101" fmla="*/ 819866 h 925129"/>
              <a:gd name="connsiteX102" fmla="*/ 1065678 w 1127946"/>
              <a:gd name="connsiteY102" fmla="*/ 805041 h 925129"/>
              <a:gd name="connsiteX103" fmla="*/ 1064789 w 1127946"/>
              <a:gd name="connsiteY103" fmla="*/ 802669 h 925129"/>
              <a:gd name="connsiteX104" fmla="*/ 1064789 w 1127946"/>
              <a:gd name="connsiteY104" fmla="*/ 797035 h 925129"/>
              <a:gd name="connsiteX105" fmla="*/ 1065382 w 1127946"/>
              <a:gd name="connsiteY105" fmla="*/ 794366 h 925129"/>
              <a:gd name="connsiteX106" fmla="*/ 1067754 w 1127946"/>
              <a:gd name="connsiteY106" fmla="*/ 793476 h 925129"/>
              <a:gd name="connsiteX107" fmla="*/ 1070422 w 1127946"/>
              <a:gd name="connsiteY107" fmla="*/ 793180 h 925129"/>
              <a:gd name="connsiteX108" fmla="*/ 1074870 w 1127946"/>
              <a:gd name="connsiteY108" fmla="*/ 797924 h 925129"/>
              <a:gd name="connsiteX109" fmla="*/ 1076946 w 1127946"/>
              <a:gd name="connsiteY109" fmla="*/ 802965 h 925129"/>
              <a:gd name="connsiteX110" fmla="*/ 1077242 w 1127946"/>
              <a:gd name="connsiteY110" fmla="*/ 803854 h 925129"/>
              <a:gd name="connsiteX111" fmla="*/ 1079911 w 1127946"/>
              <a:gd name="connsiteY111" fmla="*/ 805337 h 925129"/>
              <a:gd name="connsiteX112" fmla="*/ 1082876 w 1127946"/>
              <a:gd name="connsiteY112" fmla="*/ 803262 h 925129"/>
              <a:gd name="connsiteX113" fmla="*/ 1083173 w 1127946"/>
              <a:gd name="connsiteY113" fmla="*/ 802669 h 925129"/>
              <a:gd name="connsiteX114" fmla="*/ 1089696 w 1127946"/>
              <a:gd name="connsiteY114" fmla="*/ 783692 h 925129"/>
              <a:gd name="connsiteX115" fmla="*/ 1096812 w 1127946"/>
              <a:gd name="connsiteY115" fmla="*/ 778058 h 925129"/>
              <a:gd name="connsiteX116" fmla="*/ 1100074 w 1127946"/>
              <a:gd name="connsiteY116" fmla="*/ 776575 h 925129"/>
              <a:gd name="connsiteX117" fmla="*/ 1108673 w 1127946"/>
              <a:gd name="connsiteY117" fmla="*/ 778651 h 925129"/>
              <a:gd name="connsiteX118" fmla="*/ 1112824 w 1127946"/>
              <a:gd name="connsiteY118" fmla="*/ 779244 h 925129"/>
              <a:gd name="connsiteX119" fmla="*/ 1120534 w 1127946"/>
              <a:gd name="connsiteY119" fmla="*/ 771831 h 925129"/>
              <a:gd name="connsiteX120" fmla="*/ 1125871 w 1127946"/>
              <a:gd name="connsiteY120" fmla="*/ 752557 h 925129"/>
              <a:gd name="connsiteX121" fmla="*/ 1127946 w 1127946"/>
              <a:gd name="connsiteY121" fmla="*/ 732394 h 925129"/>
              <a:gd name="connsiteX122" fmla="*/ 1126761 w 1127946"/>
              <a:gd name="connsiteY122" fmla="*/ 711638 h 925129"/>
              <a:gd name="connsiteX123" fmla="*/ 1119644 w 1127946"/>
              <a:gd name="connsiteY123" fmla="*/ 695923 h 925129"/>
              <a:gd name="connsiteX124" fmla="*/ 1106597 w 1127946"/>
              <a:gd name="connsiteY124" fmla="*/ 684952 h 925129"/>
              <a:gd name="connsiteX125" fmla="*/ 1098295 w 1127946"/>
              <a:gd name="connsiteY125" fmla="*/ 680207 h 925129"/>
              <a:gd name="connsiteX126" fmla="*/ 1096812 w 1127946"/>
              <a:gd name="connsiteY126" fmla="*/ 680801 h 925129"/>
              <a:gd name="connsiteX127" fmla="*/ 1095330 w 1127946"/>
              <a:gd name="connsiteY127" fmla="*/ 682283 h 925129"/>
              <a:gd name="connsiteX128" fmla="*/ 1095033 w 1127946"/>
              <a:gd name="connsiteY128" fmla="*/ 686434 h 925129"/>
              <a:gd name="connsiteX129" fmla="*/ 1095626 w 1127946"/>
              <a:gd name="connsiteY129" fmla="*/ 689103 h 925129"/>
              <a:gd name="connsiteX130" fmla="*/ 1097405 w 1127946"/>
              <a:gd name="connsiteY130" fmla="*/ 692068 h 925129"/>
              <a:gd name="connsiteX131" fmla="*/ 1096812 w 1127946"/>
              <a:gd name="connsiteY131" fmla="*/ 694144 h 925129"/>
              <a:gd name="connsiteX132" fmla="*/ 1095033 w 1127946"/>
              <a:gd name="connsiteY132" fmla="*/ 694440 h 925129"/>
              <a:gd name="connsiteX133" fmla="*/ 1086138 w 1127946"/>
              <a:gd name="connsiteY133" fmla="*/ 690585 h 925129"/>
              <a:gd name="connsiteX134" fmla="*/ 1074573 w 1127946"/>
              <a:gd name="connsiteY134" fmla="*/ 678132 h 925129"/>
              <a:gd name="connsiteX135" fmla="*/ 1060044 w 1127946"/>
              <a:gd name="connsiteY135" fmla="*/ 657079 h 925129"/>
              <a:gd name="connsiteX136" fmla="*/ 1055300 w 1127946"/>
              <a:gd name="connsiteY136" fmla="*/ 639585 h 925129"/>
              <a:gd name="connsiteX137" fmla="*/ 1060341 w 1127946"/>
              <a:gd name="connsiteY137" fmla="*/ 625352 h 925129"/>
              <a:gd name="connsiteX138" fmla="*/ 1058562 w 1127946"/>
              <a:gd name="connsiteY138" fmla="*/ 611416 h 925129"/>
              <a:gd name="connsiteX139" fmla="*/ 1050259 w 1127946"/>
              <a:gd name="connsiteY139" fmla="*/ 597479 h 925129"/>
              <a:gd name="connsiteX140" fmla="*/ 1045219 w 1127946"/>
              <a:gd name="connsiteY140" fmla="*/ 583543 h 925129"/>
              <a:gd name="connsiteX141" fmla="*/ 1043736 w 1127946"/>
              <a:gd name="connsiteY141" fmla="*/ 569607 h 925129"/>
              <a:gd name="connsiteX142" fmla="*/ 1025055 w 1127946"/>
              <a:gd name="connsiteY142" fmla="*/ 550630 h 925129"/>
              <a:gd name="connsiteX143" fmla="*/ 989474 w 1127946"/>
              <a:gd name="connsiteY143" fmla="*/ 526612 h 925129"/>
              <a:gd name="connsiteX144" fmla="*/ 963973 w 1127946"/>
              <a:gd name="connsiteY144" fmla="*/ 512379 h 925129"/>
              <a:gd name="connsiteX145" fmla="*/ 947961 w 1127946"/>
              <a:gd name="connsiteY145" fmla="*/ 507635 h 925129"/>
              <a:gd name="connsiteX146" fmla="*/ 928688 w 1127946"/>
              <a:gd name="connsiteY146" fmla="*/ 495774 h 925129"/>
              <a:gd name="connsiteX147" fmla="*/ 906153 w 1127946"/>
              <a:gd name="connsiteY147" fmla="*/ 476797 h 925129"/>
              <a:gd name="connsiteX148" fmla="*/ 893699 w 1127946"/>
              <a:gd name="connsiteY148" fmla="*/ 461675 h 925129"/>
              <a:gd name="connsiteX149" fmla="*/ 891030 w 1127946"/>
              <a:gd name="connsiteY149" fmla="*/ 450408 h 925129"/>
              <a:gd name="connsiteX150" fmla="*/ 896961 w 1127946"/>
              <a:gd name="connsiteY150" fmla="*/ 418977 h 925129"/>
              <a:gd name="connsiteX151" fmla="*/ 915938 w 1127946"/>
              <a:gd name="connsiteY151" fmla="*/ 349889 h 925129"/>
              <a:gd name="connsiteX152" fmla="*/ 918013 w 1127946"/>
              <a:gd name="connsiteY152" fmla="*/ 341586 h 925129"/>
              <a:gd name="connsiteX153" fmla="*/ 918606 w 1127946"/>
              <a:gd name="connsiteY153" fmla="*/ 338621 h 925129"/>
              <a:gd name="connsiteX154" fmla="*/ 917124 w 1127946"/>
              <a:gd name="connsiteY154" fmla="*/ 335952 h 925129"/>
              <a:gd name="connsiteX155" fmla="*/ 914455 w 1127946"/>
              <a:gd name="connsiteY155" fmla="*/ 333580 h 925129"/>
              <a:gd name="connsiteX156" fmla="*/ 902298 w 1127946"/>
              <a:gd name="connsiteY156" fmla="*/ 327057 h 925129"/>
              <a:gd name="connsiteX157" fmla="*/ 880059 w 1127946"/>
              <a:gd name="connsiteY157" fmla="*/ 322906 h 925129"/>
              <a:gd name="connsiteX158" fmla="*/ 859896 w 1127946"/>
              <a:gd name="connsiteY158" fmla="*/ 321423 h 925129"/>
              <a:gd name="connsiteX159" fmla="*/ 845070 w 1127946"/>
              <a:gd name="connsiteY159" fmla="*/ 331208 h 925129"/>
              <a:gd name="connsiteX160" fmla="*/ 829651 w 1127946"/>
              <a:gd name="connsiteY160" fmla="*/ 316679 h 925129"/>
              <a:gd name="connsiteX161" fmla="*/ 813640 w 1127946"/>
              <a:gd name="connsiteY161" fmla="*/ 278132 h 925129"/>
              <a:gd name="connsiteX162" fmla="*/ 780430 w 1127946"/>
              <a:gd name="connsiteY162" fmla="*/ 239288 h 925129"/>
              <a:gd name="connsiteX163" fmla="*/ 730022 w 1127946"/>
              <a:gd name="connsiteY163" fmla="*/ 200148 h 925129"/>
              <a:gd name="connsiteX164" fmla="*/ 700370 w 1127946"/>
              <a:gd name="connsiteY164" fmla="*/ 172869 h 925129"/>
              <a:gd name="connsiteX165" fmla="*/ 691179 w 1127946"/>
              <a:gd name="connsiteY165" fmla="*/ 157746 h 925129"/>
              <a:gd name="connsiteX166" fmla="*/ 682580 w 1127946"/>
              <a:gd name="connsiteY166" fmla="*/ 134618 h 925129"/>
              <a:gd name="connsiteX167" fmla="*/ 673981 w 1127946"/>
              <a:gd name="connsiteY167" fmla="*/ 103484 h 925129"/>
              <a:gd name="connsiteX168" fmla="*/ 671608 w 1127946"/>
              <a:gd name="connsiteY168" fmla="*/ 77094 h 925129"/>
              <a:gd name="connsiteX169" fmla="*/ 678429 w 1127946"/>
              <a:gd name="connsiteY169" fmla="*/ 45663 h 925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127946" h="925129">
                <a:moveTo>
                  <a:pt x="678429" y="45663"/>
                </a:moveTo>
                <a:lnTo>
                  <a:pt x="663603" y="36175"/>
                </a:lnTo>
                <a:lnTo>
                  <a:pt x="660637" y="28762"/>
                </a:lnTo>
                <a:lnTo>
                  <a:pt x="648777" y="22239"/>
                </a:lnTo>
                <a:lnTo>
                  <a:pt x="646701" y="17494"/>
                </a:lnTo>
                <a:lnTo>
                  <a:pt x="637806" y="14233"/>
                </a:lnTo>
                <a:lnTo>
                  <a:pt x="628614" y="0"/>
                </a:lnTo>
                <a:lnTo>
                  <a:pt x="589474" y="4151"/>
                </a:lnTo>
                <a:lnTo>
                  <a:pt x="550037" y="8302"/>
                </a:lnTo>
                <a:lnTo>
                  <a:pt x="510897" y="12157"/>
                </a:lnTo>
                <a:lnTo>
                  <a:pt x="471757" y="16012"/>
                </a:lnTo>
                <a:lnTo>
                  <a:pt x="432617" y="19570"/>
                </a:lnTo>
                <a:lnTo>
                  <a:pt x="393180" y="23128"/>
                </a:lnTo>
                <a:lnTo>
                  <a:pt x="314603" y="29948"/>
                </a:lnTo>
                <a:lnTo>
                  <a:pt x="275463" y="33210"/>
                </a:lnTo>
                <a:lnTo>
                  <a:pt x="236026" y="36471"/>
                </a:lnTo>
                <a:lnTo>
                  <a:pt x="196590" y="39436"/>
                </a:lnTo>
                <a:lnTo>
                  <a:pt x="117717" y="45070"/>
                </a:lnTo>
                <a:lnTo>
                  <a:pt x="78577" y="47739"/>
                </a:lnTo>
                <a:lnTo>
                  <a:pt x="39140" y="50111"/>
                </a:lnTo>
                <a:lnTo>
                  <a:pt x="0" y="52483"/>
                </a:lnTo>
                <a:lnTo>
                  <a:pt x="4448" y="58710"/>
                </a:lnTo>
                <a:lnTo>
                  <a:pt x="14233" y="79763"/>
                </a:lnTo>
                <a:lnTo>
                  <a:pt x="18977" y="100815"/>
                </a:lnTo>
                <a:lnTo>
                  <a:pt x="28169" y="114159"/>
                </a:lnTo>
                <a:lnTo>
                  <a:pt x="42105" y="119792"/>
                </a:lnTo>
                <a:lnTo>
                  <a:pt x="51890" y="133136"/>
                </a:lnTo>
                <a:lnTo>
                  <a:pt x="57821" y="153892"/>
                </a:lnTo>
                <a:lnTo>
                  <a:pt x="69978" y="170793"/>
                </a:lnTo>
                <a:lnTo>
                  <a:pt x="72646" y="172572"/>
                </a:lnTo>
                <a:lnTo>
                  <a:pt x="110304" y="196887"/>
                </a:lnTo>
                <a:lnTo>
                  <a:pt x="119792" y="196590"/>
                </a:lnTo>
                <a:lnTo>
                  <a:pt x="130764" y="191846"/>
                </a:lnTo>
                <a:lnTo>
                  <a:pt x="139659" y="197479"/>
                </a:lnTo>
                <a:lnTo>
                  <a:pt x="146479" y="213491"/>
                </a:lnTo>
                <a:lnTo>
                  <a:pt x="146182" y="221794"/>
                </a:lnTo>
                <a:lnTo>
                  <a:pt x="138769" y="222683"/>
                </a:lnTo>
                <a:lnTo>
                  <a:pt x="129874" y="233061"/>
                </a:lnTo>
                <a:lnTo>
                  <a:pt x="119792" y="253224"/>
                </a:lnTo>
                <a:lnTo>
                  <a:pt x="123647" y="271312"/>
                </a:lnTo>
                <a:lnTo>
                  <a:pt x="141438" y="287324"/>
                </a:lnTo>
                <a:lnTo>
                  <a:pt x="153595" y="303632"/>
                </a:lnTo>
                <a:lnTo>
                  <a:pt x="160118" y="320534"/>
                </a:lnTo>
                <a:lnTo>
                  <a:pt x="171979" y="333284"/>
                </a:lnTo>
                <a:lnTo>
                  <a:pt x="197776" y="346034"/>
                </a:lnTo>
                <a:lnTo>
                  <a:pt x="197776" y="353743"/>
                </a:lnTo>
                <a:lnTo>
                  <a:pt x="199555" y="380430"/>
                </a:lnTo>
                <a:lnTo>
                  <a:pt x="201038" y="407116"/>
                </a:lnTo>
                <a:lnTo>
                  <a:pt x="202817" y="433803"/>
                </a:lnTo>
                <a:lnTo>
                  <a:pt x="204299" y="460489"/>
                </a:lnTo>
                <a:lnTo>
                  <a:pt x="207858" y="513862"/>
                </a:lnTo>
                <a:lnTo>
                  <a:pt x="209637" y="540548"/>
                </a:lnTo>
                <a:lnTo>
                  <a:pt x="211416" y="567235"/>
                </a:lnTo>
                <a:lnTo>
                  <a:pt x="212898" y="593921"/>
                </a:lnTo>
                <a:lnTo>
                  <a:pt x="214677" y="620608"/>
                </a:lnTo>
                <a:lnTo>
                  <a:pt x="216457" y="647294"/>
                </a:lnTo>
                <a:lnTo>
                  <a:pt x="218236" y="673981"/>
                </a:lnTo>
                <a:lnTo>
                  <a:pt x="221497" y="727354"/>
                </a:lnTo>
                <a:lnTo>
                  <a:pt x="223276" y="754040"/>
                </a:lnTo>
                <a:lnTo>
                  <a:pt x="224759" y="780726"/>
                </a:lnTo>
                <a:lnTo>
                  <a:pt x="226242" y="806523"/>
                </a:lnTo>
                <a:lnTo>
                  <a:pt x="229207" y="857821"/>
                </a:lnTo>
                <a:lnTo>
                  <a:pt x="230689" y="883617"/>
                </a:lnTo>
                <a:lnTo>
                  <a:pt x="276649" y="880652"/>
                </a:lnTo>
                <a:lnTo>
                  <a:pt x="322609" y="877390"/>
                </a:lnTo>
                <a:lnTo>
                  <a:pt x="368866" y="874129"/>
                </a:lnTo>
                <a:lnTo>
                  <a:pt x="414825" y="870571"/>
                </a:lnTo>
                <a:lnTo>
                  <a:pt x="460786" y="867012"/>
                </a:lnTo>
                <a:lnTo>
                  <a:pt x="506746" y="863158"/>
                </a:lnTo>
                <a:lnTo>
                  <a:pt x="553002" y="859303"/>
                </a:lnTo>
                <a:lnTo>
                  <a:pt x="644922" y="851001"/>
                </a:lnTo>
                <a:lnTo>
                  <a:pt x="690882" y="846553"/>
                </a:lnTo>
                <a:lnTo>
                  <a:pt x="782802" y="837361"/>
                </a:lnTo>
                <a:lnTo>
                  <a:pt x="828762" y="832617"/>
                </a:lnTo>
                <a:lnTo>
                  <a:pt x="920385" y="822535"/>
                </a:lnTo>
                <a:lnTo>
                  <a:pt x="966345" y="817198"/>
                </a:lnTo>
                <a:lnTo>
                  <a:pt x="975241" y="832320"/>
                </a:lnTo>
                <a:lnTo>
                  <a:pt x="983543" y="841809"/>
                </a:lnTo>
                <a:lnTo>
                  <a:pt x="985619" y="849222"/>
                </a:lnTo>
                <a:lnTo>
                  <a:pt x="985026" y="856931"/>
                </a:lnTo>
                <a:lnTo>
                  <a:pt x="974648" y="875018"/>
                </a:lnTo>
                <a:lnTo>
                  <a:pt x="964270" y="883914"/>
                </a:lnTo>
                <a:lnTo>
                  <a:pt x="959229" y="892809"/>
                </a:lnTo>
                <a:lnTo>
                  <a:pt x="951816" y="901705"/>
                </a:lnTo>
                <a:lnTo>
                  <a:pt x="941141" y="925130"/>
                </a:lnTo>
                <a:lnTo>
                  <a:pt x="968421" y="921571"/>
                </a:lnTo>
                <a:lnTo>
                  <a:pt x="995701" y="917717"/>
                </a:lnTo>
                <a:lnTo>
                  <a:pt x="1022683" y="914158"/>
                </a:lnTo>
                <a:lnTo>
                  <a:pt x="1052928" y="910007"/>
                </a:lnTo>
                <a:lnTo>
                  <a:pt x="1053521" y="904077"/>
                </a:lnTo>
                <a:lnTo>
                  <a:pt x="1060934" y="887768"/>
                </a:lnTo>
                <a:lnTo>
                  <a:pt x="1060934" y="874425"/>
                </a:lnTo>
                <a:lnTo>
                  <a:pt x="1052928" y="864640"/>
                </a:lnTo>
                <a:lnTo>
                  <a:pt x="1055596" y="858710"/>
                </a:lnTo>
                <a:lnTo>
                  <a:pt x="1059748" y="856634"/>
                </a:lnTo>
                <a:lnTo>
                  <a:pt x="1065085" y="855152"/>
                </a:lnTo>
                <a:lnTo>
                  <a:pt x="1066568" y="852187"/>
                </a:lnTo>
                <a:lnTo>
                  <a:pt x="1066271" y="848925"/>
                </a:lnTo>
                <a:lnTo>
                  <a:pt x="1060934" y="842698"/>
                </a:lnTo>
                <a:lnTo>
                  <a:pt x="1061230" y="836471"/>
                </a:lnTo>
                <a:lnTo>
                  <a:pt x="1068940" y="831134"/>
                </a:lnTo>
                <a:lnTo>
                  <a:pt x="1070126" y="819866"/>
                </a:lnTo>
                <a:lnTo>
                  <a:pt x="1065678" y="805041"/>
                </a:lnTo>
                <a:lnTo>
                  <a:pt x="1064789" y="802669"/>
                </a:lnTo>
                <a:lnTo>
                  <a:pt x="1064789" y="797035"/>
                </a:lnTo>
                <a:lnTo>
                  <a:pt x="1065382" y="794366"/>
                </a:lnTo>
                <a:lnTo>
                  <a:pt x="1067754" y="793476"/>
                </a:lnTo>
                <a:lnTo>
                  <a:pt x="1070422" y="793180"/>
                </a:lnTo>
                <a:lnTo>
                  <a:pt x="1074870" y="797924"/>
                </a:lnTo>
                <a:lnTo>
                  <a:pt x="1076946" y="802965"/>
                </a:lnTo>
                <a:lnTo>
                  <a:pt x="1077242" y="803854"/>
                </a:lnTo>
                <a:lnTo>
                  <a:pt x="1079911" y="805337"/>
                </a:lnTo>
                <a:lnTo>
                  <a:pt x="1082876" y="803262"/>
                </a:lnTo>
                <a:lnTo>
                  <a:pt x="1083173" y="802669"/>
                </a:lnTo>
                <a:lnTo>
                  <a:pt x="1089696" y="783692"/>
                </a:lnTo>
                <a:lnTo>
                  <a:pt x="1096812" y="778058"/>
                </a:lnTo>
                <a:lnTo>
                  <a:pt x="1100074" y="776575"/>
                </a:lnTo>
                <a:lnTo>
                  <a:pt x="1108673" y="778651"/>
                </a:lnTo>
                <a:lnTo>
                  <a:pt x="1112824" y="779244"/>
                </a:lnTo>
                <a:lnTo>
                  <a:pt x="1120534" y="771831"/>
                </a:lnTo>
                <a:lnTo>
                  <a:pt x="1125871" y="752557"/>
                </a:lnTo>
                <a:lnTo>
                  <a:pt x="1127946" y="732394"/>
                </a:lnTo>
                <a:lnTo>
                  <a:pt x="1126761" y="711638"/>
                </a:lnTo>
                <a:lnTo>
                  <a:pt x="1119644" y="695923"/>
                </a:lnTo>
                <a:lnTo>
                  <a:pt x="1106597" y="684952"/>
                </a:lnTo>
                <a:lnTo>
                  <a:pt x="1098295" y="680207"/>
                </a:lnTo>
                <a:lnTo>
                  <a:pt x="1096812" y="680801"/>
                </a:lnTo>
                <a:lnTo>
                  <a:pt x="1095330" y="682283"/>
                </a:lnTo>
                <a:lnTo>
                  <a:pt x="1095033" y="686434"/>
                </a:lnTo>
                <a:lnTo>
                  <a:pt x="1095626" y="689103"/>
                </a:lnTo>
                <a:lnTo>
                  <a:pt x="1097405" y="692068"/>
                </a:lnTo>
                <a:lnTo>
                  <a:pt x="1096812" y="694144"/>
                </a:lnTo>
                <a:lnTo>
                  <a:pt x="1095033" y="694440"/>
                </a:lnTo>
                <a:lnTo>
                  <a:pt x="1086138" y="690585"/>
                </a:lnTo>
                <a:lnTo>
                  <a:pt x="1074573" y="678132"/>
                </a:lnTo>
                <a:lnTo>
                  <a:pt x="1060044" y="657079"/>
                </a:lnTo>
                <a:lnTo>
                  <a:pt x="1055300" y="639585"/>
                </a:lnTo>
                <a:lnTo>
                  <a:pt x="1060341" y="625352"/>
                </a:lnTo>
                <a:lnTo>
                  <a:pt x="1058562" y="611416"/>
                </a:lnTo>
                <a:lnTo>
                  <a:pt x="1050259" y="597479"/>
                </a:lnTo>
                <a:lnTo>
                  <a:pt x="1045219" y="583543"/>
                </a:lnTo>
                <a:lnTo>
                  <a:pt x="1043736" y="569607"/>
                </a:lnTo>
                <a:lnTo>
                  <a:pt x="1025055" y="550630"/>
                </a:lnTo>
                <a:lnTo>
                  <a:pt x="989474" y="526612"/>
                </a:lnTo>
                <a:lnTo>
                  <a:pt x="963973" y="512379"/>
                </a:lnTo>
                <a:lnTo>
                  <a:pt x="947961" y="507635"/>
                </a:lnTo>
                <a:lnTo>
                  <a:pt x="928688" y="495774"/>
                </a:lnTo>
                <a:lnTo>
                  <a:pt x="906153" y="476797"/>
                </a:lnTo>
                <a:lnTo>
                  <a:pt x="893699" y="461675"/>
                </a:lnTo>
                <a:lnTo>
                  <a:pt x="891030" y="450408"/>
                </a:lnTo>
                <a:lnTo>
                  <a:pt x="896961" y="418977"/>
                </a:lnTo>
                <a:lnTo>
                  <a:pt x="915938" y="349889"/>
                </a:lnTo>
                <a:lnTo>
                  <a:pt x="918013" y="341586"/>
                </a:lnTo>
                <a:lnTo>
                  <a:pt x="918606" y="338621"/>
                </a:lnTo>
                <a:lnTo>
                  <a:pt x="917124" y="335952"/>
                </a:lnTo>
                <a:lnTo>
                  <a:pt x="914455" y="333580"/>
                </a:lnTo>
                <a:lnTo>
                  <a:pt x="902298" y="327057"/>
                </a:lnTo>
                <a:lnTo>
                  <a:pt x="880059" y="322906"/>
                </a:lnTo>
                <a:lnTo>
                  <a:pt x="859896" y="321423"/>
                </a:lnTo>
                <a:lnTo>
                  <a:pt x="845070" y="331208"/>
                </a:lnTo>
                <a:lnTo>
                  <a:pt x="829651" y="316679"/>
                </a:lnTo>
                <a:lnTo>
                  <a:pt x="813640" y="278132"/>
                </a:lnTo>
                <a:lnTo>
                  <a:pt x="780430" y="239288"/>
                </a:lnTo>
                <a:lnTo>
                  <a:pt x="730022" y="200148"/>
                </a:lnTo>
                <a:lnTo>
                  <a:pt x="700370" y="172869"/>
                </a:lnTo>
                <a:lnTo>
                  <a:pt x="691179" y="157746"/>
                </a:lnTo>
                <a:lnTo>
                  <a:pt x="682580" y="134618"/>
                </a:lnTo>
                <a:lnTo>
                  <a:pt x="673981" y="103484"/>
                </a:lnTo>
                <a:lnTo>
                  <a:pt x="671608" y="77094"/>
                </a:lnTo>
                <a:lnTo>
                  <a:pt x="678429" y="45663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2B92E21-7D6A-C25D-842B-22407146D9DC}"/>
              </a:ext>
            </a:extLst>
          </p:cNvPr>
          <p:cNvSpPr/>
          <p:nvPr/>
        </p:nvSpPr>
        <p:spPr>
          <a:xfrm>
            <a:off x="6082233" y="3783850"/>
            <a:ext cx="995246" cy="816028"/>
          </a:xfrm>
          <a:custGeom>
            <a:avLst/>
            <a:gdLst>
              <a:gd name="connsiteX0" fmla="*/ 678725 w 1127946"/>
              <a:gd name="connsiteY0" fmla="*/ 45663 h 924832"/>
              <a:gd name="connsiteX1" fmla="*/ 663900 w 1127946"/>
              <a:gd name="connsiteY1" fmla="*/ 36175 h 924832"/>
              <a:gd name="connsiteX2" fmla="*/ 660934 w 1127946"/>
              <a:gd name="connsiteY2" fmla="*/ 28762 h 924832"/>
              <a:gd name="connsiteX3" fmla="*/ 649074 w 1127946"/>
              <a:gd name="connsiteY3" fmla="*/ 22239 h 924832"/>
              <a:gd name="connsiteX4" fmla="*/ 646998 w 1127946"/>
              <a:gd name="connsiteY4" fmla="*/ 17494 h 924832"/>
              <a:gd name="connsiteX5" fmla="*/ 638102 w 1127946"/>
              <a:gd name="connsiteY5" fmla="*/ 14233 h 924832"/>
              <a:gd name="connsiteX6" fmla="*/ 628910 w 1127946"/>
              <a:gd name="connsiteY6" fmla="*/ 0 h 924832"/>
              <a:gd name="connsiteX7" fmla="*/ 589771 w 1127946"/>
              <a:gd name="connsiteY7" fmla="*/ 4151 h 924832"/>
              <a:gd name="connsiteX8" fmla="*/ 550037 w 1127946"/>
              <a:gd name="connsiteY8" fmla="*/ 8006 h 924832"/>
              <a:gd name="connsiteX9" fmla="*/ 510897 w 1127946"/>
              <a:gd name="connsiteY9" fmla="*/ 11860 h 924832"/>
              <a:gd name="connsiteX10" fmla="*/ 471757 w 1127946"/>
              <a:gd name="connsiteY10" fmla="*/ 15715 h 924832"/>
              <a:gd name="connsiteX11" fmla="*/ 432617 w 1127946"/>
              <a:gd name="connsiteY11" fmla="*/ 19273 h 924832"/>
              <a:gd name="connsiteX12" fmla="*/ 393180 w 1127946"/>
              <a:gd name="connsiteY12" fmla="*/ 22832 h 924832"/>
              <a:gd name="connsiteX13" fmla="*/ 314603 w 1127946"/>
              <a:gd name="connsiteY13" fmla="*/ 29652 h 924832"/>
              <a:gd name="connsiteX14" fmla="*/ 275464 w 1127946"/>
              <a:gd name="connsiteY14" fmla="*/ 32913 h 924832"/>
              <a:gd name="connsiteX15" fmla="*/ 236027 w 1127946"/>
              <a:gd name="connsiteY15" fmla="*/ 36175 h 924832"/>
              <a:gd name="connsiteX16" fmla="*/ 196590 w 1127946"/>
              <a:gd name="connsiteY16" fmla="*/ 39140 h 924832"/>
              <a:gd name="connsiteX17" fmla="*/ 117717 w 1127946"/>
              <a:gd name="connsiteY17" fmla="*/ 44774 h 924832"/>
              <a:gd name="connsiteX18" fmla="*/ 78577 w 1127946"/>
              <a:gd name="connsiteY18" fmla="*/ 47443 h 924832"/>
              <a:gd name="connsiteX19" fmla="*/ 39140 w 1127946"/>
              <a:gd name="connsiteY19" fmla="*/ 49815 h 924832"/>
              <a:gd name="connsiteX20" fmla="*/ 0 w 1127946"/>
              <a:gd name="connsiteY20" fmla="*/ 52187 h 924832"/>
              <a:gd name="connsiteX21" fmla="*/ 4448 w 1127946"/>
              <a:gd name="connsiteY21" fmla="*/ 58413 h 924832"/>
              <a:gd name="connsiteX22" fmla="*/ 14233 w 1127946"/>
              <a:gd name="connsiteY22" fmla="*/ 79466 h 924832"/>
              <a:gd name="connsiteX23" fmla="*/ 18977 w 1127946"/>
              <a:gd name="connsiteY23" fmla="*/ 100519 h 924832"/>
              <a:gd name="connsiteX24" fmla="*/ 28169 w 1127946"/>
              <a:gd name="connsiteY24" fmla="*/ 113862 h 924832"/>
              <a:gd name="connsiteX25" fmla="*/ 42106 w 1127946"/>
              <a:gd name="connsiteY25" fmla="*/ 119496 h 924832"/>
              <a:gd name="connsiteX26" fmla="*/ 51890 w 1127946"/>
              <a:gd name="connsiteY26" fmla="*/ 132839 h 924832"/>
              <a:gd name="connsiteX27" fmla="*/ 57821 w 1127946"/>
              <a:gd name="connsiteY27" fmla="*/ 153595 h 924832"/>
              <a:gd name="connsiteX28" fmla="*/ 69978 w 1127946"/>
              <a:gd name="connsiteY28" fmla="*/ 170497 h 924832"/>
              <a:gd name="connsiteX29" fmla="*/ 72647 w 1127946"/>
              <a:gd name="connsiteY29" fmla="*/ 172276 h 924832"/>
              <a:gd name="connsiteX30" fmla="*/ 110304 w 1127946"/>
              <a:gd name="connsiteY30" fmla="*/ 196590 h 924832"/>
              <a:gd name="connsiteX31" fmla="*/ 119793 w 1127946"/>
              <a:gd name="connsiteY31" fmla="*/ 196293 h 924832"/>
              <a:gd name="connsiteX32" fmla="*/ 130764 w 1127946"/>
              <a:gd name="connsiteY32" fmla="*/ 191549 h 924832"/>
              <a:gd name="connsiteX33" fmla="*/ 139659 w 1127946"/>
              <a:gd name="connsiteY33" fmla="*/ 197183 h 924832"/>
              <a:gd name="connsiteX34" fmla="*/ 146479 w 1127946"/>
              <a:gd name="connsiteY34" fmla="*/ 213195 h 924832"/>
              <a:gd name="connsiteX35" fmla="*/ 146183 w 1127946"/>
              <a:gd name="connsiteY35" fmla="*/ 221497 h 924832"/>
              <a:gd name="connsiteX36" fmla="*/ 138770 w 1127946"/>
              <a:gd name="connsiteY36" fmla="*/ 222387 h 924832"/>
              <a:gd name="connsiteX37" fmla="*/ 129874 w 1127946"/>
              <a:gd name="connsiteY37" fmla="*/ 232765 h 924832"/>
              <a:gd name="connsiteX38" fmla="*/ 119793 w 1127946"/>
              <a:gd name="connsiteY38" fmla="*/ 252928 h 924832"/>
              <a:gd name="connsiteX39" fmla="*/ 123648 w 1127946"/>
              <a:gd name="connsiteY39" fmla="*/ 271016 h 924832"/>
              <a:gd name="connsiteX40" fmla="*/ 141438 w 1127946"/>
              <a:gd name="connsiteY40" fmla="*/ 287027 h 924832"/>
              <a:gd name="connsiteX41" fmla="*/ 153595 w 1127946"/>
              <a:gd name="connsiteY41" fmla="*/ 303336 h 924832"/>
              <a:gd name="connsiteX42" fmla="*/ 160119 w 1127946"/>
              <a:gd name="connsiteY42" fmla="*/ 320237 h 924832"/>
              <a:gd name="connsiteX43" fmla="*/ 171979 w 1127946"/>
              <a:gd name="connsiteY43" fmla="*/ 332987 h 924832"/>
              <a:gd name="connsiteX44" fmla="*/ 197777 w 1127946"/>
              <a:gd name="connsiteY44" fmla="*/ 345737 h 924832"/>
              <a:gd name="connsiteX45" fmla="*/ 197777 w 1127946"/>
              <a:gd name="connsiteY45" fmla="*/ 353447 h 924832"/>
              <a:gd name="connsiteX46" fmla="*/ 199556 w 1127946"/>
              <a:gd name="connsiteY46" fmla="*/ 380133 h 924832"/>
              <a:gd name="connsiteX47" fmla="*/ 201038 w 1127946"/>
              <a:gd name="connsiteY47" fmla="*/ 406820 h 924832"/>
              <a:gd name="connsiteX48" fmla="*/ 202817 w 1127946"/>
              <a:gd name="connsiteY48" fmla="*/ 433506 h 924832"/>
              <a:gd name="connsiteX49" fmla="*/ 204300 w 1127946"/>
              <a:gd name="connsiteY49" fmla="*/ 460193 h 924832"/>
              <a:gd name="connsiteX50" fmla="*/ 207858 w 1127946"/>
              <a:gd name="connsiteY50" fmla="*/ 513566 h 924832"/>
              <a:gd name="connsiteX51" fmla="*/ 209637 w 1127946"/>
              <a:gd name="connsiteY51" fmla="*/ 540252 h 924832"/>
              <a:gd name="connsiteX52" fmla="*/ 211416 w 1127946"/>
              <a:gd name="connsiteY52" fmla="*/ 566938 h 924832"/>
              <a:gd name="connsiteX53" fmla="*/ 212899 w 1127946"/>
              <a:gd name="connsiteY53" fmla="*/ 593625 h 924832"/>
              <a:gd name="connsiteX54" fmla="*/ 214678 w 1127946"/>
              <a:gd name="connsiteY54" fmla="*/ 620311 h 924832"/>
              <a:gd name="connsiteX55" fmla="*/ 216457 w 1127946"/>
              <a:gd name="connsiteY55" fmla="*/ 646998 h 924832"/>
              <a:gd name="connsiteX56" fmla="*/ 218236 w 1127946"/>
              <a:gd name="connsiteY56" fmla="*/ 673684 h 924832"/>
              <a:gd name="connsiteX57" fmla="*/ 221497 w 1127946"/>
              <a:gd name="connsiteY57" fmla="*/ 727057 h 924832"/>
              <a:gd name="connsiteX58" fmla="*/ 223277 w 1127946"/>
              <a:gd name="connsiteY58" fmla="*/ 753743 h 924832"/>
              <a:gd name="connsiteX59" fmla="*/ 224759 w 1127946"/>
              <a:gd name="connsiteY59" fmla="*/ 780430 h 924832"/>
              <a:gd name="connsiteX60" fmla="*/ 226242 w 1127946"/>
              <a:gd name="connsiteY60" fmla="*/ 806227 h 924832"/>
              <a:gd name="connsiteX61" fmla="*/ 229207 w 1127946"/>
              <a:gd name="connsiteY61" fmla="*/ 857524 h 924832"/>
              <a:gd name="connsiteX62" fmla="*/ 230690 w 1127946"/>
              <a:gd name="connsiteY62" fmla="*/ 883321 h 924832"/>
              <a:gd name="connsiteX63" fmla="*/ 276649 w 1127946"/>
              <a:gd name="connsiteY63" fmla="*/ 880356 h 924832"/>
              <a:gd name="connsiteX64" fmla="*/ 322609 w 1127946"/>
              <a:gd name="connsiteY64" fmla="*/ 877094 h 924832"/>
              <a:gd name="connsiteX65" fmla="*/ 368866 w 1127946"/>
              <a:gd name="connsiteY65" fmla="*/ 873832 h 924832"/>
              <a:gd name="connsiteX66" fmla="*/ 414826 w 1127946"/>
              <a:gd name="connsiteY66" fmla="*/ 870274 h 924832"/>
              <a:gd name="connsiteX67" fmla="*/ 460786 w 1127946"/>
              <a:gd name="connsiteY67" fmla="*/ 866716 h 924832"/>
              <a:gd name="connsiteX68" fmla="*/ 506746 w 1127946"/>
              <a:gd name="connsiteY68" fmla="*/ 862861 h 924832"/>
              <a:gd name="connsiteX69" fmla="*/ 553002 w 1127946"/>
              <a:gd name="connsiteY69" fmla="*/ 859006 h 924832"/>
              <a:gd name="connsiteX70" fmla="*/ 644922 w 1127946"/>
              <a:gd name="connsiteY70" fmla="*/ 850704 h 924832"/>
              <a:gd name="connsiteX71" fmla="*/ 690882 w 1127946"/>
              <a:gd name="connsiteY71" fmla="*/ 846256 h 924832"/>
              <a:gd name="connsiteX72" fmla="*/ 782802 w 1127946"/>
              <a:gd name="connsiteY72" fmla="*/ 837064 h 924832"/>
              <a:gd name="connsiteX73" fmla="*/ 828762 w 1127946"/>
              <a:gd name="connsiteY73" fmla="*/ 832320 h 924832"/>
              <a:gd name="connsiteX74" fmla="*/ 920386 w 1127946"/>
              <a:gd name="connsiteY74" fmla="*/ 822238 h 924832"/>
              <a:gd name="connsiteX75" fmla="*/ 966346 w 1127946"/>
              <a:gd name="connsiteY75" fmla="*/ 816901 h 924832"/>
              <a:gd name="connsiteX76" fmla="*/ 975241 w 1127946"/>
              <a:gd name="connsiteY76" fmla="*/ 832024 h 924832"/>
              <a:gd name="connsiteX77" fmla="*/ 983544 w 1127946"/>
              <a:gd name="connsiteY77" fmla="*/ 841512 h 924832"/>
              <a:gd name="connsiteX78" fmla="*/ 985619 w 1127946"/>
              <a:gd name="connsiteY78" fmla="*/ 848925 h 924832"/>
              <a:gd name="connsiteX79" fmla="*/ 985026 w 1127946"/>
              <a:gd name="connsiteY79" fmla="*/ 856634 h 924832"/>
              <a:gd name="connsiteX80" fmla="*/ 974648 w 1127946"/>
              <a:gd name="connsiteY80" fmla="*/ 874722 h 924832"/>
              <a:gd name="connsiteX81" fmla="*/ 964270 w 1127946"/>
              <a:gd name="connsiteY81" fmla="*/ 883617 h 924832"/>
              <a:gd name="connsiteX82" fmla="*/ 959229 w 1127946"/>
              <a:gd name="connsiteY82" fmla="*/ 892513 h 924832"/>
              <a:gd name="connsiteX83" fmla="*/ 951816 w 1127946"/>
              <a:gd name="connsiteY83" fmla="*/ 901408 h 924832"/>
              <a:gd name="connsiteX84" fmla="*/ 941142 w 1127946"/>
              <a:gd name="connsiteY84" fmla="*/ 924833 h 924832"/>
              <a:gd name="connsiteX85" fmla="*/ 968421 w 1127946"/>
              <a:gd name="connsiteY85" fmla="*/ 921275 h 924832"/>
              <a:gd name="connsiteX86" fmla="*/ 995701 w 1127946"/>
              <a:gd name="connsiteY86" fmla="*/ 917420 h 924832"/>
              <a:gd name="connsiteX87" fmla="*/ 1022684 w 1127946"/>
              <a:gd name="connsiteY87" fmla="*/ 913565 h 924832"/>
              <a:gd name="connsiteX88" fmla="*/ 1052928 w 1127946"/>
              <a:gd name="connsiteY88" fmla="*/ 909414 h 924832"/>
              <a:gd name="connsiteX89" fmla="*/ 1053522 w 1127946"/>
              <a:gd name="connsiteY89" fmla="*/ 903484 h 924832"/>
              <a:gd name="connsiteX90" fmla="*/ 1060934 w 1127946"/>
              <a:gd name="connsiteY90" fmla="*/ 887176 h 924832"/>
              <a:gd name="connsiteX91" fmla="*/ 1060934 w 1127946"/>
              <a:gd name="connsiteY91" fmla="*/ 873832 h 924832"/>
              <a:gd name="connsiteX92" fmla="*/ 1052928 w 1127946"/>
              <a:gd name="connsiteY92" fmla="*/ 864047 h 924832"/>
              <a:gd name="connsiteX93" fmla="*/ 1055597 w 1127946"/>
              <a:gd name="connsiteY93" fmla="*/ 858117 h 924832"/>
              <a:gd name="connsiteX94" fmla="*/ 1059748 w 1127946"/>
              <a:gd name="connsiteY94" fmla="*/ 856041 h 924832"/>
              <a:gd name="connsiteX95" fmla="*/ 1065086 w 1127946"/>
              <a:gd name="connsiteY95" fmla="*/ 854559 h 924832"/>
              <a:gd name="connsiteX96" fmla="*/ 1066568 w 1127946"/>
              <a:gd name="connsiteY96" fmla="*/ 851594 h 924832"/>
              <a:gd name="connsiteX97" fmla="*/ 1066272 w 1127946"/>
              <a:gd name="connsiteY97" fmla="*/ 848332 h 924832"/>
              <a:gd name="connsiteX98" fmla="*/ 1060934 w 1127946"/>
              <a:gd name="connsiteY98" fmla="*/ 841809 h 924832"/>
              <a:gd name="connsiteX99" fmla="*/ 1061231 w 1127946"/>
              <a:gd name="connsiteY99" fmla="*/ 835582 h 924832"/>
              <a:gd name="connsiteX100" fmla="*/ 1068940 w 1127946"/>
              <a:gd name="connsiteY100" fmla="*/ 830245 h 924832"/>
              <a:gd name="connsiteX101" fmla="*/ 1070126 w 1127946"/>
              <a:gd name="connsiteY101" fmla="*/ 818977 h 924832"/>
              <a:gd name="connsiteX102" fmla="*/ 1065678 w 1127946"/>
              <a:gd name="connsiteY102" fmla="*/ 804151 h 924832"/>
              <a:gd name="connsiteX103" fmla="*/ 1064789 w 1127946"/>
              <a:gd name="connsiteY103" fmla="*/ 801779 h 924832"/>
              <a:gd name="connsiteX104" fmla="*/ 1064789 w 1127946"/>
              <a:gd name="connsiteY104" fmla="*/ 796145 h 924832"/>
              <a:gd name="connsiteX105" fmla="*/ 1065382 w 1127946"/>
              <a:gd name="connsiteY105" fmla="*/ 793476 h 924832"/>
              <a:gd name="connsiteX106" fmla="*/ 1067754 w 1127946"/>
              <a:gd name="connsiteY106" fmla="*/ 792587 h 924832"/>
              <a:gd name="connsiteX107" fmla="*/ 1070423 w 1127946"/>
              <a:gd name="connsiteY107" fmla="*/ 792290 h 924832"/>
              <a:gd name="connsiteX108" fmla="*/ 1074870 w 1127946"/>
              <a:gd name="connsiteY108" fmla="*/ 797035 h 924832"/>
              <a:gd name="connsiteX109" fmla="*/ 1076946 w 1127946"/>
              <a:gd name="connsiteY109" fmla="*/ 802075 h 924832"/>
              <a:gd name="connsiteX110" fmla="*/ 1077242 w 1127946"/>
              <a:gd name="connsiteY110" fmla="*/ 802965 h 924832"/>
              <a:gd name="connsiteX111" fmla="*/ 1079911 w 1127946"/>
              <a:gd name="connsiteY111" fmla="*/ 804448 h 924832"/>
              <a:gd name="connsiteX112" fmla="*/ 1082876 w 1127946"/>
              <a:gd name="connsiteY112" fmla="*/ 802372 h 924832"/>
              <a:gd name="connsiteX113" fmla="*/ 1083173 w 1127946"/>
              <a:gd name="connsiteY113" fmla="*/ 801779 h 924832"/>
              <a:gd name="connsiteX114" fmla="*/ 1089696 w 1127946"/>
              <a:gd name="connsiteY114" fmla="*/ 782802 h 924832"/>
              <a:gd name="connsiteX115" fmla="*/ 1096813 w 1127946"/>
              <a:gd name="connsiteY115" fmla="*/ 777168 h 924832"/>
              <a:gd name="connsiteX116" fmla="*/ 1100074 w 1127946"/>
              <a:gd name="connsiteY116" fmla="*/ 775686 h 924832"/>
              <a:gd name="connsiteX117" fmla="*/ 1108674 w 1127946"/>
              <a:gd name="connsiteY117" fmla="*/ 777761 h 924832"/>
              <a:gd name="connsiteX118" fmla="*/ 1112825 w 1127946"/>
              <a:gd name="connsiteY118" fmla="*/ 778354 h 924832"/>
              <a:gd name="connsiteX119" fmla="*/ 1120534 w 1127946"/>
              <a:gd name="connsiteY119" fmla="*/ 770941 h 924832"/>
              <a:gd name="connsiteX120" fmla="*/ 1125871 w 1127946"/>
              <a:gd name="connsiteY120" fmla="*/ 751668 h 924832"/>
              <a:gd name="connsiteX121" fmla="*/ 1127947 w 1127946"/>
              <a:gd name="connsiteY121" fmla="*/ 731505 h 924832"/>
              <a:gd name="connsiteX122" fmla="*/ 1126761 w 1127946"/>
              <a:gd name="connsiteY122" fmla="*/ 710748 h 924832"/>
              <a:gd name="connsiteX123" fmla="*/ 1119644 w 1127946"/>
              <a:gd name="connsiteY123" fmla="*/ 695033 h 924832"/>
              <a:gd name="connsiteX124" fmla="*/ 1106598 w 1127946"/>
              <a:gd name="connsiteY124" fmla="*/ 684062 h 924832"/>
              <a:gd name="connsiteX125" fmla="*/ 1098295 w 1127946"/>
              <a:gd name="connsiteY125" fmla="*/ 679318 h 924832"/>
              <a:gd name="connsiteX126" fmla="*/ 1096813 w 1127946"/>
              <a:gd name="connsiteY126" fmla="*/ 679911 h 924832"/>
              <a:gd name="connsiteX127" fmla="*/ 1095330 w 1127946"/>
              <a:gd name="connsiteY127" fmla="*/ 681393 h 924832"/>
              <a:gd name="connsiteX128" fmla="*/ 1095034 w 1127946"/>
              <a:gd name="connsiteY128" fmla="*/ 685545 h 924832"/>
              <a:gd name="connsiteX129" fmla="*/ 1095627 w 1127946"/>
              <a:gd name="connsiteY129" fmla="*/ 688213 h 924832"/>
              <a:gd name="connsiteX130" fmla="*/ 1097406 w 1127946"/>
              <a:gd name="connsiteY130" fmla="*/ 691179 h 924832"/>
              <a:gd name="connsiteX131" fmla="*/ 1096813 w 1127946"/>
              <a:gd name="connsiteY131" fmla="*/ 693254 h 924832"/>
              <a:gd name="connsiteX132" fmla="*/ 1095034 w 1127946"/>
              <a:gd name="connsiteY132" fmla="*/ 693551 h 924832"/>
              <a:gd name="connsiteX133" fmla="*/ 1086138 w 1127946"/>
              <a:gd name="connsiteY133" fmla="*/ 689696 h 924832"/>
              <a:gd name="connsiteX134" fmla="*/ 1074574 w 1127946"/>
              <a:gd name="connsiteY134" fmla="*/ 677242 h 924832"/>
              <a:gd name="connsiteX135" fmla="*/ 1060044 w 1127946"/>
              <a:gd name="connsiteY135" fmla="*/ 656190 h 924832"/>
              <a:gd name="connsiteX136" fmla="*/ 1055301 w 1127946"/>
              <a:gd name="connsiteY136" fmla="*/ 638695 h 924832"/>
              <a:gd name="connsiteX137" fmla="*/ 1060341 w 1127946"/>
              <a:gd name="connsiteY137" fmla="*/ 624462 h 924832"/>
              <a:gd name="connsiteX138" fmla="*/ 1058562 w 1127946"/>
              <a:gd name="connsiteY138" fmla="*/ 610526 h 924832"/>
              <a:gd name="connsiteX139" fmla="*/ 1050260 w 1127946"/>
              <a:gd name="connsiteY139" fmla="*/ 596590 h 924832"/>
              <a:gd name="connsiteX140" fmla="*/ 1045219 w 1127946"/>
              <a:gd name="connsiteY140" fmla="*/ 582654 h 924832"/>
              <a:gd name="connsiteX141" fmla="*/ 1043736 w 1127946"/>
              <a:gd name="connsiteY141" fmla="*/ 568718 h 924832"/>
              <a:gd name="connsiteX142" fmla="*/ 1025056 w 1127946"/>
              <a:gd name="connsiteY142" fmla="*/ 549740 h 924832"/>
              <a:gd name="connsiteX143" fmla="*/ 989474 w 1127946"/>
              <a:gd name="connsiteY143" fmla="*/ 525723 h 924832"/>
              <a:gd name="connsiteX144" fmla="*/ 963974 w 1127946"/>
              <a:gd name="connsiteY144" fmla="*/ 511193 h 924832"/>
              <a:gd name="connsiteX145" fmla="*/ 947961 w 1127946"/>
              <a:gd name="connsiteY145" fmla="*/ 506449 h 924832"/>
              <a:gd name="connsiteX146" fmla="*/ 928688 w 1127946"/>
              <a:gd name="connsiteY146" fmla="*/ 494589 h 924832"/>
              <a:gd name="connsiteX147" fmla="*/ 906153 w 1127946"/>
              <a:gd name="connsiteY147" fmla="*/ 475611 h 924832"/>
              <a:gd name="connsiteX148" fmla="*/ 893699 w 1127946"/>
              <a:gd name="connsiteY148" fmla="*/ 460489 h 924832"/>
              <a:gd name="connsiteX149" fmla="*/ 891030 w 1127946"/>
              <a:gd name="connsiteY149" fmla="*/ 449221 h 924832"/>
              <a:gd name="connsiteX150" fmla="*/ 896961 w 1127946"/>
              <a:gd name="connsiteY150" fmla="*/ 417791 h 924832"/>
              <a:gd name="connsiteX151" fmla="*/ 915938 w 1127946"/>
              <a:gd name="connsiteY151" fmla="*/ 348703 h 924832"/>
              <a:gd name="connsiteX152" fmla="*/ 918014 w 1127946"/>
              <a:gd name="connsiteY152" fmla="*/ 340400 h 924832"/>
              <a:gd name="connsiteX153" fmla="*/ 918607 w 1127946"/>
              <a:gd name="connsiteY153" fmla="*/ 337435 h 924832"/>
              <a:gd name="connsiteX154" fmla="*/ 917124 w 1127946"/>
              <a:gd name="connsiteY154" fmla="*/ 334766 h 924832"/>
              <a:gd name="connsiteX155" fmla="*/ 914455 w 1127946"/>
              <a:gd name="connsiteY155" fmla="*/ 332394 h 924832"/>
              <a:gd name="connsiteX156" fmla="*/ 902298 w 1127946"/>
              <a:gd name="connsiteY156" fmla="*/ 326168 h 924832"/>
              <a:gd name="connsiteX157" fmla="*/ 880060 w 1127946"/>
              <a:gd name="connsiteY157" fmla="*/ 322016 h 924832"/>
              <a:gd name="connsiteX158" fmla="*/ 859896 w 1127946"/>
              <a:gd name="connsiteY158" fmla="*/ 320534 h 924832"/>
              <a:gd name="connsiteX159" fmla="*/ 845070 w 1127946"/>
              <a:gd name="connsiteY159" fmla="*/ 330319 h 924832"/>
              <a:gd name="connsiteX160" fmla="*/ 829652 w 1127946"/>
              <a:gd name="connsiteY160" fmla="*/ 316086 h 924832"/>
              <a:gd name="connsiteX161" fmla="*/ 813640 w 1127946"/>
              <a:gd name="connsiteY161" fmla="*/ 277539 h 924832"/>
              <a:gd name="connsiteX162" fmla="*/ 780430 w 1127946"/>
              <a:gd name="connsiteY162" fmla="*/ 238695 h 924832"/>
              <a:gd name="connsiteX163" fmla="*/ 730023 w 1127946"/>
              <a:gd name="connsiteY163" fmla="*/ 199555 h 924832"/>
              <a:gd name="connsiteX164" fmla="*/ 700371 w 1127946"/>
              <a:gd name="connsiteY164" fmla="*/ 172276 h 924832"/>
              <a:gd name="connsiteX165" fmla="*/ 691179 w 1127946"/>
              <a:gd name="connsiteY165" fmla="*/ 157153 h 924832"/>
              <a:gd name="connsiteX166" fmla="*/ 682580 w 1127946"/>
              <a:gd name="connsiteY166" fmla="*/ 134025 h 924832"/>
              <a:gd name="connsiteX167" fmla="*/ 673981 w 1127946"/>
              <a:gd name="connsiteY167" fmla="*/ 102891 h 924832"/>
              <a:gd name="connsiteX168" fmla="*/ 671609 w 1127946"/>
              <a:gd name="connsiteY168" fmla="*/ 76501 h 924832"/>
              <a:gd name="connsiteX169" fmla="*/ 678725 w 1127946"/>
              <a:gd name="connsiteY169" fmla="*/ 45663 h 92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</a:cxnLst>
            <a:rect l="l" t="t" r="r" b="b"/>
            <a:pathLst>
              <a:path w="1127946" h="924832">
                <a:moveTo>
                  <a:pt x="678725" y="45663"/>
                </a:moveTo>
                <a:lnTo>
                  <a:pt x="663900" y="36175"/>
                </a:lnTo>
                <a:lnTo>
                  <a:pt x="660934" y="28762"/>
                </a:lnTo>
                <a:lnTo>
                  <a:pt x="649074" y="22239"/>
                </a:lnTo>
                <a:lnTo>
                  <a:pt x="646998" y="17494"/>
                </a:lnTo>
                <a:lnTo>
                  <a:pt x="638102" y="14233"/>
                </a:lnTo>
                <a:lnTo>
                  <a:pt x="628910" y="0"/>
                </a:lnTo>
                <a:lnTo>
                  <a:pt x="589771" y="4151"/>
                </a:lnTo>
                <a:lnTo>
                  <a:pt x="550037" y="8006"/>
                </a:lnTo>
                <a:lnTo>
                  <a:pt x="510897" y="11860"/>
                </a:lnTo>
                <a:lnTo>
                  <a:pt x="471757" y="15715"/>
                </a:lnTo>
                <a:lnTo>
                  <a:pt x="432617" y="19273"/>
                </a:lnTo>
                <a:lnTo>
                  <a:pt x="393180" y="22832"/>
                </a:lnTo>
                <a:lnTo>
                  <a:pt x="314603" y="29652"/>
                </a:lnTo>
                <a:lnTo>
                  <a:pt x="275464" y="32913"/>
                </a:lnTo>
                <a:lnTo>
                  <a:pt x="236027" y="36175"/>
                </a:lnTo>
                <a:lnTo>
                  <a:pt x="196590" y="39140"/>
                </a:lnTo>
                <a:lnTo>
                  <a:pt x="117717" y="44774"/>
                </a:lnTo>
                <a:lnTo>
                  <a:pt x="78577" y="47443"/>
                </a:lnTo>
                <a:lnTo>
                  <a:pt x="39140" y="49815"/>
                </a:lnTo>
                <a:lnTo>
                  <a:pt x="0" y="52187"/>
                </a:lnTo>
                <a:lnTo>
                  <a:pt x="4448" y="58413"/>
                </a:lnTo>
                <a:lnTo>
                  <a:pt x="14233" y="79466"/>
                </a:lnTo>
                <a:lnTo>
                  <a:pt x="18977" y="100519"/>
                </a:lnTo>
                <a:lnTo>
                  <a:pt x="28169" y="113862"/>
                </a:lnTo>
                <a:lnTo>
                  <a:pt x="42106" y="119496"/>
                </a:lnTo>
                <a:lnTo>
                  <a:pt x="51890" y="132839"/>
                </a:lnTo>
                <a:lnTo>
                  <a:pt x="57821" y="153595"/>
                </a:lnTo>
                <a:lnTo>
                  <a:pt x="69978" y="170497"/>
                </a:lnTo>
                <a:lnTo>
                  <a:pt x="72647" y="172276"/>
                </a:lnTo>
                <a:lnTo>
                  <a:pt x="110304" y="196590"/>
                </a:lnTo>
                <a:lnTo>
                  <a:pt x="119793" y="196293"/>
                </a:lnTo>
                <a:lnTo>
                  <a:pt x="130764" y="191549"/>
                </a:lnTo>
                <a:lnTo>
                  <a:pt x="139659" y="197183"/>
                </a:lnTo>
                <a:lnTo>
                  <a:pt x="146479" y="213195"/>
                </a:lnTo>
                <a:lnTo>
                  <a:pt x="146183" y="221497"/>
                </a:lnTo>
                <a:lnTo>
                  <a:pt x="138770" y="222387"/>
                </a:lnTo>
                <a:lnTo>
                  <a:pt x="129874" y="232765"/>
                </a:lnTo>
                <a:lnTo>
                  <a:pt x="119793" y="252928"/>
                </a:lnTo>
                <a:lnTo>
                  <a:pt x="123648" y="271016"/>
                </a:lnTo>
                <a:lnTo>
                  <a:pt x="141438" y="287027"/>
                </a:lnTo>
                <a:lnTo>
                  <a:pt x="153595" y="303336"/>
                </a:lnTo>
                <a:lnTo>
                  <a:pt x="160119" y="320237"/>
                </a:lnTo>
                <a:lnTo>
                  <a:pt x="171979" y="332987"/>
                </a:lnTo>
                <a:lnTo>
                  <a:pt x="197777" y="345737"/>
                </a:lnTo>
                <a:lnTo>
                  <a:pt x="197777" y="353447"/>
                </a:lnTo>
                <a:lnTo>
                  <a:pt x="199556" y="380133"/>
                </a:lnTo>
                <a:lnTo>
                  <a:pt x="201038" y="406820"/>
                </a:lnTo>
                <a:lnTo>
                  <a:pt x="202817" y="433506"/>
                </a:lnTo>
                <a:lnTo>
                  <a:pt x="204300" y="460193"/>
                </a:lnTo>
                <a:lnTo>
                  <a:pt x="207858" y="513566"/>
                </a:lnTo>
                <a:lnTo>
                  <a:pt x="209637" y="540252"/>
                </a:lnTo>
                <a:lnTo>
                  <a:pt x="211416" y="566938"/>
                </a:lnTo>
                <a:lnTo>
                  <a:pt x="212899" y="593625"/>
                </a:lnTo>
                <a:lnTo>
                  <a:pt x="214678" y="620311"/>
                </a:lnTo>
                <a:lnTo>
                  <a:pt x="216457" y="646998"/>
                </a:lnTo>
                <a:lnTo>
                  <a:pt x="218236" y="673684"/>
                </a:lnTo>
                <a:lnTo>
                  <a:pt x="221497" y="727057"/>
                </a:lnTo>
                <a:lnTo>
                  <a:pt x="223277" y="753743"/>
                </a:lnTo>
                <a:lnTo>
                  <a:pt x="224759" y="780430"/>
                </a:lnTo>
                <a:lnTo>
                  <a:pt x="226242" y="806227"/>
                </a:lnTo>
                <a:lnTo>
                  <a:pt x="229207" y="857524"/>
                </a:lnTo>
                <a:lnTo>
                  <a:pt x="230690" y="883321"/>
                </a:lnTo>
                <a:lnTo>
                  <a:pt x="276649" y="880356"/>
                </a:lnTo>
                <a:lnTo>
                  <a:pt x="322609" y="877094"/>
                </a:lnTo>
                <a:lnTo>
                  <a:pt x="368866" y="873832"/>
                </a:lnTo>
                <a:lnTo>
                  <a:pt x="414826" y="870274"/>
                </a:lnTo>
                <a:lnTo>
                  <a:pt x="460786" y="866716"/>
                </a:lnTo>
                <a:lnTo>
                  <a:pt x="506746" y="862861"/>
                </a:lnTo>
                <a:lnTo>
                  <a:pt x="553002" y="859006"/>
                </a:lnTo>
                <a:lnTo>
                  <a:pt x="644922" y="850704"/>
                </a:lnTo>
                <a:lnTo>
                  <a:pt x="690882" y="846256"/>
                </a:lnTo>
                <a:lnTo>
                  <a:pt x="782802" y="837064"/>
                </a:lnTo>
                <a:lnTo>
                  <a:pt x="828762" y="832320"/>
                </a:lnTo>
                <a:lnTo>
                  <a:pt x="920386" y="822238"/>
                </a:lnTo>
                <a:lnTo>
                  <a:pt x="966346" y="816901"/>
                </a:lnTo>
                <a:lnTo>
                  <a:pt x="975241" y="832024"/>
                </a:lnTo>
                <a:lnTo>
                  <a:pt x="983544" y="841512"/>
                </a:lnTo>
                <a:lnTo>
                  <a:pt x="985619" y="848925"/>
                </a:lnTo>
                <a:lnTo>
                  <a:pt x="985026" y="856634"/>
                </a:lnTo>
                <a:lnTo>
                  <a:pt x="974648" y="874722"/>
                </a:lnTo>
                <a:lnTo>
                  <a:pt x="964270" y="883617"/>
                </a:lnTo>
                <a:lnTo>
                  <a:pt x="959229" y="892513"/>
                </a:lnTo>
                <a:lnTo>
                  <a:pt x="951816" y="901408"/>
                </a:lnTo>
                <a:lnTo>
                  <a:pt x="941142" y="924833"/>
                </a:lnTo>
                <a:lnTo>
                  <a:pt x="968421" y="921275"/>
                </a:lnTo>
                <a:lnTo>
                  <a:pt x="995701" y="917420"/>
                </a:lnTo>
                <a:lnTo>
                  <a:pt x="1022684" y="913565"/>
                </a:lnTo>
                <a:lnTo>
                  <a:pt x="1052928" y="909414"/>
                </a:lnTo>
                <a:lnTo>
                  <a:pt x="1053522" y="903484"/>
                </a:lnTo>
                <a:lnTo>
                  <a:pt x="1060934" y="887176"/>
                </a:lnTo>
                <a:lnTo>
                  <a:pt x="1060934" y="873832"/>
                </a:lnTo>
                <a:lnTo>
                  <a:pt x="1052928" y="864047"/>
                </a:lnTo>
                <a:lnTo>
                  <a:pt x="1055597" y="858117"/>
                </a:lnTo>
                <a:lnTo>
                  <a:pt x="1059748" y="856041"/>
                </a:lnTo>
                <a:lnTo>
                  <a:pt x="1065086" y="854559"/>
                </a:lnTo>
                <a:lnTo>
                  <a:pt x="1066568" y="851594"/>
                </a:lnTo>
                <a:lnTo>
                  <a:pt x="1066272" y="848332"/>
                </a:lnTo>
                <a:lnTo>
                  <a:pt x="1060934" y="841809"/>
                </a:lnTo>
                <a:lnTo>
                  <a:pt x="1061231" y="835582"/>
                </a:lnTo>
                <a:lnTo>
                  <a:pt x="1068940" y="830245"/>
                </a:lnTo>
                <a:lnTo>
                  <a:pt x="1070126" y="818977"/>
                </a:lnTo>
                <a:lnTo>
                  <a:pt x="1065678" y="804151"/>
                </a:lnTo>
                <a:lnTo>
                  <a:pt x="1064789" y="801779"/>
                </a:lnTo>
                <a:lnTo>
                  <a:pt x="1064789" y="796145"/>
                </a:lnTo>
                <a:lnTo>
                  <a:pt x="1065382" y="793476"/>
                </a:lnTo>
                <a:lnTo>
                  <a:pt x="1067754" y="792587"/>
                </a:lnTo>
                <a:lnTo>
                  <a:pt x="1070423" y="792290"/>
                </a:lnTo>
                <a:lnTo>
                  <a:pt x="1074870" y="797035"/>
                </a:lnTo>
                <a:lnTo>
                  <a:pt x="1076946" y="802075"/>
                </a:lnTo>
                <a:lnTo>
                  <a:pt x="1077242" y="802965"/>
                </a:lnTo>
                <a:lnTo>
                  <a:pt x="1079911" y="804448"/>
                </a:lnTo>
                <a:lnTo>
                  <a:pt x="1082876" y="802372"/>
                </a:lnTo>
                <a:lnTo>
                  <a:pt x="1083173" y="801779"/>
                </a:lnTo>
                <a:lnTo>
                  <a:pt x="1089696" y="782802"/>
                </a:lnTo>
                <a:lnTo>
                  <a:pt x="1096813" y="777168"/>
                </a:lnTo>
                <a:lnTo>
                  <a:pt x="1100074" y="775686"/>
                </a:lnTo>
                <a:lnTo>
                  <a:pt x="1108674" y="777761"/>
                </a:lnTo>
                <a:lnTo>
                  <a:pt x="1112825" y="778354"/>
                </a:lnTo>
                <a:lnTo>
                  <a:pt x="1120534" y="770941"/>
                </a:lnTo>
                <a:lnTo>
                  <a:pt x="1125871" y="751668"/>
                </a:lnTo>
                <a:lnTo>
                  <a:pt x="1127947" y="731505"/>
                </a:lnTo>
                <a:lnTo>
                  <a:pt x="1126761" y="710748"/>
                </a:lnTo>
                <a:lnTo>
                  <a:pt x="1119644" y="695033"/>
                </a:lnTo>
                <a:lnTo>
                  <a:pt x="1106598" y="684062"/>
                </a:lnTo>
                <a:lnTo>
                  <a:pt x="1098295" y="679318"/>
                </a:lnTo>
                <a:lnTo>
                  <a:pt x="1096813" y="679911"/>
                </a:lnTo>
                <a:lnTo>
                  <a:pt x="1095330" y="681393"/>
                </a:lnTo>
                <a:lnTo>
                  <a:pt x="1095034" y="685545"/>
                </a:lnTo>
                <a:lnTo>
                  <a:pt x="1095627" y="688213"/>
                </a:lnTo>
                <a:lnTo>
                  <a:pt x="1097406" y="691179"/>
                </a:lnTo>
                <a:lnTo>
                  <a:pt x="1096813" y="693254"/>
                </a:lnTo>
                <a:lnTo>
                  <a:pt x="1095034" y="693551"/>
                </a:lnTo>
                <a:lnTo>
                  <a:pt x="1086138" y="689696"/>
                </a:lnTo>
                <a:lnTo>
                  <a:pt x="1074574" y="677242"/>
                </a:lnTo>
                <a:lnTo>
                  <a:pt x="1060044" y="656190"/>
                </a:lnTo>
                <a:lnTo>
                  <a:pt x="1055301" y="638695"/>
                </a:lnTo>
                <a:lnTo>
                  <a:pt x="1060341" y="624462"/>
                </a:lnTo>
                <a:lnTo>
                  <a:pt x="1058562" y="610526"/>
                </a:lnTo>
                <a:lnTo>
                  <a:pt x="1050260" y="596590"/>
                </a:lnTo>
                <a:lnTo>
                  <a:pt x="1045219" y="582654"/>
                </a:lnTo>
                <a:lnTo>
                  <a:pt x="1043736" y="568718"/>
                </a:lnTo>
                <a:lnTo>
                  <a:pt x="1025056" y="549740"/>
                </a:lnTo>
                <a:lnTo>
                  <a:pt x="989474" y="525723"/>
                </a:lnTo>
                <a:lnTo>
                  <a:pt x="963974" y="511193"/>
                </a:lnTo>
                <a:lnTo>
                  <a:pt x="947961" y="506449"/>
                </a:lnTo>
                <a:lnTo>
                  <a:pt x="928688" y="494589"/>
                </a:lnTo>
                <a:lnTo>
                  <a:pt x="906153" y="475611"/>
                </a:lnTo>
                <a:lnTo>
                  <a:pt x="893699" y="460489"/>
                </a:lnTo>
                <a:lnTo>
                  <a:pt x="891030" y="449221"/>
                </a:lnTo>
                <a:lnTo>
                  <a:pt x="896961" y="417791"/>
                </a:lnTo>
                <a:lnTo>
                  <a:pt x="915938" y="348703"/>
                </a:lnTo>
                <a:lnTo>
                  <a:pt x="918014" y="340400"/>
                </a:lnTo>
                <a:lnTo>
                  <a:pt x="918607" y="337435"/>
                </a:lnTo>
                <a:lnTo>
                  <a:pt x="917124" y="334766"/>
                </a:lnTo>
                <a:lnTo>
                  <a:pt x="914455" y="332394"/>
                </a:lnTo>
                <a:lnTo>
                  <a:pt x="902298" y="326168"/>
                </a:lnTo>
                <a:lnTo>
                  <a:pt x="880060" y="322016"/>
                </a:lnTo>
                <a:lnTo>
                  <a:pt x="859896" y="320534"/>
                </a:lnTo>
                <a:lnTo>
                  <a:pt x="845070" y="330319"/>
                </a:lnTo>
                <a:lnTo>
                  <a:pt x="829652" y="316086"/>
                </a:lnTo>
                <a:lnTo>
                  <a:pt x="813640" y="277539"/>
                </a:lnTo>
                <a:lnTo>
                  <a:pt x="780430" y="238695"/>
                </a:lnTo>
                <a:lnTo>
                  <a:pt x="730023" y="199555"/>
                </a:lnTo>
                <a:lnTo>
                  <a:pt x="700371" y="172276"/>
                </a:lnTo>
                <a:lnTo>
                  <a:pt x="691179" y="157153"/>
                </a:lnTo>
                <a:lnTo>
                  <a:pt x="682580" y="134025"/>
                </a:lnTo>
                <a:lnTo>
                  <a:pt x="673981" y="102891"/>
                </a:lnTo>
                <a:lnTo>
                  <a:pt x="671609" y="76501"/>
                </a:lnTo>
                <a:lnTo>
                  <a:pt x="678725" y="45663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8C9256ED-712B-05B1-1E8D-DAC619F86A66}"/>
              </a:ext>
            </a:extLst>
          </p:cNvPr>
          <p:cNvSpPr/>
          <p:nvPr/>
        </p:nvSpPr>
        <p:spPr>
          <a:xfrm>
            <a:off x="6804075" y="4736973"/>
            <a:ext cx="519861" cy="892163"/>
          </a:xfrm>
          <a:custGeom>
            <a:avLst/>
            <a:gdLst>
              <a:gd name="connsiteX0" fmla="*/ 565456 w 589176"/>
              <a:gd name="connsiteY0" fmla="*/ 983543 h 1011118"/>
              <a:gd name="connsiteX1" fmla="*/ 562194 w 589176"/>
              <a:gd name="connsiteY1" fmla="*/ 981171 h 1011118"/>
              <a:gd name="connsiteX2" fmla="*/ 534915 w 589176"/>
              <a:gd name="connsiteY2" fmla="*/ 977613 h 1011118"/>
              <a:gd name="connsiteX3" fmla="*/ 536990 w 589176"/>
              <a:gd name="connsiteY3" fmla="*/ 981467 h 1011118"/>
              <a:gd name="connsiteX4" fmla="*/ 546775 w 589176"/>
              <a:gd name="connsiteY4" fmla="*/ 984136 h 1011118"/>
              <a:gd name="connsiteX5" fmla="*/ 563083 w 589176"/>
              <a:gd name="connsiteY5" fmla="*/ 986212 h 1011118"/>
              <a:gd name="connsiteX6" fmla="*/ 565456 w 589176"/>
              <a:gd name="connsiteY6" fmla="*/ 983543 h 1011118"/>
              <a:gd name="connsiteX7" fmla="*/ 563973 w 589176"/>
              <a:gd name="connsiteY7" fmla="*/ 793180 h 1011118"/>
              <a:gd name="connsiteX8" fmla="*/ 557746 w 589176"/>
              <a:gd name="connsiteY8" fmla="*/ 755226 h 1011118"/>
              <a:gd name="connsiteX9" fmla="*/ 551519 w 589176"/>
              <a:gd name="connsiteY9" fmla="*/ 717272 h 1011118"/>
              <a:gd name="connsiteX10" fmla="*/ 545293 w 589176"/>
              <a:gd name="connsiteY10" fmla="*/ 679318 h 1011118"/>
              <a:gd name="connsiteX11" fmla="*/ 539066 w 589176"/>
              <a:gd name="connsiteY11" fmla="*/ 641364 h 1011118"/>
              <a:gd name="connsiteX12" fmla="*/ 538473 w 589176"/>
              <a:gd name="connsiteY12" fmla="*/ 564863 h 1011118"/>
              <a:gd name="connsiteX13" fmla="*/ 538176 w 589176"/>
              <a:gd name="connsiteY13" fmla="*/ 526612 h 1011118"/>
              <a:gd name="connsiteX14" fmla="*/ 536694 w 589176"/>
              <a:gd name="connsiteY14" fmla="*/ 373610 h 1011118"/>
              <a:gd name="connsiteX15" fmla="*/ 535804 w 589176"/>
              <a:gd name="connsiteY15" fmla="*/ 297109 h 1011118"/>
              <a:gd name="connsiteX16" fmla="*/ 535211 w 589176"/>
              <a:gd name="connsiteY16" fmla="*/ 258858 h 1011118"/>
              <a:gd name="connsiteX17" fmla="*/ 534915 w 589176"/>
              <a:gd name="connsiteY17" fmla="*/ 220608 h 1011118"/>
              <a:gd name="connsiteX18" fmla="*/ 534321 w 589176"/>
              <a:gd name="connsiteY18" fmla="*/ 182357 h 1011118"/>
              <a:gd name="connsiteX19" fmla="*/ 533729 w 589176"/>
              <a:gd name="connsiteY19" fmla="*/ 144107 h 1011118"/>
              <a:gd name="connsiteX20" fmla="*/ 533136 w 589176"/>
              <a:gd name="connsiteY20" fmla="*/ 105856 h 1011118"/>
              <a:gd name="connsiteX21" fmla="*/ 531653 w 589176"/>
              <a:gd name="connsiteY21" fmla="*/ 29355 h 1011118"/>
              <a:gd name="connsiteX22" fmla="*/ 531357 w 589176"/>
              <a:gd name="connsiteY22" fmla="*/ 19570 h 1011118"/>
              <a:gd name="connsiteX23" fmla="*/ 531060 w 589176"/>
              <a:gd name="connsiteY23" fmla="*/ 16308 h 1011118"/>
              <a:gd name="connsiteX24" fmla="*/ 531060 w 589176"/>
              <a:gd name="connsiteY24" fmla="*/ 11268 h 1011118"/>
              <a:gd name="connsiteX25" fmla="*/ 514455 w 589176"/>
              <a:gd name="connsiteY25" fmla="*/ 0 h 1011118"/>
              <a:gd name="connsiteX26" fmla="*/ 469088 w 589176"/>
              <a:gd name="connsiteY26" fmla="*/ 6227 h 1011118"/>
              <a:gd name="connsiteX27" fmla="*/ 424611 w 589176"/>
              <a:gd name="connsiteY27" fmla="*/ 12157 h 1011118"/>
              <a:gd name="connsiteX28" fmla="*/ 380133 w 589176"/>
              <a:gd name="connsiteY28" fmla="*/ 18087 h 1011118"/>
              <a:gd name="connsiteX29" fmla="*/ 335656 w 589176"/>
              <a:gd name="connsiteY29" fmla="*/ 24018 h 1011118"/>
              <a:gd name="connsiteX30" fmla="*/ 291178 w 589176"/>
              <a:gd name="connsiteY30" fmla="*/ 29652 h 1011118"/>
              <a:gd name="connsiteX31" fmla="*/ 246701 w 589176"/>
              <a:gd name="connsiteY31" fmla="*/ 34989 h 1011118"/>
              <a:gd name="connsiteX32" fmla="*/ 202224 w 589176"/>
              <a:gd name="connsiteY32" fmla="*/ 40326 h 1011118"/>
              <a:gd name="connsiteX33" fmla="*/ 159229 w 589176"/>
              <a:gd name="connsiteY33" fmla="*/ 45367 h 1011118"/>
              <a:gd name="connsiteX34" fmla="*/ 160118 w 589176"/>
              <a:gd name="connsiteY34" fmla="*/ 51594 h 1011118"/>
              <a:gd name="connsiteX35" fmla="*/ 162491 w 589176"/>
              <a:gd name="connsiteY35" fmla="*/ 56338 h 1011118"/>
              <a:gd name="connsiteX36" fmla="*/ 157154 w 589176"/>
              <a:gd name="connsiteY36" fmla="*/ 66420 h 1011118"/>
              <a:gd name="connsiteX37" fmla="*/ 142031 w 589176"/>
              <a:gd name="connsiteY37" fmla="*/ 77984 h 1011118"/>
              <a:gd name="connsiteX38" fmla="*/ 134322 w 589176"/>
              <a:gd name="connsiteY38" fmla="*/ 88658 h 1011118"/>
              <a:gd name="connsiteX39" fmla="*/ 134025 w 589176"/>
              <a:gd name="connsiteY39" fmla="*/ 97850 h 1011118"/>
              <a:gd name="connsiteX40" fmla="*/ 130763 w 589176"/>
              <a:gd name="connsiteY40" fmla="*/ 102891 h 1011118"/>
              <a:gd name="connsiteX41" fmla="*/ 123943 w 589176"/>
              <a:gd name="connsiteY41" fmla="*/ 105560 h 1011118"/>
              <a:gd name="connsiteX42" fmla="*/ 121275 w 589176"/>
              <a:gd name="connsiteY42" fmla="*/ 119792 h 1011118"/>
              <a:gd name="connsiteX43" fmla="*/ 121275 w 589176"/>
              <a:gd name="connsiteY43" fmla="*/ 152409 h 1011118"/>
              <a:gd name="connsiteX44" fmla="*/ 114455 w 589176"/>
              <a:gd name="connsiteY44" fmla="*/ 171683 h 1011118"/>
              <a:gd name="connsiteX45" fmla="*/ 100815 w 589176"/>
              <a:gd name="connsiteY45" fmla="*/ 177910 h 1011118"/>
              <a:gd name="connsiteX46" fmla="*/ 93995 w 589176"/>
              <a:gd name="connsiteY46" fmla="*/ 185915 h 1011118"/>
              <a:gd name="connsiteX47" fmla="*/ 93995 w 589176"/>
              <a:gd name="connsiteY47" fmla="*/ 195997 h 1011118"/>
              <a:gd name="connsiteX48" fmla="*/ 86879 w 589176"/>
              <a:gd name="connsiteY48" fmla="*/ 208451 h 1011118"/>
              <a:gd name="connsiteX49" fmla="*/ 72350 w 589176"/>
              <a:gd name="connsiteY49" fmla="*/ 222980 h 1011118"/>
              <a:gd name="connsiteX50" fmla="*/ 68199 w 589176"/>
              <a:gd name="connsiteY50" fmla="*/ 235730 h 1011118"/>
              <a:gd name="connsiteX51" fmla="*/ 74722 w 589176"/>
              <a:gd name="connsiteY51" fmla="*/ 246998 h 1011118"/>
              <a:gd name="connsiteX52" fmla="*/ 74129 w 589176"/>
              <a:gd name="connsiteY52" fmla="*/ 251742 h 1011118"/>
              <a:gd name="connsiteX53" fmla="*/ 69681 w 589176"/>
              <a:gd name="connsiteY53" fmla="*/ 256190 h 1011118"/>
              <a:gd name="connsiteX54" fmla="*/ 53076 w 589176"/>
              <a:gd name="connsiteY54" fmla="*/ 263603 h 1011118"/>
              <a:gd name="connsiteX55" fmla="*/ 50408 w 589176"/>
              <a:gd name="connsiteY55" fmla="*/ 266864 h 1011118"/>
              <a:gd name="connsiteX56" fmla="*/ 48925 w 589176"/>
              <a:gd name="connsiteY56" fmla="*/ 270126 h 1011118"/>
              <a:gd name="connsiteX57" fmla="*/ 53076 w 589176"/>
              <a:gd name="connsiteY57" fmla="*/ 275760 h 1011118"/>
              <a:gd name="connsiteX58" fmla="*/ 56041 w 589176"/>
              <a:gd name="connsiteY58" fmla="*/ 284359 h 1011118"/>
              <a:gd name="connsiteX59" fmla="*/ 54855 w 589176"/>
              <a:gd name="connsiteY59" fmla="*/ 299777 h 1011118"/>
              <a:gd name="connsiteX60" fmla="*/ 51297 w 589176"/>
              <a:gd name="connsiteY60" fmla="*/ 306597 h 1011118"/>
              <a:gd name="connsiteX61" fmla="*/ 47739 w 589176"/>
              <a:gd name="connsiteY61" fmla="*/ 313121 h 1011118"/>
              <a:gd name="connsiteX62" fmla="*/ 34396 w 589176"/>
              <a:gd name="connsiteY62" fmla="*/ 325278 h 1011118"/>
              <a:gd name="connsiteX63" fmla="*/ 31134 w 589176"/>
              <a:gd name="connsiteY63" fmla="*/ 333877 h 1011118"/>
              <a:gd name="connsiteX64" fmla="*/ 37954 w 589176"/>
              <a:gd name="connsiteY64" fmla="*/ 338917 h 1011118"/>
              <a:gd name="connsiteX65" fmla="*/ 37954 w 589176"/>
              <a:gd name="connsiteY65" fmla="*/ 345145 h 1011118"/>
              <a:gd name="connsiteX66" fmla="*/ 31431 w 589176"/>
              <a:gd name="connsiteY66" fmla="*/ 352557 h 1011118"/>
              <a:gd name="connsiteX67" fmla="*/ 34099 w 589176"/>
              <a:gd name="connsiteY67" fmla="*/ 359970 h 1011118"/>
              <a:gd name="connsiteX68" fmla="*/ 36175 w 589176"/>
              <a:gd name="connsiteY68" fmla="*/ 364714 h 1011118"/>
              <a:gd name="connsiteX69" fmla="*/ 43291 w 589176"/>
              <a:gd name="connsiteY69" fmla="*/ 368569 h 1011118"/>
              <a:gd name="connsiteX70" fmla="*/ 46553 w 589176"/>
              <a:gd name="connsiteY70" fmla="*/ 380726 h 1011118"/>
              <a:gd name="connsiteX71" fmla="*/ 43291 w 589176"/>
              <a:gd name="connsiteY71" fmla="*/ 397331 h 1011118"/>
              <a:gd name="connsiteX72" fmla="*/ 45367 w 589176"/>
              <a:gd name="connsiteY72" fmla="*/ 410674 h 1011118"/>
              <a:gd name="connsiteX73" fmla="*/ 54262 w 589176"/>
              <a:gd name="connsiteY73" fmla="*/ 420756 h 1011118"/>
              <a:gd name="connsiteX74" fmla="*/ 56338 w 589176"/>
              <a:gd name="connsiteY74" fmla="*/ 425204 h 1011118"/>
              <a:gd name="connsiteX75" fmla="*/ 51890 w 589176"/>
              <a:gd name="connsiteY75" fmla="*/ 462268 h 1011118"/>
              <a:gd name="connsiteX76" fmla="*/ 52780 w 589176"/>
              <a:gd name="connsiteY76" fmla="*/ 467309 h 1011118"/>
              <a:gd name="connsiteX77" fmla="*/ 54855 w 589176"/>
              <a:gd name="connsiteY77" fmla="*/ 477094 h 1011118"/>
              <a:gd name="connsiteX78" fmla="*/ 63751 w 589176"/>
              <a:gd name="connsiteY78" fmla="*/ 482135 h 1011118"/>
              <a:gd name="connsiteX79" fmla="*/ 65233 w 589176"/>
              <a:gd name="connsiteY79" fmla="*/ 492809 h 1011118"/>
              <a:gd name="connsiteX80" fmla="*/ 59303 w 589176"/>
              <a:gd name="connsiteY80" fmla="*/ 509118 h 1011118"/>
              <a:gd name="connsiteX81" fmla="*/ 60489 w 589176"/>
              <a:gd name="connsiteY81" fmla="*/ 519792 h 1011118"/>
              <a:gd name="connsiteX82" fmla="*/ 68495 w 589176"/>
              <a:gd name="connsiteY82" fmla="*/ 525129 h 1011118"/>
              <a:gd name="connsiteX83" fmla="*/ 68495 w 589176"/>
              <a:gd name="connsiteY83" fmla="*/ 531653 h 1011118"/>
              <a:gd name="connsiteX84" fmla="*/ 60786 w 589176"/>
              <a:gd name="connsiteY84" fmla="*/ 539363 h 1011118"/>
              <a:gd name="connsiteX85" fmla="*/ 60193 w 589176"/>
              <a:gd name="connsiteY85" fmla="*/ 546775 h 1011118"/>
              <a:gd name="connsiteX86" fmla="*/ 66716 w 589176"/>
              <a:gd name="connsiteY86" fmla="*/ 554188 h 1011118"/>
              <a:gd name="connsiteX87" fmla="*/ 70274 w 589176"/>
              <a:gd name="connsiteY87" fmla="*/ 563083 h 1011118"/>
              <a:gd name="connsiteX88" fmla="*/ 70570 w 589176"/>
              <a:gd name="connsiteY88" fmla="*/ 573758 h 1011118"/>
              <a:gd name="connsiteX89" fmla="*/ 79466 w 589176"/>
              <a:gd name="connsiteY89" fmla="*/ 586508 h 1011118"/>
              <a:gd name="connsiteX90" fmla="*/ 92216 w 589176"/>
              <a:gd name="connsiteY90" fmla="*/ 593921 h 1011118"/>
              <a:gd name="connsiteX91" fmla="*/ 101112 w 589176"/>
              <a:gd name="connsiteY91" fmla="*/ 603410 h 1011118"/>
              <a:gd name="connsiteX92" fmla="*/ 102298 w 589176"/>
              <a:gd name="connsiteY92" fmla="*/ 609043 h 1011118"/>
              <a:gd name="connsiteX93" fmla="*/ 103187 w 589176"/>
              <a:gd name="connsiteY93" fmla="*/ 614381 h 1011118"/>
              <a:gd name="connsiteX94" fmla="*/ 102002 w 589176"/>
              <a:gd name="connsiteY94" fmla="*/ 622090 h 1011118"/>
              <a:gd name="connsiteX95" fmla="*/ 93106 w 589176"/>
              <a:gd name="connsiteY95" fmla="*/ 634248 h 1011118"/>
              <a:gd name="connsiteX96" fmla="*/ 86286 w 589176"/>
              <a:gd name="connsiteY96" fmla="*/ 643143 h 1011118"/>
              <a:gd name="connsiteX97" fmla="*/ 81838 w 589176"/>
              <a:gd name="connsiteY97" fmla="*/ 646701 h 1011118"/>
              <a:gd name="connsiteX98" fmla="*/ 79763 w 589176"/>
              <a:gd name="connsiteY98" fmla="*/ 652631 h 1011118"/>
              <a:gd name="connsiteX99" fmla="*/ 80356 w 589176"/>
              <a:gd name="connsiteY99" fmla="*/ 664492 h 1011118"/>
              <a:gd name="connsiteX100" fmla="*/ 70570 w 589176"/>
              <a:gd name="connsiteY100" fmla="*/ 680800 h 1011118"/>
              <a:gd name="connsiteX101" fmla="*/ 49518 w 589176"/>
              <a:gd name="connsiteY101" fmla="*/ 700964 h 1011118"/>
              <a:gd name="connsiteX102" fmla="*/ 36471 w 589176"/>
              <a:gd name="connsiteY102" fmla="*/ 724981 h 1011118"/>
              <a:gd name="connsiteX103" fmla="*/ 31431 w 589176"/>
              <a:gd name="connsiteY103" fmla="*/ 753150 h 1011118"/>
              <a:gd name="connsiteX104" fmla="*/ 25204 w 589176"/>
              <a:gd name="connsiteY104" fmla="*/ 771238 h 1011118"/>
              <a:gd name="connsiteX105" fmla="*/ 17791 w 589176"/>
              <a:gd name="connsiteY105" fmla="*/ 779540 h 1011118"/>
              <a:gd name="connsiteX106" fmla="*/ 14826 w 589176"/>
              <a:gd name="connsiteY106" fmla="*/ 794366 h 1011118"/>
              <a:gd name="connsiteX107" fmla="*/ 16605 w 589176"/>
              <a:gd name="connsiteY107" fmla="*/ 815419 h 1011118"/>
              <a:gd name="connsiteX108" fmla="*/ 12454 w 589176"/>
              <a:gd name="connsiteY108" fmla="*/ 827576 h 1011118"/>
              <a:gd name="connsiteX109" fmla="*/ 2075 w 589176"/>
              <a:gd name="connsiteY109" fmla="*/ 830837 h 1011118"/>
              <a:gd name="connsiteX110" fmla="*/ 890 w 589176"/>
              <a:gd name="connsiteY110" fmla="*/ 843291 h 1011118"/>
              <a:gd name="connsiteX111" fmla="*/ 8896 w 589176"/>
              <a:gd name="connsiteY111" fmla="*/ 864641 h 1011118"/>
              <a:gd name="connsiteX112" fmla="*/ 7116 w 589176"/>
              <a:gd name="connsiteY112" fmla="*/ 874129 h 1011118"/>
              <a:gd name="connsiteX113" fmla="*/ 296 w 589176"/>
              <a:gd name="connsiteY113" fmla="*/ 882135 h 1011118"/>
              <a:gd name="connsiteX114" fmla="*/ 0 w 589176"/>
              <a:gd name="connsiteY114" fmla="*/ 887769 h 1011118"/>
              <a:gd name="connsiteX115" fmla="*/ 42402 w 589176"/>
              <a:gd name="connsiteY115" fmla="*/ 883618 h 1011118"/>
              <a:gd name="connsiteX116" fmla="*/ 84804 w 589176"/>
              <a:gd name="connsiteY116" fmla="*/ 879466 h 1011118"/>
              <a:gd name="connsiteX117" fmla="*/ 127205 w 589176"/>
              <a:gd name="connsiteY117" fmla="*/ 875018 h 1011118"/>
              <a:gd name="connsiteX118" fmla="*/ 169607 w 589176"/>
              <a:gd name="connsiteY118" fmla="*/ 870571 h 1011118"/>
              <a:gd name="connsiteX119" fmla="*/ 212009 w 589176"/>
              <a:gd name="connsiteY119" fmla="*/ 865826 h 1011118"/>
              <a:gd name="connsiteX120" fmla="*/ 296812 w 589176"/>
              <a:gd name="connsiteY120" fmla="*/ 856041 h 1011118"/>
              <a:gd name="connsiteX121" fmla="*/ 338917 w 589176"/>
              <a:gd name="connsiteY121" fmla="*/ 851001 h 1011118"/>
              <a:gd name="connsiteX122" fmla="*/ 336249 w 589176"/>
              <a:gd name="connsiteY122" fmla="*/ 875018 h 1011118"/>
              <a:gd name="connsiteX123" fmla="*/ 327057 w 589176"/>
              <a:gd name="connsiteY123" fmla="*/ 908228 h 1011118"/>
              <a:gd name="connsiteX124" fmla="*/ 327353 w 589176"/>
              <a:gd name="connsiteY124" fmla="*/ 916531 h 1011118"/>
              <a:gd name="connsiteX125" fmla="*/ 331505 w 589176"/>
              <a:gd name="connsiteY125" fmla="*/ 926315 h 1011118"/>
              <a:gd name="connsiteX126" fmla="*/ 332098 w 589176"/>
              <a:gd name="connsiteY126" fmla="*/ 932246 h 1011118"/>
              <a:gd name="connsiteX127" fmla="*/ 337435 w 589176"/>
              <a:gd name="connsiteY127" fmla="*/ 940252 h 1011118"/>
              <a:gd name="connsiteX128" fmla="*/ 348406 w 589176"/>
              <a:gd name="connsiteY128" fmla="*/ 947665 h 1011118"/>
              <a:gd name="connsiteX129" fmla="*/ 358784 w 589176"/>
              <a:gd name="connsiteY129" fmla="*/ 959526 h 1011118"/>
              <a:gd name="connsiteX130" fmla="*/ 369162 w 589176"/>
              <a:gd name="connsiteY130" fmla="*/ 981764 h 1011118"/>
              <a:gd name="connsiteX131" fmla="*/ 372424 w 589176"/>
              <a:gd name="connsiteY131" fmla="*/ 992142 h 1011118"/>
              <a:gd name="connsiteX132" fmla="*/ 380726 w 589176"/>
              <a:gd name="connsiteY132" fmla="*/ 1006375 h 1011118"/>
              <a:gd name="connsiteX133" fmla="*/ 384581 w 589176"/>
              <a:gd name="connsiteY133" fmla="*/ 1008747 h 1011118"/>
              <a:gd name="connsiteX134" fmla="*/ 389622 w 589176"/>
              <a:gd name="connsiteY134" fmla="*/ 1009933 h 1011118"/>
              <a:gd name="connsiteX135" fmla="*/ 394069 w 589176"/>
              <a:gd name="connsiteY135" fmla="*/ 1011119 h 1011118"/>
              <a:gd name="connsiteX136" fmla="*/ 407116 w 589176"/>
              <a:gd name="connsiteY136" fmla="*/ 1003113 h 1011118"/>
              <a:gd name="connsiteX137" fmla="*/ 426390 w 589176"/>
              <a:gd name="connsiteY137" fmla="*/ 975537 h 1011118"/>
              <a:gd name="connsiteX138" fmla="*/ 436471 w 589176"/>
              <a:gd name="connsiteY138" fmla="*/ 974648 h 1011118"/>
              <a:gd name="connsiteX139" fmla="*/ 443884 w 589176"/>
              <a:gd name="connsiteY139" fmla="*/ 976130 h 1011118"/>
              <a:gd name="connsiteX140" fmla="*/ 473239 w 589176"/>
              <a:gd name="connsiteY140" fmla="*/ 964863 h 1011118"/>
              <a:gd name="connsiteX141" fmla="*/ 498443 w 589176"/>
              <a:gd name="connsiteY141" fmla="*/ 951816 h 1011118"/>
              <a:gd name="connsiteX142" fmla="*/ 504373 w 589176"/>
              <a:gd name="connsiteY142" fmla="*/ 950926 h 1011118"/>
              <a:gd name="connsiteX143" fmla="*/ 513862 w 589176"/>
              <a:gd name="connsiteY143" fmla="*/ 951816 h 1011118"/>
              <a:gd name="connsiteX144" fmla="*/ 537583 w 589176"/>
              <a:gd name="connsiteY144" fmla="*/ 959229 h 1011118"/>
              <a:gd name="connsiteX145" fmla="*/ 589177 w 589176"/>
              <a:gd name="connsiteY145" fmla="*/ 949147 h 1011118"/>
              <a:gd name="connsiteX146" fmla="*/ 582060 w 589176"/>
              <a:gd name="connsiteY146" fmla="*/ 907635 h 1011118"/>
              <a:gd name="connsiteX147" fmla="*/ 575834 w 589176"/>
              <a:gd name="connsiteY147" fmla="*/ 869681 h 1011118"/>
              <a:gd name="connsiteX148" fmla="*/ 569607 w 589176"/>
              <a:gd name="connsiteY148" fmla="*/ 831727 h 1011118"/>
              <a:gd name="connsiteX149" fmla="*/ 563973 w 589176"/>
              <a:gd name="connsiteY149" fmla="*/ 793180 h 101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89176" h="1011118">
                <a:moveTo>
                  <a:pt x="565456" y="983543"/>
                </a:moveTo>
                <a:lnTo>
                  <a:pt x="562194" y="981171"/>
                </a:lnTo>
                <a:lnTo>
                  <a:pt x="534915" y="977613"/>
                </a:lnTo>
                <a:lnTo>
                  <a:pt x="536990" y="981467"/>
                </a:lnTo>
                <a:lnTo>
                  <a:pt x="546775" y="984136"/>
                </a:lnTo>
                <a:lnTo>
                  <a:pt x="563083" y="986212"/>
                </a:lnTo>
                <a:lnTo>
                  <a:pt x="565456" y="983543"/>
                </a:lnTo>
                <a:close/>
                <a:moveTo>
                  <a:pt x="563973" y="793180"/>
                </a:moveTo>
                <a:lnTo>
                  <a:pt x="557746" y="755226"/>
                </a:lnTo>
                <a:lnTo>
                  <a:pt x="551519" y="717272"/>
                </a:lnTo>
                <a:lnTo>
                  <a:pt x="545293" y="679318"/>
                </a:lnTo>
                <a:lnTo>
                  <a:pt x="539066" y="641364"/>
                </a:lnTo>
                <a:lnTo>
                  <a:pt x="538473" y="564863"/>
                </a:lnTo>
                <a:lnTo>
                  <a:pt x="538176" y="526612"/>
                </a:lnTo>
                <a:lnTo>
                  <a:pt x="536694" y="373610"/>
                </a:lnTo>
                <a:lnTo>
                  <a:pt x="535804" y="297109"/>
                </a:lnTo>
                <a:lnTo>
                  <a:pt x="535211" y="258858"/>
                </a:lnTo>
                <a:lnTo>
                  <a:pt x="534915" y="220608"/>
                </a:lnTo>
                <a:lnTo>
                  <a:pt x="534321" y="182357"/>
                </a:lnTo>
                <a:lnTo>
                  <a:pt x="533729" y="144107"/>
                </a:lnTo>
                <a:lnTo>
                  <a:pt x="533136" y="105856"/>
                </a:lnTo>
                <a:lnTo>
                  <a:pt x="531653" y="29355"/>
                </a:lnTo>
                <a:lnTo>
                  <a:pt x="531357" y="19570"/>
                </a:lnTo>
                <a:lnTo>
                  <a:pt x="531060" y="16308"/>
                </a:lnTo>
                <a:lnTo>
                  <a:pt x="531060" y="11268"/>
                </a:lnTo>
                <a:lnTo>
                  <a:pt x="514455" y="0"/>
                </a:lnTo>
                <a:lnTo>
                  <a:pt x="469088" y="6227"/>
                </a:lnTo>
                <a:lnTo>
                  <a:pt x="424611" y="12157"/>
                </a:lnTo>
                <a:lnTo>
                  <a:pt x="380133" y="18087"/>
                </a:lnTo>
                <a:lnTo>
                  <a:pt x="335656" y="24018"/>
                </a:lnTo>
                <a:lnTo>
                  <a:pt x="291178" y="29652"/>
                </a:lnTo>
                <a:lnTo>
                  <a:pt x="246701" y="34989"/>
                </a:lnTo>
                <a:lnTo>
                  <a:pt x="202224" y="40326"/>
                </a:lnTo>
                <a:lnTo>
                  <a:pt x="159229" y="45367"/>
                </a:lnTo>
                <a:lnTo>
                  <a:pt x="160118" y="51594"/>
                </a:lnTo>
                <a:lnTo>
                  <a:pt x="162491" y="56338"/>
                </a:lnTo>
                <a:lnTo>
                  <a:pt x="157154" y="66420"/>
                </a:lnTo>
                <a:lnTo>
                  <a:pt x="142031" y="77984"/>
                </a:lnTo>
                <a:lnTo>
                  <a:pt x="134322" y="88658"/>
                </a:lnTo>
                <a:lnTo>
                  <a:pt x="134025" y="97850"/>
                </a:lnTo>
                <a:lnTo>
                  <a:pt x="130763" y="102891"/>
                </a:lnTo>
                <a:lnTo>
                  <a:pt x="123943" y="105560"/>
                </a:lnTo>
                <a:lnTo>
                  <a:pt x="121275" y="119792"/>
                </a:lnTo>
                <a:lnTo>
                  <a:pt x="121275" y="152409"/>
                </a:lnTo>
                <a:lnTo>
                  <a:pt x="114455" y="171683"/>
                </a:lnTo>
                <a:lnTo>
                  <a:pt x="100815" y="177910"/>
                </a:lnTo>
                <a:lnTo>
                  <a:pt x="93995" y="185915"/>
                </a:lnTo>
                <a:lnTo>
                  <a:pt x="93995" y="195997"/>
                </a:lnTo>
                <a:lnTo>
                  <a:pt x="86879" y="208451"/>
                </a:lnTo>
                <a:lnTo>
                  <a:pt x="72350" y="222980"/>
                </a:lnTo>
                <a:lnTo>
                  <a:pt x="68199" y="235730"/>
                </a:lnTo>
                <a:lnTo>
                  <a:pt x="74722" y="246998"/>
                </a:lnTo>
                <a:lnTo>
                  <a:pt x="74129" y="251742"/>
                </a:lnTo>
                <a:lnTo>
                  <a:pt x="69681" y="256190"/>
                </a:lnTo>
                <a:lnTo>
                  <a:pt x="53076" y="263603"/>
                </a:lnTo>
                <a:lnTo>
                  <a:pt x="50408" y="266864"/>
                </a:lnTo>
                <a:lnTo>
                  <a:pt x="48925" y="270126"/>
                </a:lnTo>
                <a:lnTo>
                  <a:pt x="53076" y="275760"/>
                </a:lnTo>
                <a:lnTo>
                  <a:pt x="56041" y="284359"/>
                </a:lnTo>
                <a:lnTo>
                  <a:pt x="54855" y="299777"/>
                </a:lnTo>
                <a:lnTo>
                  <a:pt x="51297" y="306597"/>
                </a:lnTo>
                <a:lnTo>
                  <a:pt x="47739" y="313121"/>
                </a:lnTo>
                <a:lnTo>
                  <a:pt x="34396" y="325278"/>
                </a:lnTo>
                <a:lnTo>
                  <a:pt x="31134" y="333877"/>
                </a:lnTo>
                <a:lnTo>
                  <a:pt x="37954" y="338917"/>
                </a:lnTo>
                <a:lnTo>
                  <a:pt x="37954" y="345145"/>
                </a:lnTo>
                <a:lnTo>
                  <a:pt x="31431" y="352557"/>
                </a:lnTo>
                <a:lnTo>
                  <a:pt x="34099" y="359970"/>
                </a:lnTo>
                <a:lnTo>
                  <a:pt x="36175" y="364714"/>
                </a:lnTo>
                <a:lnTo>
                  <a:pt x="43291" y="368569"/>
                </a:lnTo>
                <a:lnTo>
                  <a:pt x="46553" y="380726"/>
                </a:lnTo>
                <a:lnTo>
                  <a:pt x="43291" y="397331"/>
                </a:lnTo>
                <a:lnTo>
                  <a:pt x="45367" y="410674"/>
                </a:lnTo>
                <a:lnTo>
                  <a:pt x="54262" y="420756"/>
                </a:lnTo>
                <a:lnTo>
                  <a:pt x="56338" y="425204"/>
                </a:lnTo>
                <a:lnTo>
                  <a:pt x="51890" y="462268"/>
                </a:lnTo>
                <a:lnTo>
                  <a:pt x="52780" y="467309"/>
                </a:lnTo>
                <a:lnTo>
                  <a:pt x="54855" y="477094"/>
                </a:lnTo>
                <a:lnTo>
                  <a:pt x="63751" y="482135"/>
                </a:lnTo>
                <a:lnTo>
                  <a:pt x="65233" y="492809"/>
                </a:lnTo>
                <a:lnTo>
                  <a:pt x="59303" y="509118"/>
                </a:lnTo>
                <a:lnTo>
                  <a:pt x="60489" y="519792"/>
                </a:lnTo>
                <a:lnTo>
                  <a:pt x="68495" y="525129"/>
                </a:lnTo>
                <a:lnTo>
                  <a:pt x="68495" y="531653"/>
                </a:lnTo>
                <a:lnTo>
                  <a:pt x="60786" y="539363"/>
                </a:lnTo>
                <a:lnTo>
                  <a:pt x="60193" y="546775"/>
                </a:lnTo>
                <a:lnTo>
                  <a:pt x="66716" y="554188"/>
                </a:lnTo>
                <a:lnTo>
                  <a:pt x="70274" y="563083"/>
                </a:lnTo>
                <a:lnTo>
                  <a:pt x="70570" y="573758"/>
                </a:lnTo>
                <a:lnTo>
                  <a:pt x="79466" y="586508"/>
                </a:lnTo>
                <a:lnTo>
                  <a:pt x="92216" y="593921"/>
                </a:lnTo>
                <a:lnTo>
                  <a:pt x="101112" y="603410"/>
                </a:lnTo>
                <a:lnTo>
                  <a:pt x="102298" y="609043"/>
                </a:lnTo>
                <a:lnTo>
                  <a:pt x="103187" y="614381"/>
                </a:lnTo>
                <a:lnTo>
                  <a:pt x="102002" y="622090"/>
                </a:lnTo>
                <a:lnTo>
                  <a:pt x="93106" y="634248"/>
                </a:lnTo>
                <a:lnTo>
                  <a:pt x="86286" y="643143"/>
                </a:lnTo>
                <a:lnTo>
                  <a:pt x="81838" y="646701"/>
                </a:lnTo>
                <a:lnTo>
                  <a:pt x="79763" y="652631"/>
                </a:lnTo>
                <a:lnTo>
                  <a:pt x="80356" y="664492"/>
                </a:lnTo>
                <a:lnTo>
                  <a:pt x="70570" y="680800"/>
                </a:lnTo>
                <a:lnTo>
                  <a:pt x="49518" y="700964"/>
                </a:lnTo>
                <a:lnTo>
                  <a:pt x="36471" y="724981"/>
                </a:lnTo>
                <a:lnTo>
                  <a:pt x="31431" y="753150"/>
                </a:lnTo>
                <a:lnTo>
                  <a:pt x="25204" y="771238"/>
                </a:lnTo>
                <a:lnTo>
                  <a:pt x="17791" y="779540"/>
                </a:lnTo>
                <a:lnTo>
                  <a:pt x="14826" y="794366"/>
                </a:lnTo>
                <a:lnTo>
                  <a:pt x="16605" y="815419"/>
                </a:lnTo>
                <a:lnTo>
                  <a:pt x="12454" y="827576"/>
                </a:lnTo>
                <a:lnTo>
                  <a:pt x="2075" y="830837"/>
                </a:lnTo>
                <a:lnTo>
                  <a:pt x="890" y="843291"/>
                </a:lnTo>
                <a:lnTo>
                  <a:pt x="8896" y="864641"/>
                </a:lnTo>
                <a:lnTo>
                  <a:pt x="7116" y="874129"/>
                </a:lnTo>
                <a:lnTo>
                  <a:pt x="296" y="882135"/>
                </a:lnTo>
                <a:lnTo>
                  <a:pt x="0" y="887769"/>
                </a:lnTo>
                <a:lnTo>
                  <a:pt x="42402" y="883618"/>
                </a:lnTo>
                <a:lnTo>
                  <a:pt x="84804" y="879466"/>
                </a:lnTo>
                <a:lnTo>
                  <a:pt x="127205" y="875018"/>
                </a:lnTo>
                <a:lnTo>
                  <a:pt x="169607" y="870571"/>
                </a:lnTo>
                <a:lnTo>
                  <a:pt x="212009" y="865826"/>
                </a:lnTo>
                <a:lnTo>
                  <a:pt x="296812" y="856041"/>
                </a:lnTo>
                <a:lnTo>
                  <a:pt x="338917" y="851001"/>
                </a:lnTo>
                <a:lnTo>
                  <a:pt x="336249" y="875018"/>
                </a:lnTo>
                <a:lnTo>
                  <a:pt x="327057" y="908228"/>
                </a:lnTo>
                <a:lnTo>
                  <a:pt x="327353" y="916531"/>
                </a:lnTo>
                <a:lnTo>
                  <a:pt x="331505" y="926315"/>
                </a:lnTo>
                <a:lnTo>
                  <a:pt x="332098" y="932246"/>
                </a:lnTo>
                <a:lnTo>
                  <a:pt x="337435" y="940252"/>
                </a:lnTo>
                <a:lnTo>
                  <a:pt x="348406" y="947665"/>
                </a:lnTo>
                <a:lnTo>
                  <a:pt x="358784" y="959526"/>
                </a:lnTo>
                <a:lnTo>
                  <a:pt x="369162" y="981764"/>
                </a:lnTo>
                <a:lnTo>
                  <a:pt x="372424" y="992142"/>
                </a:lnTo>
                <a:lnTo>
                  <a:pt x="380726" y="1006375"/>
                </a:lnTo>
                <a:lnTo>
                  <a:pt x="384581" y="1008747"/>
                </a:lnTo>
                <a:lnTo>
                  <a:pt x="389622" y="1009933"/>
                </a:lnTo>
                <a:lnTo>
                  <a:pt x="394069" y="1011119"/>
                </a:lnTo>
                <a:lnTo>
                  <a:pt x="407116" y="1003113"/>
                </a:lnTo>
                <a:lnTo>
                  <a:pt x="426390" y="975537"/>
                </a:lnTo>
                <a:lnTo>
                  <a:pt x="436471" y="974648"/>
                </a:lnTo>
                <a:lnTo>
                  <a:pt x="443884" y="976130"/>
                </a:lnTo>
                <a:lnTo>
                  <a:pt x="473239" y="964863"/>
                </a:lnTo>
                <a:lnTo>
                  <a:pt x="498443" y="951816"/>
                </a:lnTo>
                <a:lnTo>
                  <a:pt x="504373" y="950926"/>
                </a:lnTo>
                <a:lnTo>
                  <a:pt x="513862" y="951816"/>
                </a:lnTo>
                <a:lnTo>
                  <a:pt x="537583" y="959229"/>
                </a:lnTo>
                <a:lnTo>
                  <a:pt x="589177" y="949147"/>
                </a:lnTo>
                <a:lnTo>
                  <a:pt x="582060" y="907635"/>
                </a:lnTo>
                <a:lnTo>
                  <a:pt x="575834" y="869681"/>
                </a:lnTo>
                <a:lnTo>
                  <a:pt x="569607" y="831727"/>
                </a:lnTo>
                <a:lnTo>
                  <a:pt x="563973" y="793180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D9BB04B3-B21C-80FC-F3CB-0D523D7E472A}"/>
              </a:ext>
            </a:extLst>
          </p:cNvPr>
          <p:cNvSpPr/>
          <p:nvPr/>
        </p:nvSpPr>
        <p:spPr>
          <a:xfrm>
            <a:off x="6804075" y="4737235"/>
            <a:ext cx="519861" cy="891641"/>
          </a:xfrm>
          <a:custGeom>
            <a:avLst/>
            <a:gdLst>
              <a:gd name="connsiteX0" fmla="*/ 565456 w 589176"/>
              <a:gd name="connsiteY0" fmla="*/ 983247 h 1010526"/>
              <a:gd name="connsiteX1" fmla="*/ 562194 w 589176"/>
              <a:gd name="connsiteY1" fmla="*/ 980875 h 1010526"/>
              <a:gd name="connsiteX2" fmla="*/ 534915 w 589176"/>
              <a:gd name="connsiteY2" fmla="*/ 977317 h 1010526"/>
              <a:gd name="connsiteX3" fmla="*/ 536990 w 589176"/>
              <a:gd name="connsiteY3" fmla="*/ 981171 h 1010526"/>
              <a:gd name="connsiteX4" fmla="*/ 546775 w 589176"/>
              <a:gd name="connsiteY4" fmla="*/ 983840 h 1010526"/>
              <a:gd name="connsiteX5" fmla="*/ 563083 w 589176"/>
              <a:gd name="connsiteY5" fmla="*/ 985915 h 1010526"/>
              <a:gd name="connsiteX6" fmla="*/ 565456 w 589176"/>
              <a:gd name="connsiteY6" fmla="*/ 983247 h 1010526"/>
              <a:gd name="connsiteX7" fmla="*/ 563973 w 589176"/>
              <a:gd name="connsiteY7" fmla="*/ 792884 h 1010526"/>
              <a:gd name="connsiteX8" fmla="*/ 557746 w 589176"/>
              <a:gd name="connsiteY8" fmla="*/ 754930 h 1010526"/>
              <a:gd name="connsiteX9" fmla="*/ 551519 w 589176"/>
              <a:gd name="connsiteY9" fmla="*/ 716976 h 1010526"/>
              <a:gd name="connsiteX10" fmla="*/ 545293 w 589176"/>
              <a:gd name="connsiteY10" fmla="*/ 679022 h 1010526"/>
              <a:gd name="connsiteX11" fmla="*/ 539066 w 589176"/>
              <a:gd name="connsiteY11" fmla="*/ 641067 h 1010526"/>
              <a:gd name="connsiteX12" fmla="*/ 538473 w 589176"/>
              <a:gd name="connsiteY12" fmla="*/ 564567 h 1010526"/>
              <a:gd name="connsiteX13" fmla="*/ 538176 w 589176"/>
              <a:gd name="connsiteY13" fmla="*/ 526612 h 1010526"/>
              <a:gd name="connsiteX14" fmla="*/ 536694 w 589176"/>
              <a:gd name="connsiteY14" fmla="*/ 373610 h 1010526"/>
              <a:gd name="connsiteX15" fmla="*/ 535804 w 589176"/>
              <a:gd name="connsiteY15" fmla="*/ 297109 h 1010526"/>
              <a:gd name="connsiteX16" fmla="*/ 535211 w 589176"/>
              <a:gd name="connsiteY16" fmla="*/ 258858 h 1010526"/>
              <a:gd name="connsiteX17" fmla="*/ 534915 w 589176"/>
              <a:gd name="connsiteY17" fmla="*/ 220608 h 1010526"/>
              <a:gd name="connsiteX18" fmla="*/ 534321 w 589176"/>
              <a:gd name="connsiteY18" fmla="*/ 182357 h 1010526"/>
              <a:gd name="connsiteX19" fmla="*/ 533729 w 589176"/>
              <a:gd name="connsiteY19" fmla="*/ 144107 h 1010526"/>
              <a:gd name="connsiteX20" fmla="*/ 533136 w 589176"/>
              <a:gd name="connsiteY20" fmla="*/ 105856 h 1010526"/>
              <a:gd name="connsiteX21" fmla="*/ 531653 w 589176"/>
              <a:gd name="connsiteY21" fmla="*/ 29355 h 1010526"/>
              <a:gd name="connsiteX22" fmla="*/ 531357 w 589176"/>
              <a:gd name="connsiteY22" fmla="*/ 19570 h 1010526"/>
              <a:gd name="connsiteX23" fmla="*/ 531060 w 589176"/>
              <a:gd name="connsiteY23" fmla="*/ 16308 h 1010526"/>
              <a:gd name="connsiteX24" fmla="*/ 531060 w 589176"/>
              <a:gd name="connsiteY24" fmla="*/ 11268 h 1010526"/>
              <a:gd name="connsiteX25" fmla="*/ 514455 w 589176"/>
              <a:gd name="connsiteY25" fmla="*/ 0 h 1010526"/>
              <a:gd name="connsiteX26" fmla="*/ 469088 w 589176"/>
              <a:gd name="connsiteY26" fmla="*/ 6227 h 1010526"/>
              <a:gd name="connsiteX27" fmla="*/ 424611 w 589176"/>
              <a:gd name="connsiteY27" fmla="*/ 12157 h 1010526"/>
              <a:gd name="connsiteX28" fmla="*/ 380133 w 589176"/>
              <a:gd name="connsiteY28" fmla="*/ 17791 h 1010526"/>
              <a:gd name="connsiteX29" fmla="*/ 335656 w 589176"/>
              <a:gd name="connsiteY29" fmla="*/ 23721 h 1010526"/>
              <a:gd name="connsiteX30" fmla="*/ 291178 w 589176"/>
              <a:gd name="connsiteY30" fmla="*/ 29355 h 1010526"/>
              <a:gd name="connsiteX31" fmla="*/ 246701 w 589176"/>
              <a:gd name="connsiteY31" fmla="*/ 34692 h 1010526"/>
              <a:gd name="connsiteX32" fmla="*/ 202224 w 589176"/>
              <a:gd name="connsiteY32" fmla="*/ 40030 h 1010526"/>
              <a:gd name="connsiteX33" fmla="*/ 159229 w 589176"/>
              <a:gd name="connsiteY33" fmla="*/ 45071 h 1010526"/>
              <a:gd name="connsiteX34" fmla="*/ 160118 w 589176"/>
              <a:gd name="connsiteY34" fmla="*/ 51297 h 1010526"/>
              <a:gd name="connsiteX35" fmla="*/ 162491 w 589176"/>
              <a:gd name="connsiteY35" fmla="*/ 56041 h 1010526"/>
              <a:gd name="connsiteX36" fmla="*/ 157154 w 589176"/>
              <a:gd name="connsiteY36" fmla="*/ 66123 h 1010526"/>
              <a:gd name="connsiteX37" fmla="*/ 142031 w 589176"/>
              <a:gd name="connsiteY37" fmla="*/ 77687 h 1010526"/>
              <a:gd name="connsiteX38" fmla="*/ 134322 w 589176"/>
              <a:gd name="connsiteY38" fmla="*/ 88362 h 1010526"/>
              <a:gd name="connsiteX39" fmla="*/ 134025 w 589176"/>
              <a:gd name="connsiteY39" fmla="*/ 97554 h 1010526"/>
              <a:gd name="connsiteX40" fmla="*/ 130763 w 589176"/>
              <a:gd name="connsiteY40" fmla="*/ 102594 h 1010526"/>
              <a:gd name="connsiteX41" fmla="*/ 123943 w 589176"/>
              <a:gd name="connsiteY41" fmla="*/ 105263 h 1010526"/>
              <a:gd name="connsiteX42" fmla="*/ 121275 w 589176"/>
              <a:gd name="connsiteY42" fmla="*/ 119496 h 1010526"/>
              <a:gd name="connsiteX43" fmla="*/ 121275 w 589176"/>
              <a:gd name="connsiteY43" fmla="*/ 152113 h 1010526"/>
              <a:gd name="connsiteX44" fmla="*/ 114455 w 589176"/>
              <a:gd name="connsiteY44" fmla="*/ 171386 h 1010526"/>
              <a:gd name="connsiteX45" fmla="*/ 100815 w 589176"/>
              <a:gd name="connsiteY45" fmla="*/ 177613 h 1010526"/>
              <a:gd name="connsiteX46" fmla="*/ 93995 w 589176"/>
              <a:gd name="connsiteY46" fmla="*/ 185619 h 1010526"/>
              <a:gd name="connsiteX47" fmla="*/ 93995 w 589176"/>
              <a:gd name="connsiteY47" fmla="*/ 195700 h 1010526"/>
              <a:gd name="connsiteX48" fmla="*/ 86879 w 589176"/>
              <a:gd name="connsiteY48" fmla="*/ 208154 h 1010526"/>
              <a:gd name="connsiteX49" fmla="*/ 72350 w 589176"/>
              <a:gd name="connsiteY49" fmla="*/ 222684 h 1010526"/>
              <a:gd name="connsiteX50" fmla="*/ 68199 w 589176"/>
              <a:gd name="connsiteY50" fmla="*/ 235434 h 1010526"/>
              <a:gd name="connsiteX51" fmla="*/ 74722 w 589176"/>
              <a:gd name="connsiteY51" fmla="*/ 246701 h 1010526"/>
              <a:gd name="connsiteX52" fmla="*/ 74129 w 589176"/>
              <a:gd name="connsiteY52" fmla="*/ 251446 h 1010526"/>
              <a:gd name="connsiteX53" fmla="*/ 69681 w 589176"/>
              <a:gd name="connsiteY53" fmla="*/ 255893 h 1010526"/>
              <a:gd name="connsiteX54" fmla="*/ 53076 w 589176"/>
              <a:gd name="connsiteY54" fmla="*/ 263306 h 1010526"/>
              <a:gd name="connsiteX55" fmla="*/ 50408 w 589176"/>
              <a:gd name="connsiteY55" fmla="*/ 266568 h 1010526"/>
              <a:gd name="connsiteX56" fmla="*/ 48925 w 589176"/>
              <a:gd name="connsiteY56" fmla="*/ 269829 h 1010526"/>
              <a:gd name="connsiteX57" fmla="*/ 53076 w 589176"/>
              <a:gd name="connsiteY57" fmla="*/ 275463 h 1010526"/>
              <a:gd name="connsiteX58" fmla="*/ 56041 w 589176"/>
              <a:gd name="connsiteY58" fmla="*/ 284062 h 1010526"/>
              <a:gd name="connsiteX59" fmla="*/ 54855 w 589176"/>
              <a:gd name="connsiteY59" fmla="*/ 299481 h 1010526"/>
              <a:gd name="connsiteX60" fmla="*/ 51297 w 589176"/>
              <a:gd name="connsiteY60" fmla="*/ 306301 h 1010526"/>
              <a:gd name="connsiteX61" fmla="*/ 47739 w 589176"/>
              <a:gd name="connsiteY61" fmla="*/ 312528 h 1010526"/>
              <a:gd name="connsiteX62" fmla="*/ 34396 w 589176"/>
              <a:gd name="connsiteY62" fmla="*/ 324685 h 1010526"/>
              <a:gd name="connsiteX63" fmla="*/ 31134 w 589176"/>
              <a:gd name="connsiteY63" fmla="*/ 333284 h 1010526"/>
              <a:gd name="connsiteX64" fmla="*/ 37954 w 589176"/>
              <a:gd name="connsiteY64" fmla="*/ 338325 h 1010526"/>
              <a:gd name="connsiteX65" fmla="*/ 37954 w 589176"/>
              <a:gd name="connsiteY65" fmla="*/ 344552 h 1010526"/>
              <a:gd name="connsiteX66" fmla="*/ 31431 w 589176"/>
              <a:gd name="connsiteY66" fmla="*/ 351964 h 1010526"/>
              <a:gd name="connsiteX67" fmla="*/ 34099 w 589176"/>
              <a:gd name="connsiteY67" fmla="*/ 359377 h 1010526"/>
              <a:gd name="connsiteX68" fmla="*/ 36175 w 589176"/>
              <a:gd name="connsiteY68" fmla="*/ 364122 h 1010526"/>
              <a:gd name="connsiteX69" fmla="*/ 43291 w 589176"/>
              <a:gd name="connsiteY69" fmla="*/ 367976 h 1010526"/>
              <a:gd name="connsiteX70" fmla="*/ 46553 w 589176"/>
              <a:gd name="connsiteY70" fmla="*/ 380133 h 1010526"/>
              <a:gd name="connsiteX71" fmla="*/ 43291 w 589176"/>
              <a:gd name="connsiteY71" fmla="*/ 396738 h 1010526"/>
              <a:gd name="connsiteX72" fmla="*/ 45367 w 589176"/>
              <a:gd name="connsiteY72" fmla="*/ 410082 h 1010526"/>
              <a:gd name="connsiteX73" fmla="*/ 54262 w 589176"/>
              <a:gd name="connsiteY73" fmla="*/ 420163 h 1010526"/>
              <a:gd name="connsiteX74" fmla="*/ 56338 w 589176"/>
              <a:gd name="connsiteY74" fmla="*/ 424611 h 1010526"/>
              <a:gd name="connsiteX75" fmla="*/ 51890 w 589176"/>
              <a:gd name="connsiteY75" fmla="*/ 461675 h 1010526"/>
              <a:gd name="connsiteX76" fmla="*/ 52780 w 589176"/>
              <a:gd name="connsiteY76" fmla="*/ 466716 h 1010526"/>
              <a:gd name="connsiteX77" fmla="*/ 54855 w 589176"/>
              <a:gd name="connsiteY77" fmla="*/ 476501 h 1010526"/>
              <a:gd name="connsiteX78" fmla="*/ 63751 w 589176"/>
              <a:gd name="connsiteY78" fmla="*/ 481542 h 1010526"/>
              <a:gd name="connsiteX79" fmla="*/ 65233 w 589176"/>
              <a:gd name="connsiteY79" fmla="*/ 492216 h 1010526"/>
              <a:gd name="connsiteX80" fmla="*/ 59303 w 589176"/>
              <a:gd name="connsiteY80" fmla="*/ 508525 h 1010526"/>
              <a:gd name="connsiteX81" fmla="*/ 60489 w 589176"/>
              <a:gd name="connsiteY81" fmla="*/ 519199 h 1010526"/>
              <a:gd name="connsiteX82" fmla="*/ 68495 w 589176"/>
              <a:gd name="connsiteY82" fmla="*/ 524537 h 1010526"/>
              <a:gd name="connsiteX83" fmla="*/ 68495 w 589176"/>
              <a:gd name="connsiteY83" fmla="*/ 531060 h 1010526"/>
              <a:gd name="connsiteX84" fmla="*/ 60786 w 589176"/>
              <a:gd name="connsiteY84" fmla="*/ 538769 h 1010526"/>
              <a:gd name="connsiteX85" fmla="*/ 60193 w 589176"/>
              <a:gd name="connsiteY85" fmla="*/ 546182 h 1010526"/>
              <a:gd name="connsiteX86" fmla="*/ 66716 w 589176"/>
              <a:gd name="connsiteY86" fmla="*/ 553595 h 1010526"/>
              <a:gd name="connsiteX87" fmla="*/ 70274 w 589176"/>
              <a:gd name="connsiteY87" fmla="*/ 562491 h 1010526"/>
              <a:gd name="connsiteX88" fmla="*/ 70570 w 589176"/>
              <a:gd name="connsiteY88" fmla="*/ 573165 h 1010526"/>
              <a:gd name="connsiteX89" fmla="*/ 79466 w 589176"/>
              <a:gd name="connsiteY89" fmla="*/ 585915 h 1010526"/>
              <a:gd name="connsiteX90" fmla="*/ 92216 w 589176"/>
              <a:gd name="connsiteY90" fmla="*/ 593328 h 1010526"/>
              <a:gd name="connsiteX91" fmla="*/ 101112 w 589176"/>
              <a:gd name="connsiteY91" fmla="*/ 602817 h 1010526"/>
              <a:gd name="connsiteX92" fmla="*/ 102298 w 589176"/>
              <a:gd name="connsiteY92" fmla="*/ 608451 h 1010526"/>
              <a:gd name="connsiteX93" fmla="*/ 103187 w 589176"/>
              <a:gd name="connsiteY93" fmla="*/ 613788 h 1010526"/>
              <a:gd name="connsiteX94" fmla="*/ 102002 w 589176"/>
              <a:gd name="connsiteY94" fmla="*/ 621498 h 1010526"/>
              <a:gd name="connsiteX95" fmla="*/ 93106 w 589176"/>
              <a:gd name="connsiteY95" fmla="*/ 633654 h 1010526"/>
              <a:gd name="connsiteX96" fmla="*/ 86286 w 589176"/>
              <a:gd name="connsiteY96" fmla="*/ 642550 h 1010526"/>
              <a:gd name="connsiteX97" fmla="*/ 81838 w 589176"/>
              <a:gd name="connsiteY97" fmla="*/ 646108 h 1010526"/>
              <a:gd name="connsiteX98" fmla="*/ 79763 w 589176"/>
              <a:gd name="connsiteY98" fmla="*/ 652039 h 1010526"/>
              <a:gd name="connsiteX99" fmla="*/ 80356 w 589176"/>
              <a:gd name="connsiteY99" fmla="*/ 663899 h 1010526"/>
              <a:gd name="connsiteX100" fmla="*/ 70570 w 589176"/>
              <a:gd name="connsiteY100" fmla="*/ 680208 h 1010526"/>
              <a:gd name="connsiteX101" fmla="*/ 49518 w 589176"/>
              <a:gd name="connsiteY101" fmla="*/ 700370 h 1010526"/>
              <a:gd name="connsiteX102" fmla="*/ 36471 w 589176"/>
              <a:gd name="connsiteY102" fmla="*/ 724389 h 1010526"/>
              <a:gd name="connsiteX103" fmla="*/ 31431 w 589176"/>
              <a:gd name="connsiteY103" fmla="*/ 752558 h 1010526"/>
              <a:gd name="connsiteX104" fmla="*/ 25204 w 589176"/>
              <a:gd name="connsiteY104" fmla="*/ 770645 h 1010526"/>
              <a:gd name="connsiteX105" fmla="*/ 17791 w 589176"/>
              <a:gd name="connsiteY105" fmla="*/ 778947 h 1010526"/>
              <a:gd name="connsiteX106" fmla="*/ 14826 w 589176"/>
              <a:gd name="connsiteY106" fmla="*/ 793773 h 1010526"/>
              <a:gd name="connsiteX107" fmla="*/ 16605 w 589176"/>
              <a:gd name="connsiteY107" fmla="*/ 814826 h 1010526"/>
              <a:gd name="connsiteX108" fmla="*/ 12454 w 589176"/>
              <a:gd name="connsiteY108" fmla="*/ 826983 h 1010526"/>
              <a:gd name="connsiteX109" fmla="*/ 2075 w 589176"/>
              <a:gd name="connsiteY109" fmla="*/ 830245 h 1010526"/>
              <a:gd name="connsiteX110" fmla="*/ 890 w 589176"/>
              <a:gd name="connsiteY110" fmla="*/ 842698 h 1010526"/>
              <a:gd name="connsiteX111" fmla="*/ 8896 w 589176"/>
              <a:gd name="connsiteY111" fmla="*/ 864047 h 1010526"/>
              <a:gd name="connsiteX112" fmla="*/ 7116 w 589176"/>
              <a:gd name="connsiteY112" fmla="*/ 873536 h 1010526"/>
              <a:gd name="connsiteX113" fmla="*/ 296 w 589176"/>
              <a:gd name="connsiteY113" fmla="*/ 881542 h 1010526"/>
              <a:gd name="connsiteX114" fmla="*/ 0 w 589176"/>
              <a:gd name="connsiteY114" fmla="*/ 887176 h 1010526"/>
              <a:gd name="connsiteX115" fmla="*/ 42402 w 589176"/>
              <a:gd name="connsiteY115" fmla="*/ 883024 h 1010526"/>
              <a:gd name="connsiteX116" fmla="*/ 84804 w 589176"/>
              <a:gd name="connsiteY116" fmla="*/ 878873 h 1010526"/>
              <a:gd name="connsiteX117" fmla="*/ 127205 w 589176"/>
              <a:gd name="connsiteY117" fmla="*/ 874426 h 1010526"/>
              <a:gd name="connsiteX118" fmla="*/ 169607 w 589176"/>
              <a:gd name="connsiteY118" fmla="*/ 869978 h 1010526"/>
              <a:gd name="connsiteX119" fmla="*/ 212009 w 589176"/>
              <a:gd name="connsiteY119" fmla="*/ 865234 h 1010526"/>
              <a:gd name="connsiteX120" fmla="*/ 296812 w 589176"/>
              <a:gd name="connsiteY120" fmla="*/ 855449 h 1010526"/>
              <a:gd name="connsiteX121" fmla="*/ 338917 w 589176"/>
              <a:gd name="connsiteY121" fmla="*/ 850408 h 1010526"/>
              <a:gd name="connsiteX122" fmla="*/ 336249 w 589176"/>
              <a:gd name="connsiteY122" fmla="*/ 874426 h 1010526"/>
              <a:gd name="connsiteX123" fmla="*/ 327057 w 589176"/>
              <a:gd name="connsiteY123" fmla="*/ 907635 h 1010526"/>
              <a:gd name="connsiteX124" fmla="*/ 327353 w 589176"/>
              <a:gd name="connsiteY124" fmla="*/ 915938 h 1010526"/>
              <a:gd name="connsiteX125" fmla="*/ 331505 w 589176"/>
              <a:gd name="connsiteY125" fmla="*/ 925723 h 1010526"/>
              <a:gd name="connsiteX126" fmla="*/ 332098 w 589176"/>
              <a:gd name="connsiteY126" fmla="*/ 931653 h 1010526"/>
              <a:gd name="connsiteX127" fmla="*/ 337435 w 589176"/>
              <a:gd name="connsiteY127" fmla="*/ 939659 h 1010526"/>
              <a:gd name="connsiteX128" fmla="*/ 348406 w 589176"/>
              <a:gd name="connsiteY128" fmla="*/ 947072 h 1010526"/>
              <a:gd name="connsiteX129" fmla="*/ 358784 w 589176"/>
              <a:gd name="connsiteY129" fmla="*/ 958932 h 1010526"/>
              <a:gd name="connsiteX130" fmla="*/ 369162 w 589176"/>
              <a:gd name="connsiteY130" fmla="*/ 981171 h 1010526"/>
              <a:gd name="connsiteX131" fmla="*/ 372424 w 589176"/>
              <a:gd name="connsiteY131" fmla="*/ 991549 h 1010526"/>
              <a:gd name="connsiteX132" fmla="*/ 380726 w 589176"/>
              <a:gd name="connsiteY132" fmla="*/ 1005782 h 1010526"/>
              <a:gd name="connsiteX133" fmla="*/ 384581 w 589176"/>
              <a:gd name="connsiteY133" fmla="*/ 1008154 h 1010526"/>
              <a:gd name="connsiteX134" fmla="*/ 389622 w 589176"/>
              <a:gd name="connsiteY134" fmla="*/ 1009340 h 1010526"/>
              <a:gd name="connsiteX135" fmla="*/ 394069 w 589176"/>
              <a:gd name="connsiteY135" fmla="*/ 1010526 h 1010526"/>
              <a:gd name="connsiteX136" fmla="*/ 407116 w 589176"/>
              <a:gd name="connsiteY136" fmla="*/ 1002817 h 1010526"/>
              <a:gd name="connsiteX137" fmla="*/ 426390 w 589176"/>
              <a:gd name="connsiteY137" fmla="*/ 975241 h 1010526"/>
              <a:gd name="connsiteX138" fmla="*/ 436471 w 589176"/>
              <a:gd name="connsiteY138" fmla="*/ 974351 h 1010526"/>
              <a:gd name="connsiteX139" fmla="*/ 443884 w 589176"/>
              <a:gd name="connsiteY139" fmla="*/ 975834 h 1010526"/>
              <a:gd name="connsiteX140" fmla="*/ 473239 w 589176"/>
              <a:gd name="connsiteY140" fmla="*/ 964566 h 1010526"/>
              <a:gd name="connsiteX141" fmla="*/ 498443 w 589176"/>
              <a:gd name="connsiteY141" fmla="*/ 951519 h 1010526"/>
              <a:gd name="connsiteX142" fmla="*/ 504373 w 589176"/>
              <a:gd name="connsiteY142" fmla="*/ 950630 h 1010526"/>
              <a:gd name="connsiteX143" fmla="*/ 513862 w 589176"/>
              <a:gd name="connsiteY143" fmla="*/ 951519 h 1010526"/>
              <a:gd name="connsiteX144" fmla="*/ 537583 w 589176"/>
              <a:gd name="connsiteY144" fmla="*/ 958932 h 1010526"/>
              <a:gd name="connsiteX145" fmla="*/ 589177 w 589176"/>
              <a:gd name="connsiteY145" fmla="*/ 948851 h 1010526"/>
              <a:gd name="connsiteX146" fmla="*/ 582060 w 589176"/>
              <a:gd name="connsiteY146" fmla="*/ 907339 h 1010526"/>
              <a:gd name="connsiteX147" fmla="*/ 575834 w 589176"/>
              <a:gd name="connsiteY147" fmla="*/ 869385 h 1010526"/>
              <a:gd name="connsiteX148" fmla="*/ 569607 w 589176"/>
              <a:gd name="connsiteY148" fmla="*/ 831431 h 1010526"/>
              <a:gd name="connsiteX149" fmla="*/ 563973 w 589176"/>
              <a:gd name="connsiteY149" fmla="*/ 792884 h 101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89176" h="1010526">
                <a:moveTo>
                  <a:pt x="565456" y="983247"/>
                </a:moveTo>
                <a:lnTo>
                  <a:pt x="562194" y="980875"/>
                </a:lnTo>
                <a:lnTo>
                  <a:pt x="534915" y="977317"/>
                </a:lnTo>
                <a:lnTo>
                  <a:pt x="536990" y="981171"/>
                </a:lnTo>
                <a:lnTo>
                  <a:pt x="546775" y="983840"/>
                </a:lnTo>
                <a:lnTo>
                  <a:pt x="563083" y="985915"/>
                </a:lnTo>
                <a:lnTo>
                  <a:pt x="565456" y="983247"/>
                </a:lnTo>
                <a:close/>
                <a:moveTo>
                  <a:pt x="563973" y="792884"/>
                </a:moveTo>
                <a:lnTo>
                  <a:pt x="557746" y="754930"/>
                </a:lnTo>
                <a:lnTo>
                  <a:pt x="551519" y="716976"/>
                </a:lnTo>
                <a:lnTo>
                  <a:pt x="545293" y="679022"/>
                </a:lnTo>
                <a:lnTo>
                  <a:pt x="539066" y="641067"/>
                </a:lnTo>
                <a:lnTo>
                  <a:pt x="538473" y="564567"/>
                </a:lnTo>
                <a:lnTo>
                  <a:pt x="538176" y="526612"/>
                </a:lnTo>
                <a:lnTo>
                  <a:pt x="536694" y="373610"/>
                </a:lnTo>
                <a:lnTo>
                  <a:pt x="535804" y="297109"/>
                </a:lnTo>
                <a:lnTo>
                  <a:pt x="535211" y="258858"/>
                </a:lnTo>
                <a:lnTo>
                  <a:pt x="534915" y="220608"/>
                </a:lnTo>
                <a:lnTo>
                  <a:pt x="534321" y="182357"/>
                </a:lnTo>
                <a:lnTo>
                  <a:pt x="533729" y="144107"/>
                </a:lnTo>
                <a:lnTo>
                  <a:pt x="533136" y="105856"/>
                </a:lnTo>
                <a:lnTo>
                  <a:pt x="531653" y="29355"/>
                </a:lnTo>
                <a:lnTo>
                  <a:pt x="531357" y="19570"/>
                </a:lnTo>
                <a:lnTo>
                  <a:pt x="531060" y="16308"/>
                </a:lnTo>
                <a:lnTo>
                  <a:pt x="531060" y="11268"/>
                </a:lnTo>
                <a:lnTo>
                  <a:pt x="514455" y="0"/>
                </a:lnTo>
                <a:lnTo>
                  <a:pt x="469088" y="6227"/>
                </a:lnTo>
                <a:lnTo>
                  <a:pt x="424611" y="12157"/>
                </a:lnTo>
                <a:lnTo>
                  <a:pt x="380133" y="17791"/>
                </a:lnTo>
                <a:lnTo>
                  <a:pt x="335656" y="23721"/>
                </a:lnTo>
                <a:lnTo>
                  <a:pt x="291178" y="29355"/>
                </a:lnTo>
                <a:lnTo>
                  <a:pt x="246701" y="34692"/>
                </a:lnTo>
                <a:lnTo>
                  <a:pt x="202224" y="40030"/>
                </a:lnTo>
                <a:lnTo>
                  <a:pt x="159229" y="45071"/>
                </a:lnTo>
                <a:lnTo>
                  <a:pt x="160118" y="51297"/>
                </a:lnTo>
                <a:lnTo>
                  <a:pt x="162491" y="56041"/>
                </a:lnTo>
                <a:lnTo>
                  <a:pt x="157154" y="66123"/>
                </a:lnTo>
                <a:lnTo>
                  <a:pt x="142031" y="77687"/>
                </a:lnTo>
                <a:lnTo>
                  <a:pt x="134322" y="88362"/>
                </a:lnTo>
                <a:lnTo>
                  <a:pt x="134025" y="97554"/>
                </a:lnTo>
                <a:lnTo>
                  <a:pt x="130763" y="102594"/>
                </a:lnTo>
                <a:lnTo>
                  <a:pt x="123943" y="105263"/>
                </a:lnTo>
                <a:lnTo>
                  <a:pt x="121275" y="119496"/>
                </a:lnTo>
                <a:lnTo>
                  <a:pt x="121275" y="152113"/>
                </a:lnTo>
                <a:lnTo>
                  <a:pt x="114455" y="171386"/>
                </a:lnTo>
                <a:lnTo>
                  <a:pt x="100815" y="177613"/>
                </a:lnTo>
                <a:lnTo>
                  <a:pt x="93995" y="185619"/>
                </a:lnTo>
                <a:lnTo>
                  <a:pt x="93995" y="195700"/>
                </a:lnTo>
                <a:lnTo>
                  <a:pt x="86879" y="208154"/>
                </a:lnTo>
                <a:lnTo>
                  <a:pt x="72350" y="222684"/>
                </a:lnTo>
                <a:lnTo>
                  <a:pt x="68199" y="235434"/>
                </a:lnTo>
                <a:lnTo>
                  <a:pt x="74722" y="246701"/>
                </a:lnTo>
                <a:lnTo>
                  <a:pt x="74129" y="251446"/>
                </a:lnTo>
                <a:lnTo>
                  <a:pt x="69681" y="255893"/>
                </a:lnTo>
                <a:lnTo>
                  <a:pt x="53076" y="263306"/>
                </a:lnTo>
                <a:lnTo>
                  <a:pt x="50408" y="266568"/>
                </a:lnTo>
                <a:lnTo>
                  <a:pt x="48925" y="269829"/>
                </a:lnTo>
                <a:lnTo>
                  <a:pt x="53076" y="275463"/>
                </a:lnTo>
                <a:lnTo>
                  <a:pt x="56041" y="284062"/>
                </a:lnTo>
                <a:lnTo>
                  <a:pt x="54855" y="299481"/>
                </a:lnTo>
                <a:lnTo>
                  <a:pt x="51297" y="306301"/>
                </a:lnTo>
                <a:lnTo>
                  <a:pt x="47739" y="312528"/>
                </a:lnTo>
                <a:lnTo>
                  <a:pt x="34396" y="324685"/>
                </a:lnTo>
                <a:lnTo>
                  <a:pt x="31134" y="333284"/>
                </a:lnTo>
                <a:lnTo>
                  <a:pt x="37954" y="338325"/>
                </a:lnTo>
                <a:lnTo>
                  <a:pt x="37954" y="344552"/>
                </a:lnTo>
                <a:lnTo>
                  <a:pt x="31431" y="351964"/>
                </a:lnTo>
                <a:lnTo>
                  <a:pt x="34099" y="359377"/>
                </a:lnTo>
                <a:lnTo>
                  <a:pt x="36175" y="364122"/>
                </a:lnTo>
                <a:lnTo>
                  <a:pt x="43291" y="367976"/>
                </a:lnTo>
                <a:lnTo>
                  <a:pt x="46553" y="380133"/>
                </a:lnTo>
                <a:lnTo>
                  <a:pt x="43291" y="396738"/>
                </a:lnTo>
                <a:lnTo>
                  <a:pt x="45367" y="410082"/>
                </a:lnTo>
                <a:lnTo>
                  <a:pt x="54262" y="420163"/>
                </a:lnTo>
                <a:lnTo>
                  <a:pt x="56338" y="424611"/>
                </a:lnTo>
                <a:lnTo>
                  <a:pt x="51890" y="461675"/>
                </a:lnTo>
                <a:lnTo>
                  <a:pt x="52780" y="466716"/>
                </a:lnTo>
                <a:lnTo>
                  <a:pt x="54855" y="476501"/>
                </a:lnTo>
                <a:lnTo>
                  <a:pt x="63751" y="481542"/>
                </a:lnTo>
                <a:lnTo>
                  <a:pt x="65233" y="492216"/>
                </a:lnTo>
                <a:lnTo>
                  <a:pt x="59303" y="508525"/>
                </a:lnTo>
                <a:lnTo>
                  <a:pt x="60489" y="519199"/>
                </a:lnTo>
                <a:lnTo>
                  <a:pt x="68495" y="524537"/>
                </a:lnTo>
                <a:lnTo>
                  <a:pt x="68495" y="531060"/>
                </a:lnTo>
                <a:lnTo>
                  <a:pt x="60786" y="538769"/>
                </a:lnTo>
                <a:lnTo>
                  <a:pt x="60193" y="546182"/>
                </a:lnTo>
                <a:lnTo>
                  <a:pt x="66716" y="553595"/>
                </a:lnTo>
                <a:lnTo>
                  <a:pt x="70274" y="562491"/>
                </a:lnTo>
                <a:lnTo>
                  <a:pt x="70570" y="573165"/>
                </a:lnTo>
                <a:lnTo>
                  <a:pt x="79466" y="585915"/>
                </a:lnTo>
                <a:lnTo>
                  <a:pt x="92216" y="593328"/>
                </a:lnTo>
                <a:lnTo>
                  <a:pt x="101112" y="602817"/>
                </a:lnTo>
                <a:lnTo>
                  <a:pt x="102298" y="608451"/>
                </a:lnTo>
                <a:lnTo>
                  <a:pt x="103187" y="613788"/>
                </a:lnTo>
                <a:lnTo>
                  <a:pt x="102002" y="621498"/>
                </a:lnTo>
                <a:lnTo>
                  <a:pt x="93106" y="633654"/>
                </a:lnTo>
                <a:lnTo>
                  <a:pt x="86286" y="642550"/>
                </a:lnTo>
                <a:lnTo>
                  <a:pt x="81838" y="646108"/>
                </a:lnTo>
                <a:lnTo>
                  <a:pt x="79763" y="652039"/>
                </a:lnTo>
                <a:lnTo>
                  <a:pt x="80356" y="663899"/>
                </a:lnTo>
                <a:lnTo>
                  <a:pt x="70570" y="680208"/>
                </a:lnTo>
                <a:lnTo>
                  <a:pt x="49518" y="700370"/>
                </a:lnTo>
                <a:lnTo>
                  <a:pt x="36471" y="724389"/>
                </a:lnTo>
                <a:lnTo>
                  <a:pt x="31431" y="752558"/>
                </a:lnTo>
                <a:lnTo>
                  <a:pt x="25204" y="770645"/>
                </a:lnTo>
                <a:lnTo>
                  <a:pt x="17791" y="778947"/>
                </a:lnTo>
                <a:lnTo>
                  <a:pt x="14826" y="793773"/>
                </a:lnTo>
                <a:lnTo>
                  <a:pt x="16605" y="814826"/>
                </a:lnTo>
                <a:lnTo>
                  <a:pt x="12454" y="826983"/>
                </a:lnTo>
                <a:lnTo>
                  <a:pt x="2075" y="830245"/>
                </a:lnTo>
                <a:lnTo>
                  <a:pt x="890" y="842698"/>
                </a:lnTo>
                <a:lnTo>
                  <a:pt x="8896" y="864047"/>
                </a:lnTo>
                <a:lnTo>
                  <a:pt x="7116" y="873536"/>
                </a:lnTo>
                <a:lnTo>
                  <a:pt x="296" y="881542"/>
                </a:lnTo>
                <a:lnTo>
                  <a:pt x="0" y="887176"/>
                </a:lnTo>
                <a:lnTo>
                  <a:pt x="42402" y="883024"/>
                </a:lnTo>
                <a:lnTo>
                  <a:pt x="84804" y="878873"/>
                </a:lnTo>
                <a:lnTo>
                  <a:pt x="127205" y="874426"/>
                </a:lnTo>
                <a:lnTo>
                  <a:pt x="169607" y="869978"/>
                </a:lnTo>
                <a:lnTo>
                  <a:pt x="212009" y="865234"/>
                </a:lnTo>
                <a:lnTo>
                  <a:pt x="296812" y="855449"/>
                </a:lnTo>
                <a:lnTo>
                  <a:pt x="338917" y="850408"/>
                </a:lnTo>
                <a:lnTo>
                  <a:pt x="336249" y="874426"/>
                </a:lnTo>
                <a:lnTo>
                  <a:pt x="327057" y="907635"/>
                </a:lnTo>
                <a:lnTo>
                  <a:pt x="327353" y="915938"/>
                </a:lnTo>
                <a:lnTo>
                  <a:pt x="331505" y="925723"/>
                </a:lnTo>
                <a:lnTo>
                  <a:pt x="332098" y="931653"/>
                </a:lnTo>
                <a:lnTo>
                  <a:pt x="337435" y="939659"/>
                </a:lnTo>
                <a:lnTo>
                  <a:pt x="348406" y="947072"/>
                </a:lnTo>
                <a:lnTo>
                  <a:pt x="358784" y="958932"/>
                </a:lnTo>
                <a:lnTo>
                  <a:pt x="369162" y="981171"/>
                </a:lnTo>
                <a:lnTo>
                  <a:pt x="372424" y="991549"/>
                </a:lnTo>
                <a:lnTo>
                  <a:pt x="380726" y="1005782"/>
                </a:lnTo>
                <a:lnTo>
                  <a:pt x="384581" y="1008154"/>
                </a:lnTo>
                <a:lnTo>
                  <a:pt x="389622" y="1009340"/>
                </a:lnTo>
                <a:lnTo>
                  <a:pt x="394069" y="1010526"/>
                </a:lnTo>
                <a:lnTo>
                  <a:pt x="407116" y="1002817"/>
                </a:lnTo>
                <a:lnTo>
                  <a:pt x="426390" y="975241"/>
                </a:lnTo>
                <a:lnTo>
                  <a:pt x="436471" y="974351"/>
                </a:lnTo>
                <a:lnTo>
                  <a:pt x="443884" y="975834"/>
                </a:lnTo>
                <a:lnTo>
                  <a:pt x="473239" y="964566"/>
                </a:lnTo>
                <a:lnTo>
                  <a:pt x="498443" y="951519"/>
                </a:lnTo>
                <a:lnTo>
                  <a:pt x="504373" y="950630"/>
                </a:lnTo>
                <a:lnTo>
                  <a:pt x="513862" y="951519"/>
                </a:lnTo>
                <a:lnTo>
                  <a:pt x="537583" y="958932"/>
                </a:lnTo>
                <a:lnTo>
                  <a:pt x="589177" y="948851"/>
                </a:lnTo>
                <a:lnTo>
                  <a:pt x="582060" y="907339"/>
                </a:lnTo>
                <a:lnTo>
                  <a:pt x="575834" y="869385"/>
                </a:lnTo>
                <a:lnTo>
                  <a:pt x="569607" y="831431"/>
                </a:lnTo>
                <a:lnTo>
                  <a:pt x="563973" y="792884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574AD48-54FB-370E-01C0-16D181B0CD13}"/>
              </a:ext>
            </a:extLst>
          </p:cNvPr>
          <p:cNvSpPr/>
          <p:nvPr/>
        </p:nvSpPr>
        <p:spPr>
          <a:xfrm>
            <a:off x="3562719" y="2127721"/>
            <a:ext cx="1454149" cy="911524"/>
          </a:xfrm>
          <a:custGeom>
            <a:avLst/>
            <a:gdLst>
              <a:gd name="connsiteX0" fmla="*/ 1619570 w 1648035"/>
              <a:gd name="connsiteY0" fmla="*/ 832617 h 1033061"/>
              <a:gd name="connsiteX1" fmla="*/ 1621349 w 1648035"/>
              <a:gd name="connsiteY1" fmla="*/ 793180 h 1033061"/>
              <a:gd name="connsiteX2" fmla="*/ 1623128 w 1648035"/>
              <a:gd name="connsiteY2" fmla="*/ 754040 h 1033061"/>
              <a:gd name="connsiteX3" fmla="*/ 1626686 w 1648035"/>
              <a:gd name="connsiteY3" fmla="*/ 675463 h 1033061"/>
              <a:gd name="connsiteX4" fmla="*/ 1628466 w 1648035"/>
              <a:gd name="connsiteY4" fmla="*/ 636027 h 1033061"/>
              <a:gd name="connsiteX5" fmla="*/ 1630245 w 1648035"/>
              <a:gd name="connsiteY5" fmla="*/ 596887 h 1033061"/>
              <a:gd name="connsiteX6" fmla="*/ 1632024 w 1648035"/>
              <a:gd name="connsiteY6" fmla="*/ 557746 h 1033061"/>
              <a:gd name="connsiteX7" fmla="*/ 1633803 w 1648035"/>
              <a:gd name="connsiteY7" fmla="*/ 518606 h 1033061"/>
              <a:gd name="connsiteX8" fmla="*/ 1635582 w 1648035"/>
              <a:gd name="connsiteY8" fmla="*/ 479466 h 1033061"/>
              <a:gd name="connsiteX9" fmla="*/ 1637361 w 1648035"/>
              <a:gd name="connsiteY9" fmla="*/ 440326 h 1033061"/>
              <a:gd name="connsiteX10" fmla="*/ 1639140 w 1648035"/>
              <a:gd name="connsiteY10" fmla="*/ 401186 h 1033061"/>
              <a:gd name="connsiteX11" fmla="*/ 1640919 w 1648035"/>
              <a:gd name="connsiteY11" fmla="*/ 362046 h 1033061"/>
              <a:gd name="connsiteX12" fmla="*/ 1642698 w 1648035"/>
              <a:gd name="connsiteY12" fmla="*/ 322906 h 1033061"/>
              <a:gd name="connsiteX13" fmla="*/ 1644477 w 1648035"/>
              <a:gd name="connsiteY13" fmla="*/ 283766 h 1033061"/>
              <a:gd name="connsiteX14" fmla="*/ 1646257 w 1648035"/>
              <a:gd name="connsiteY14" fmla="*/ 244626 h 1033061"/>
              <a:gd name="connsiteX15" fmla="*/ 1648036 w 1648035"/>
              <a:gd name="connsiteY15" fmla="*/ 205486 h 1033061"/>
              <a:gd name="connsiteX16" fmla="*/ 1605041 w 1648035"/>
              <a:gd name="connsiteY16" fmla="*/ 203113 h 1033061"/>
              <a:gd name="connsiteX17" fmla="*/ 1547517 w 1648035"/>
              <a:gd name="connsiteY17" fmla="*/ 199852 h 1033061"/>
              <a:gd name="connsiteX18" fmla="*/ 1489993 w 1648035"/>
              <a:gd name="connsiteY18" fmla="*/ 195997 h 1033061"/>
              <a:gd name="connsiteX19" fmla="*/ 1432469 w 1648035"/>
              <a:gd name="connsiteY19" fmla="*/ 192142 h 1033061"/>
              <a:gd name="connsiteX20" fmla="*/ 1374944 w 1648035"/>
              <a:gd name="connsiteY20" fmla="*/ 187695 h 1033061"/>
              <a:gd name="connsiteX21" fmla="*/ 1317420 w 1648035"/>
              <a:gd name="connsiteY21" fmla="*/ 183247 h 1033061"/>
              <a:gd name="connsiteX22" fmla="*/ 1260193 w 1648035"/>
              <a:gd name="connsiteY22" fmla="*/ 178503 h 1033061"/>
              <a:gd name="connsiteX23" fmla="*/ 1202965 w 1648035"/>
              <a:gd name="connsiteY23" fmla="*/ 173462 h 1033061"/>
              <a:gd name="connsiteX24" fmla="*/ 1145738 w 1648035"/>
              <a:gd name="connsiteY24" fmla="*/ 167828 h 1033061"/>
              <a:gd name="connsiteX25" fmla="*/ 1088510 w 1648035"/>
              <a:gd name="connsiteY25" fmla="*/ 162194 h 1033061"/>
              <a:gd name="connsiteX26" fmla="*/ 1031283 w 1648035"/>
              <a:gd name="connsiteY26" fmla="*/ 155967 h 1033061"/>
              <a:gd name="connsiteX27" fmla="*/ 974055 w 1648035"/>
              <a:gd name="connsiteY27" fmla="*/ 149444 h 1033061"/>
              <a:gd name="connsiteX28" fmla="*/ 916827 w 1648035"/>
              <a:gd name="connsiteY28" fmla="*/ 142624 h 1033061"/>
              <a:gd name="connsiteX29" fmla="*/ 859600 w 1648035"/>
              <a:gd name="connsiteY29" fmla="*/ 135508 h 1033061"/>
              <a:gd name="connsiteX30" fmla="*/ 845664 w 1648035"/>
              <a:gd name="connsiteY30" fmla="*/ 133729 h 1033061"/>
              <a:gd name="connsiteX31" fmla="*/ 802669 w 1648035"/>
              <a:gd name="connsiteY31" fmla="*/ 128095 h 1033061"/>
              <a:gd name="connsiteX32" fmla="*/ 745441 w 1648035"/>
              <a:gd name="connsiteY32" fmla="*/ 120385 h 1033061"/>
              <a:gd name="connsiteX33" fmla="*/ 688510 w 1648035"/>
              <a:gd name="connsiteY33" fmla="*/ 112676 h 1033061"/>
              <a:gd name="connsiteX34" fmla="*/ 631579 w 1648035"/>
              <a:gd name="connsiteY34" fmla="*/ 104374 h 1033061"/>
              <a:gd name="connsiteX35" fmla="*/ 574648 w 1648035"/>
              <a:gd name="connsiteY35" fmla="*/ 95775 h 1033061"/>
              <a:gd name="connsiteX36" fmla="*/ 518013 w 1648035"/>
              <a:gd name="connsiteY36" fmla="*/ 86879 h 1033061"/>
              <a:gd name="connsiteX37" fmla="*/ 461379 w 1648035"/>
              <a:gd name="connsiteY37" fmla="*/ 77687 h 1033061"/>
              <a:gd name="connsiteX38" fmla="*/ 404744 w 1648035"/>
              <a:gd name="connsiteY38" fmla="*/ 68199 h 1033061"/>
              <a:gd name="connsiteX39" fmla="*/ 348110 w 1648035"/>
              <a:gd name="connsiteY39" fmla="*/ 58414 h 1033061"/>
              <a:gd name="connsiteX40" fmla="*/ 304225 w 1648035"/>
              <a:gd name="connsiteY40" fmla="*/ 50704 h 1033061"/>
              <a:gd name="connsiteX41" fmla="*/ 291475 w 1648035"/>
              <a:gd name="connsiteY41" fmla="*/ 48332 h 1033061"/>
              <a:gd name="connsiteX42" fmla="*/ 235137 w 1648035"/>
              <a:gd name="connsiteY42" fmla="*/ 37954 h 1033061"/>
              <a:gd name="connsiteX43" fmla="*/ 178799 w 1648035"/>
              <a:gd name="connsiteY43" fmla="*/ 27279 h 1033061"/>
              <a:gd name="connsiteX44" fmla="*/ 122461 w 1648035"/>
              <a:gd name="connsiteY44" fmla="*/ 16308 h 1033061"/>
              <a:gd name="connsiteX45" fmla="*/ 66123 w 1648035"/>
              <a:gd name="connsiteY45" fmla="*/ 5041 h 1033061"/>
              <a:gd name="connsiteX46" fmla="*/ 41809 w 1648035"/>
              <a:gd name="connsiteY46" fmla="*/ 0 h 1033061"/>
              <a:gd name="connsiteX47" fmla="*/ 31431 w 1648035"/>
              <a:gd name="connsiteY47" fmla="*/ 49815 h 1033061"/>
              <a:gd name="connsiteX48" fmla="*/ 20756 w 1648035"/>
              <a:gd name="connsiteY48" fmla="*/ 99926 h 1033061"/>
              <a:gd name="connsiteX49" fmla="*/ 10378 w 1648035"/>
              <a:gd name="connsiteY49" fmla="*/ 150037 h 1033061"/>
              <a:gd name="connsiteX50" fmla="*/ 0 w 1648035"/>
              <a:gd name="connsiteY50" fmla="*/ 200148 h 1033061"/>
              <a:gd name="connsiteX51" fmla="*/ 10082 w 1648035"/>
              <a:gd name="connsiteY51" fmla="*/ 223573 h 1033061"/>
              <a:gd name="connsiteX52" fmla="*/ 18087 w 1648035"/>
              <a:gd name="connsiteY52" fmla="*/ 238399 h 1033061"/>
              <a:gd name="connsiteX53" fmla="*/ 22239 w 1648035"/>
              <a:gd name="connsiteY53" fmla="*/ 253225 h 1033061"/>
              <a:gd name="connsiteX54" fmla="*/ 29652 w 1648035"/>
              <a:gd name="connsiteY54" fmla="*/ 269533 h 1033061"/>
              <a:gd name="connsiteX55" fmla="*/ 30838 w 1648035"/>
              <a:gd name="connsiteY55" fmla="*/ 274870 h 1033061"/>
              <a:gd name="connsiteX56" fmla="*/ 31431 w 1648035"/>
              <a:gd name="connsiteY56" fmla="*/ 290882 h 1033061"/>
              <a:gd name="connsiteX57" fmla="*/ 26390 w 1648035"/>
              <a:gd name="connsiteY57" fmla="*/ 301260 h 1033061"/>
              <a:gd name="connsiteX58" fmla="*/ 29652 w 1648035"/>
              <a:gd name="connsiteY58" fmla="*/ 313417 h 1033061"/>
              <a:gd name="connsiteX59" fmla="*/ 27576 w 1648035"/>
              <a:gd name="connsiteY59" fmla="*/ 318755 h 1033061"/>
              <a:gd name="connsiteX60" fmla="*/ 22832 w 1648035"/>
              <a:gd name="connsiteY60" fmla="*/ 320830 h 1033061"/>
              <a:gd name="connsiteX61" fmla="*/ 21646 w 1648035"/>
              <a:gd name="connsiteY61" fmla="*/ 321423 h 1033061"/>
              <a:gd name="connsiteX62" fmla="*/ 21646 w 1648035"/>
              <a:gd name="connsiteY62" fmla="*/ 322609 h 1033061"/>
              <a:gd name="connsiteX63" fmla="*/ 22832 w 1648035"/>
              <a:gd name="connsiteY63" fmla="*/ 324685 h 1033061"/>
              <a:gd name="connsiteX64" fmla="*/ 35582 w 1648035"/>
              <a:gd name="connsiteY64" fmla="*/ 338325 h 1033061"/>
              <a:gd name="connsiteX65" fmla="*/ 47146 w 1648035"/>
              <a:gd name="connsiteY65" fmla="*/ 356116 h 1033061"/>
              <a:gd name="connsiteX66" fmla="*/ 63751 w 1648035"/>
              <a:gd name="connsiteY66" fmla="*/ 370052 h 1033061"/>
              <a:gd name="connsiteX67" fmla="*/ 68495 w 1648035"/>
              <a:gd name="connsiteY67" fmla="*/ 377168 h 1033061"/>
              <a:gd name="connsiteX68" fmla="*/ 87472 w 1648035"/>
              <a:gd name="connsiteY68" fmla="*/ 411564 h 1033061"/>
              <a:gd name="connsiteX69" fmla="*/ 96664 w 1648035"/>
              <a:gd name="connsiteY69" fmla="*/ 432913 h 1033061"/>
              <a:gd name="connsiteX70" fmla="*/ 107635 w 1648035"/>
              <a:gd name="connsiteY70" fmla="*/ 449518 h 1033061"/>
              <a:gd name="connsiteX71" fmla="*/ 111193 w 1648035"/>
              <a:gd name="connsiteY71" fmla="*/ 466420 h 1033061"/>
              <a:gd name="connsiteX72" fmla="*/ 122461 w 1648035"/>
              <a:gd name="connsiteY72" fmla="*/ 483024 h 1033061"/>
              <a:gd name="connsiteX73" fmla="*/ 125426 w 1648035"/>
              <a:gd name="connsiteY73" fmla="*/ 491327 h 1033061"/>
              <a:gd name="connsiteX74" fmla="*/ 126019 w 1648035"/>
              <a:gd name="connsiteY74" fmla="*/ 493106 h 1033061"/>
              <a:gd name="connsiteX75" fmla="*/ 127799 w 1648035"/>
              <a:gd name="connsiteY75" fmla="*/ 493699 h 1033061"/>
              <a:gd name="connsiteX76" fmla="*/ 136990 w 1648035"/>
              <a:gd name="connsiteY76" fmla="*/ 491920 h 1033061"/>
              <a:gd name="connsiteX77" fmla="*/ 139066 w 1648035"/>
              <a:gd name="connsiteY77" fmla="*/ 493402 h 1033061"/>
              <a:gd name="connsiteX78" fmla="*/ 142328 w 1648035"/>
              <a:gd name="connsiteY78" fmla="*/ 499629 h 1033061"/>
              <a:gd name="connsiteX79" fmla="*/ 141735 w 1648035"/>
              <a:gd name="connsiteY79" fmla="*/ 508228 h 1033061"/>
              <a:gd name="connsiteX80" fmla="*/ 144107 w 1648035"/>
              <a:gd name="connsiteY80" fmla="*/ 512379 h 1033061"/>
              <a:gd name="connsiteX81" fmla="*/ 149148 w 1648035"/>
              <a:gd name="connsiteY81" fmla="*/ 515345 h 1033061"/>
              <a:gd name="connsiteX82" fmla="*/ 155078 w 1648035"/>
              <a:gd name="connsiteY82" fmla="*/ 517124 h 1033061"/>
              <a:gd name="connsiteX83" fmla="*/ 174944 w 1648035"/>
              <a:gd name="connsiteY83" fmla="*/ 516531 h 1033061"/>
              <a:gd name="connsiteX84" fmla="*/ 179096 w 1648035"/>
              <a:gd name="connsiteY84" fmla="*/ 517420 h 1033061"/>
              <a:gd name="connsiteX85" fmla="*/ 180578 w 1648035"/>
              <a:gd name="connsiteY85" fmla="*/ 519496 h 1033061"/>
              <a:gd name="connsiteX86" fmla="*/ 180578 w 1648035"/>
              <a:gd name="connsiteY86" fmla="*/ 523944 h 1033061"/>
              <a:gd name="connsiteX87" fmla="*/ 179096 w 1648035"/>
              <a:gd name="connsiteY87" fmla="*/ 531357 h 1033061"/>
              <a:gd name="connsiteX88" fmla="*/ 175241 w 1648035"/>
              <a:gd name="connsiteY88" fmla="*/ 541438 h 1033061"/>
              <a:gd name="connsiteX89" fmla="*/ 167828 w 1648035"/>
              <a:gd name="connsiteY89" fmla="*/ 550630 h 1033061"/>
              <a:gd name="connsiteX90" fmla="*/ 166939 w 1648035"/>
              <a:gd name="connsiteY90" fmla="*/ 560415 h 1033061"/>
              <a:gd name="connsiteX91" fmla="*/ 158340 w 1648035"/>
              <a:gd name="connsiteY91" fmla="*/ 581764 h 1033061"/>
              <a:gd name="connsiteX92" fmla="*/ 151223 w 1648035"/>
              <a:gd name="connsiteY92" fmla="*/ 595700 h 1033061"/>
              <a:gd name="connsiteX93" fmla="*/ 148258 w 1648035"/>
              <a:gd name="connsiteY93" fmla="*/ 610230 h 1033061"/>
              <a:gd name="connsiteX94" fmla="*/ 141438 w 1648035"/>
              <a:gd name="connsiteY94" fmla="*/ 617643 h 1033061"/>
              <a:gd name="connsiteX95" fmla="*/ 142624 w 1648035"/>
              <a:gd name="connsiteY95" fmla="*/ 628021 h 1033061"/>
              <a:gd name="connsiteX96" fmla="*/ 137880 w 1648035"/>
              <a:gd name="connsiteY96" fmla="*/ 642847 h 1033061"/>
              <a:gd name="connsiteX97" fmla="*/ 139066 w 1648035"/>
              <a:gd name="connsiteY97" fmla="*/ 646998 h 1033061"/>
              <a:gd name="connsiteX98" fmla="*/ 144700 w 1648035"/>
              <a:gd name="connsiteY98" fmla="*/ 655300 h 1033061"/>
              <a:gd name="connsiteX99" fmla="*/ 144107 w 1648035"/>
              <a:gd name="connsiteY99" fmla="*/ 674277 h 1033061"/>
              <a:gd name="connsiteX100" fmla="*/ 142328 w 1648035"/>
              <a:gd name="connsiteY100" fmla="*/ 677539 h 1033061"/>
              <a:gd name="connsiteX101" fmla="*/ 128688 w 1648035"/>
              <a:gd name="connsiteY101" fmla="*/ 682580 h 1033061"/>
              <a:gd name="connsiteX102" fmla="*/ 123647 w 1648035"/>
              <a:gd name="connsiteY102" fmla="*/ 686731 h 1033061"/>
              <a:gd name="connsiteX103" fmla="*/ 120979 w 1648035"/>
              <a:gd name="connsiteY103" fmla="*/ 693254 h 1033061"/>
              <a:gd name="connsiteX104" fmla="*/ 122758 w 1648035"/>
              <a:gd name="connsiteY104" fmla="*/ 713714 h 1033061"/>
              <a:gd name="connsiteX105" fmla="*/ 115641 w 1648035"/>
              <a:gd name="connsiteY105" fmla="*/ 723499 h 1033061"/>
              <a:gd name="connsiteX106" fmla="*/ 113269 w 1648035"/>
              <a:gd name="connsiteY106" fmla="*/ 732691 h 1033061"/>
              <a:gd name="connsiteX107" fmla="*/ 114159 w 1648035"/>
              <a:gd name="connsiteY107" fmla="*/ 735359 h 1033061"/>
              <a:gd name="connsiteX108" fmla="*/ 124537 w 1648035"/>
              <a:gd name="connsiteY108" fmla="*/ 742476 h 1033061"/>
              <a:gd name="connsiteX109" fmla="*/ 136398 w 1648035"/>
              <a:gd name="connsiteY109" fmla="*/ 756116 h 1033061"/>
              <a:gd name="connsiteX110" fmla="*/ 140252 w 1648035"/>
              <a:gd name="connsiteY110" fmla="*/ 758191 h 1033061"/>
              <a:gd name="connsiteX111" fmla="*/ 143514 w 1648035"/>
              <a:gd name="connsiteY111" fmla="*/ 758488 h 1033061"/>
              <a:gd name="connsiteX112" fmla="*/ 150037 w 1648035"/>
              <a:gd name="connsiteY112" fmla="*/ 755819 h 1033061"/>
              <a:gd name="connsiteX113" fmla="*/ 157746 w 1648035"/>
              <a:gd name="connsiteY113" fmla="*/ 749592 h 1033061"/>
              <a:gd name="connsiteX114" fmla="*/ 172276 w 1648035"/>
              <a:gd name="connsiteY114" fmla="*/ 744551 h 1033061"/>
              <a:gd name="connsiteX115" fmla="*/ 190660 w 1648035"/>
              <a:gd name="connsiteY115" fmla="*/ 731208 h 1033061"/>
              <a:gd name="connsiteX116" fmla="*/ 192439 w 1648035"/>
              <a:gd name="connsiteY116" fmla="*/ 726760 h 1033061"/>
              <a:gd name="connsiteX117" fmla="*/ 194218 w 1648035"/>
              <a:gd name="connsiteY117" fmla="*/ 724388 h 1033061"/>
              <a:gd name="connsiteX118" fmla="*/ 196294 w 1648035"/>
              <a:gd name="connsiteY118" fmla="*/ 724981 h 1033061"/>
              <a:gd name="connsiteX119" fmla="*/ 201038 w 1648035"/>
              <a:gd name="connsiteY119" fmla="*/ 727947 h 1033061"/>
              <a:gd name="connsiteX120" fmla="*/ 209044 w 1648035"/>
              <a:gd name="connsiteY120" fmla="*/ 739511 h 1033061"/>
              <a:gd name="connsiteX121" fmla="*/ 216457 w 1648035"/>
              <a:gd name="connsiteY121" fmla="*/ 746331 h 1033061"/>
              <a:gd name="connsiteX122" fmla="*/ 217643 w 1648035"/>
              <a:gd name="connsiteY122" fmla="*/ 747813 h 1033061"/>
              <a:gd name="connsiteX123" fmla="*/ 217939 w 1648035"/>
              <a:gd name="connsiteY123" fmla="*/ 750778 h 1033061"/>
              <a:gd name="connsiteX124" fmla="*/ 215864 w 1648035"/>
              <a:gd name="connsiteY124" fmla="*/ 760267 h 1033061"/>
              <a:gd name="connsiteX125" fmla="*/ 219422 w 1648035"/>
              <a:gd name="connsiteY125" fmla="*/ 768866 h 1033061"/>
              <a:gd name="connsiteX126" fmla="*/ 218532 w 1648035"/>
              <a:gd name="connsiteY126" fmla="*/ 781616 h 1033061"/>
              <a:gd name="connsiteX127" fmla="*/ 221201 w 1648035"/>
              <a:gd name="connsiteY127" fmla="*/ 794959 h 1033061"/>
              <a:gd name="connsiteX128" fmla="*/ 222091 w 1648035"/>
              <a:gd name="connsiteY128" fmla="*/ 810675 h 1033061"/>
              <a:gd name="connsiteX129" fmla="*/ 231579 w 1648035"/>
              <a:gd name="connsiteY129" fmla="*/ 832320 h 1033061"/>
              <a:gd name="connsiteX130" fmla="*/ 236323 w 1648035"/>
              <a:gd name="connsiteY130" fmla="*/ 847442 h 1033061"/>
              <a:gd name="connsiteX131" fmla="*/ 242847 w 1648035"/>
              <a:gd name="connsiteY131" fmla="*/ 855152 h 1033061"/>
              <a:gd name="connsiteX132" fmla="*/ 246405 w 1648035"/>
              <a:gd name="connsiteY132" fmla="*/ 863158 h 1033061"/>
              <a:gd name="connsiteX133" fmla="*/ 248184 w 1648035"/>
              <a:gd name="connsiteY133" fmla="*/ 872646 h 1033061"/>
              <a:gd name="connsiteX134" fmla="*/ 248184 w 1648035"/>
              <a:gd name="connsiteY134" fmla="*/ 880059 h 1033061"/>
              <a:gd name="connsiteX135" fmla="*/ 241661 w 1648035"/>
              <a:gd name="connsiteY135" fmla="*/ 892216 h 1033061"/>
              <a:gd name="connsiteX136" fmla="*/ 241957 w 1648035"/>
              <a:gd name="connsiteY136" fmla="*/ 897850 h 1033061"/>
              <a:gd name="connsiteX137" fmla="*/ 245219 w 1648035"/>
              <a:gd name="connsiteY137" fmla="*/ 904670 h 1033061"/>
              <a:gd name="connsiteX138" fmla="*/ 256486 w 1648035"/>
              <a:gd name="connsiteY138" fmla="*/ 920385 h 1033061"/>
              <a:gd name="connsiteX139" fmla="*/ 259155 w 1648035"/>
              <a:gd name="connsiteY139" fmla="*/ 921868 h 1033061"/>
              <a:gd name="connsiteX140" fmla="*/ 271905 w 1648035"/>
              <a:gd name="connsiteY140" fmla="*/ 922461 h 1033061"/>
              <a:gd name="connsiteX141" fmla="*/ 278132 w 1648035"/>
              <a:gd name="connsiteY141" fmla="*/ 926019 h 1033061"/>
              <a:gd name="connsiteX142" fmla="*/ 283766 w 1648035"/>
              <a:gd name="connsiteY142" fmla="*/ 933729 h 1033061"/>
              <a:gd name="connsiteX143" fmla="*/ 288807 w 1648035"/>
              <a:gd name="connsiteY143" fmla="*/ 944996 h 1033061"/>
              <a:gd name="connsiteX144" fmla="*/ 291475 w 1648035"/>
              <a:gd name="connsiteY144" fmla="*/ 955967 h 1033061"/>
              <a:gd name="connsiteX145" fmla="*/ 290882 w 1648035"/>
              <a:gd name="connsiteY145" fmla="*/ 968421 h 1033061"/>
              <a:gd name="connsiteX146" fmla="*/ 295626 w 1648035"/>
              <a:gd name="connsiteY146" fmla="*/ 982950 h 1033061"/>
              <a:gd name="connsiteX147" fmla="*/ 294737 w 1648035"/>
              <a:gd name="connsiteY147" fmla="*/ 995107 h 1033061"/>
              <a:gd name="connsiteX148" fmla="*/ 298295 w 1648035"/>
              <a:gd name="connsiteY148" fmla="*/ 1001038 h 1033061"/>
              <a:gd name="connsiteX149" fmla="*/ 305708 w 1648035"/>
              <a:gd name="connsiteY149" fmla="*/ 1009637 h 1033061"/>
              <a:gd name="connsiteX150" fmla="*/ 313121 w 1648035"/>
              <a:gd name="connsiteY150" fmla="*/ 1015270 h 1033061"/>
              <a:gd name="connsiteX151" fmla="*/ 316383 w 1648035"/>
              <a:gd name="connsiteY151" fmla="*/ 1016160 h 1033061"/>
              <a:gd name="connsiteX152" fmla="*/ 319051 w 1648035"/>
              <a:gd name="connsiteY152" fmla="*/ 1014677 h 1033061"/>
              <a:gd name="connsiteX153" fmla="*/ 320830 w 1648035"/>
              <a:gd name="connsiteY153" fmla="*/ 1008154 h 1033061"/>
              <a:gd name="connsiteX154" fmla="*/ 324981 w 1648035"/>
              <a:gd name="connsiteY154" fmla="*/ 1003706 h 1033061"/>
              <a:gd name="connsiteX155" fmla="*/ 336249 w 1648035"/>
              <a:gd name="connsiteY155" fmla="*/ 998369 h 1033061"/>
              <a:gd name="connsiteX156" fmla="*/ 346034 w 1648035"/>
              <a:gd name="connsiteY156" fmla="*/ 1000148 h 1033061"/>
              <a:gd name="connsiteX157" fmla="*/ 381913 w 1648035"/>
              <a:gd name="connsiteY157" fmla="*/ 1011712 h 1033061"/>
              <a:gd name="connsiteX158" fmla="*/ 384581 w 1648035"/>
              <a:gd name="connsiteY158" fmla="*/ 1011712 h 1033061"/>
              <a:gd name="connsiteX159" fmla="*/ 386657 w 1648035"/>
              <a:gd name="connsiteY159" fmla="*/ 1009933 h 1033061"/>
              <a:gd name="connsiteX160" fmla="*/ 394663 w 1648035"/>
              <a:gd name="connsiteY160" fmla="*/ 999852 h 1033061"/>
              <a:gd name="connsiteX161" fmla="*/ 400297 w 1648035"/>
              <a:gd name="connsiteY161" fmla="*/ 996293 h 1033061"/>
              <a:gd name="connsiteX162" fmla="*/ 408303 w 1648035"/>
              <a:gd name="connsiteY162" fmla="*/ 995997 h 1033061"/>
              <a:gd name="connsiteX163" fmla="*/ 430541 w 1648035"/>
              <a:gd name="connsiteY163" fmla="*/ 1002224 h 1033061"/>
              <a:gd name="connsiteX164" fmla="*/ 457228 w 1648035"/>
              <a:gd name="connsiteY164" fmla="*/ 1004596 h 1033061"/>
              <a:gd name="connsiteX165" fmla="*/ 470571 w 1648035"/>
              <a:gd name="connsiteY165" fmla="*/ 1009637 h 1033061"/>
              <a:gd name="connsiteX166" fmla="*/ 491031 w 1648035"/>
              <a:gd name="connsiteY166" fmla="*/ 1008451 h 1033061"/>
              <a:gd name="connsiteX167" fmla="*/ 513566 w 1648035"/>
              <a:gd name="connsiteY167" fmla="*/ 1014677 h 1033061"/>
              <a:gd name="connsiteX168" fmla="*/ 516827 w 1648035"/>
              <a:gd name="connsiteY168" fmla="*/ 1013195 h 1033061"/>
              <a:gd name="connsiteX169" fmla="*/ 517717 w 1648035"/>
              <a:gd name="connsiteY169" fmla="*/ 1010823 h 1033061"/>
              <a:gd name="connsiteX170" fmla="*/ 516234 w 1648035"/>
              <a:gd name="connsiteY170" fmla="*/ 1006375 h 1033061"/>
              <a:gd name="connsiteX171" fmla="*/ 517124 w 1648035"/>
              <a:gd name="connsiteY171" fmla="*/ 998369 h 1033061"/>
              <a:gd name="connsiteX172" fmla="*/ 523054 w 1648035"/>
              <a:gd name="connsiteY172" fmla="*/ 989474 h 1033061"/>
              <a:gd name="connsiteX173" fmla="*/ 525723 w 1648035"/>
              <a:gd name="connsiteY173" fmla="*/ 981468 h 1033061"/>
              <a:gd name="connsiteX174" fmla="*/ 531060 w 1648035"/>
              <a:gd name="connsiteY174" fmla="*/ 977613 h 1033061"/>
              <a:gd name="connsiteX175" fmla="*/ 537584 w 1648035"/>
              <a:gd name="connsiteY175" fmla="*/ 975834 h 1033061"/>
              <a:gd name="connsiteX176" fmla="*/ 542624 w 1648035"/>
              <a:gd name="connsiteY176" fmla="*/ 976723 h 1033061"/>
              <a:gd name="connsiteX177" fmla="*/ 546775 w 1648035"/>
              <a:gd name="connsiteY177" fmla="*/ 981764 h 1033061"/>
              <a:gd name="connsiteX178" fmla="*/ 551520 w 1648035"/>
              <a:gd name="connsiteY178" fmla="*/ 989770 h 1033061"/>
              <a:gd name="connsiteX179" fmla="*/ 558636 w 1648035"/>
              <a:gd name="connsiteY179" fmla="*/ 1011119 h 1033061"/>
              <a:gd name="connsiteX180" fmla="*/ 562787 w 1648035"/>
              <a:gd name="connsiteY180" fmla="*/ 1019125 h 1033061"/>
              <a:gd name="connsiteX181" fmla="*/ 568421 w 1648035"/>
              <a:gd name="connsiteY181" fmla="*/ 1026242 h 1033061"/>
              <a:gd name="connsiteX182" fmla="*/ 577317 w 1648035"/>
              <a:gd name="connsiteY182" fmla="*/ 1033061 h 1033061"/>
              <a:gd name="connsiteX183" fmla="*/ 580875 w 1648035"/>
              <a:gd name="connsiteY183" fmla="*/ 1007561 h 1033061"/>
              <a:gd name="connsiteX184" fmla="*/ 584433 w 1648035"/>
              <a:gd name="connsiteY184" fmla="*/ 981764 h 1033061"/>
              <a:gd name="connsiteX185" fmla="*/ 587991 w 1648035"/>
              <a:gd name="connsiteY185" fmla="*/ 956264 h 1033061"/>
              <a:gd name="connsiteX186" fmla="*/ 591549 w 1648035"/>
              <a:gd name="connsiteY186" fmla="*/ 930467 h 1033061"/>
              <a:gd name="connsiteX187" fmla="*/ 654707 w 1648035"/>
              <a:gd name="connsiteY187" fmla="*/ 939066 h 1033061"/>
              <a:gd name="connsiteX188" fmla="*/ 717865 w 1648035"/>
              <a:gd name="connsiteY188" fmla="*/ 947072 h 1033061"/>
              <a:gd name="connsiteX189" fmla="*/ 749592 w 1648035"/>
              <a:gd name="connsiteY189" fmla="*/ 950927 h 1033061"/>
              <a:gd name="connsiteX190" fmla="*/ 781023 w 1648035"/>
              <a:gd name="connsiteY190" fmla="*/ 954781 h 1033061"/>
              <a:gd name="connsiteX191" fmla="*/ 812750 w 1648035"/>
              <a:gd name="connsiteY191" fmla="*/ 958636 h 1033061"/>
              <a:gd name="connsiteX192" fmla="*/ 844477 w 1648035"/>
              <a:gd name="connsiteY192" fmla="*/ 962194 h 1033061"/>
              <a:gd name="connsiteX193" fmla="*/ 876205 w 1648035"/>
              <a:gd name="connsiteY193" fmla="*/ 966049 h 1033061"/>
              <a:gd name="connsiteX194" fmla="*/ 907932 w 1648035"/>
              <a:gd name="connsiteY194" fmla="*/ 969607 h 1033061"/>
              <a:gd name="connsiteX195" fmla="*/ 939659 w 1648035"/>
              <a:gd name="connsiteY195" fmla="*/ 973165 h 1033061"/>
              <a:gd name="connsiteX196" fmla="*/ 971386 w 1648035"/>
              <a:gd name="connsiteY196" fmla="*/ 976427 h 1033061"/>
              <a:gd name="connsiteX197" fmla="*/ 1003113 w 1648035"/>
              <a:gd name="connsiteY197" fmla="*/ 979689 h 1033061"/>
              <a:gd name="connsiteX198" fmla="*/ 1066568 w 1648035"/>
              <a:gd name="connsiteY198" fmla="*/ 985915 h 1033061"/>
              <a:gd name="connsiteX199" fmla="*/ 1098295 w 1648035"/>
              <a:gd name="connsiteY199" fmla="*/ 988881 h 1033061"/>
              <a:gd name="connsiteX200" fmla="*/ 1161749 w 1648035"/>
              <a:gd name="connsiteY200" fmla="*/ 994811 h 1033061"/>
              <a:gd name="connsiteX201" fmla="*/ 1193477 w 1648035"/>
              <a:gd name="connsiteY201" fmla="*/ 997480 h 1033061"/>
              <a:gd name="connsiteX202" fmla="*/ 1225204 w 1648035"/>
              <a:gd name="connsiteY202" fmla="*/ 1000148 h 1033061"/>
              <a:gd name="connsiteX203" fmla="*/ 1256931 w 1648035"/>
              <a:gd name="connsiteY203" fmla="*/ 1002817 h 1033061"/>
              <a:gd name="connsiteX204" fmla="*/ 1288658 w 1648035"/>
              <a:gd name="connsiteY204" fmla="*/ 1005485 h 1033061"/>
              <a:gd name="connsiteX205" fmla="*/ 1320386 w 1648035"/>
              <a:gd name="connsiteY205" fmla="*/ 1007858 h 1033061"/>
              <a:gd name="connsiteX206" fmla="*/ 1352113 w 1648035"/>
              <a:gd name="connsiteY206" fmla="*/ 1010230 h 1033061"/>
              <a:gd name="connsiteX207" fmla="*/ 1383840 w 1648035"/>
              <a:gd name="connsiteY207" fmla="*/ 1012602 h 1033061"/>
              <a:gd name="connsiteX208" fmla="*/ 1415567 w 1648035"/>
              <a:gd name="connsiteY208" fmla="*/ 1014677 h 1033061"/>
              <a:gd name="connsiteX209" fmla="*/ 1447294 w 1648035"/>
              <a:gd name="connsiteY209" fmla="*/ 1016753 h 1033061"/>
              <a:gd name="connsiteX210" fmla="*/ 1479022 w 1648035"/>
              <a:gd name="connsiteY210" fmla="*/ 1018829 h 1033061"/>
              <a:gd name="connsiteX211" fmla="*/ 1542773 w 1648035"/>
              <a:gd name="connsiteY211" fmla="*/ 1022387 h 1033061"/>
              <a:gd name="connsiteX212" fmla="*/ 1574500 w 1648035"/>
              <a:gd name="connsiteY212" fmla="*/ 1024166 h 1033061"/>
              <a:gd name="connsiteX213" fmla="*/ 1606227 w 1648035"/>
              <a:gd name="connsiteY213" fmla="*/ 1025945 h 1033061"/>
              <a:gd name="connsiteX214" fmla="*/ 1607413 w 1648035"/>
              <a:gd name="connsiteY214" fmla="*/ 1025945 h 1033061"/>
              <a:gd name="connsiteX215" fmla="*/ 1608599 w 1648035"/>
              <a:gd name="connsiteY215" fmla="*/ 1025945 h 1033061"/>
              <a:gd name="connsiteX216" fmla="*/ 1609785 w 1648035"/>
              <a:gd name="connsiteY216" fmla="*/ 1025945 h 1033061"/>
              <a:gd name="connsiteX217" fmla="*/ 1610971 w 1648035"/>
              <a:gd name="connsiteY217" fmla="*/ 1025945 h 1033061"/>
              <a:gd name="connsiteX218" fmla="*/ 1610971 w 1648035"/>
              <a:gd name="connsiteY218" fmla="*/ 1025352 h 1033061"/>
              <a:gd name="connsiteX219" fmla="*/ 1610971 w 1648035"/>
              <a:gd name="connsiteY219" fmla="*/ 1024759 h 1033061"/>
              <a:gd name="connsiteX220" fmla="*/ 1610971 w 1648035"/>
              <a:gd name="connsiteY220" fmla="*/ 1024166 h 1033061"/>
              <a:gd name="connsiteX221" fmla="*/ 1610971 w 1648035"/>
              <a:gd name="connsiteY221" fmla="*/ 1023573 h 1033061"/>
              <a:gd name="connsiteX222" fmla="*/ 1613047 w 1648035"/>
              <a:gd name="connsiteY222" fmla="*/ 975834 h 1033061"/>
              <a:gd name="connsiteX223" fmla="*/ 1615122 w 1648035"/>
              <a:gd name="connsiteY223" fmla="*/ 928095 h 1033061"/>
              <a:gd name="connsiteX224" fmla="*/ 1617198 w 1648035"/>
              <a:gd name="connsiteY224" fmla="*/ 880356 h 1033061"/>
              <a:gd name="connsiteX225" fmla="*/ 1619570 w 1648035"/>
              <a:gd name="connsiteY225" fmla="*/ 832617 h 103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648035" h="1033061">
                <a:moveTo>
                  <a:pt x="1619570" y="832617"/>
                </a:moveTo>
                <a:lnTo>
                  <a:pt x="1621349" y="793180"/>
                </a:lnTo>
                <a:lnTo>
                  <a:pt x="1623128" y="754040"/>
                </a:lnTo>
                <a:lnTo>
                  <a:pt x="1626686" y="675463"/>
                </a:lnTo>
                <a:lnTo>
                  <a:pt x="1628466" y="636027"/>
                </a:lnTo>
                <a:lnTo>
                  <a:pt x="1630245" y="596887"/>
                </a:lnTo>
                <a:lnTo>
                  <a:pt x="1632024" y="557746"/>
                </a:lnTo>
                <a:lnTo>
                  <a:pt x="1633803" y="518606"/>
                </a:lnTo>
                <a:lnTo>
                  <a:pt x="1635582" y="479466"/>
                </a:lnTo>
                <a:lnTo>
                  <a:pt x="1637361" y="440326"/>
                </a:lnTo>
                <a:lnTo>
                  <a:pt x="1639140" y="401186"/>
                </a:lnTo>
                <a:lnTo>
                  <a:pt x="1640919" y="362046"/>
                </a:lnTo>
                <a:lnTo>
                  <a:pt x="1642698" y="322906"/>
                </a:lnTo>
                <a:lnTo>
                  <a:pt x="1644477" y="283766"/>
                </a:lnTo>
                <a:lnTo>
                  <a:pt x="1646257" y="244626"/>
                </a:lnTo>
                <a:lnTo>
                  <a:pt x="1648036" y="205486"/>
                </a:lnTo>
                <a:lnTo>
                  <a:pt x="1605041" y="203113"/>
                </a:lnTo>
                <a:lnTo>
                  <a:pt x="1547517" y="199852"/>
                </a:lnTo>
                <a:lnTo>
                  <a:pt x="1489993" y="195997"/>
                </a:lnTo>
                <a:lnTo>
                  <a:pt x="1432469" y="192142"/>
                </a:lnTo>
                <a:lnTo>
                  <a:pt x="1374944" y="187695"/>
                </a:lnTo>
                <a:lnTo>
                  <a:pt x="1317420" y="183247"/>
                </a:lnTo>
                <a:lnTo>
                  <a:pt x="1260193" y="178503"/>
                </a:lnTo>
                <a:lnTo>
                  <a:pt x="1202965" y="173462"/>
                </a:lnTo>
                <a:lnTo>
                  <a:pt x="1145738" y="167828"/>
                </a:lnTo>
                <a:lnTo>
                  <a:pt x="1088510" y="162194"/>
                </a:lnTo>
                <a:lnTo>
                  <a:pt x="1031283" y="155967"/>
                </a:lnTo>
                <a:lnTo>
                  <a:pt x="974055" y="149444"/>
                </a:lnTo>
                <a:lnTo>
                  <a:pt x="916827" y="142624"/>
                </a:lnTo>
                <a:lnTo>
                  <a:pt x="859600" y="135508"/>
                </a:lnTo>
                <a:lnTo>
                  <a:pt x="845664" y="133729"/>
                </a:lnTo>
                <a:lnTo>
                  <a:pt x="802669" y="128095"/>
                </a:lnTo>
                <a:lnTo>
                  <a:pt x="745441" y="120385"/>
                </a:lnTo>
                <a:lnTo>
                  <a:pt x="688510" y="112676"/>
                </a:lnTo>
                <a:lnTo>
                  <a:pt x="631579" y="104374"/>
                </a:lnTo>
                <a:lnTo>
                  <a:pt x="574648" y="95775"/>
                </a:lnTo>
                <a:lnTo>
                  <a:pt x="518013" y="86879"/>
                </a:lnTo>
                <a:lnTo>
                  <a:pt x="461379" y="77687"/>
                </a:lnTo>
                <a:lnTo>
                  <a:pt x="404744" y="68199"/>
                </a:lnTo>
                <a:lnTo>
                  <a:pt x="348110" y="58414"/>
                </a:lnTo>
                <a:lnTo>
                  <a:pt x="304225" y="50704"/>
                </a:lnTo>
                <a:lnTo>
                  <a:pt x="291475" y="48332"/>
                </a:lnTo>
                <a:lnTo>
                  <a:pt x="235137" y="37954"/>
                </a:lnTo>
                <a:lnTo>
                  <a:pt x="178799" y="27279"/>
                </a:lnTo>
                <a:lnTo>
                  <a:pt x="122461" y="16308"/>
                </a:lnTo>
                <a:lnTo>
                  <a:pt x="66123" y="5041"/>
                </a:lnTo>
                <a:lnTo>
                  <a:pt x="41809" y="0"/>
                </a:lnTo>
                <a:lnTo>
                  <a:pt x="31431" y="49815"/>
                </a:lnTo>
                <a:lnTo>
                  <a:pt x="20756" y="99926"/>
                </a:lnTo>
                <a:lnTo>
                  <a:pt x="10378" y="150037"/>
                </a:lnTo>
                <a:lnTo>
                  <a:pt x="0" y="200148"/>
                </a:lnTo>
                <a:lnTo>
                  <a:pt x="10082" y="223573"/>
                </a:lnTo>
                <a:lnTo>
                  <a:pt x="18087" y="238399"/>
                </a:lnTo>
                <a:lnTo>
                  <a:pt x="22239" y="253225"/>
                </a:lnTo>
                <a:lnTo>
                  <a:pt x="29652" y="269533"/>
                </a:lnTo>
                <a:lnTo>
                  <a:pt x="30838" y="274870"/>
                </a:lnTo>
                <a:lnTo>
                  <a:pt x="31431" y="290882"/>
                </a:lnTo>
                <a:lnTo>
                  <a:pt x="26390" y="301260"/>
                </a:lnTo>
                <a:lnTo>
                  <a:pt x="29652" y="313417"/>
                </a:lnTo>
                <a:lnTo>
                  <a:pt x="27576" y="318755"/>
                </a:lnTo>
                <a:lnTo>
                  <a:pt x="22832" y="320830"/>
                </a:lnTo>
                <a:lnTo>
                  <a:pt x="21646" y="321423"/>
                </a:lnTo>
                <a:lnTo>
                  <a:pt x="21646" y="322609"/>
                </a:lnTo>
                <a:lnTo>
                  <a:pt x="22832" y="324685"/>
                </a:lnTo>
                <a:lnTo>
                  <a:pt x="35582" y="338325"/>
                </a:lnTo>
                <a:lnTo>
                  <a:pt x="47146" y="356116"/>
                </a:lnTo>
                <a:lnTo>
                  <a:pt x="63751" y="370052"/>
                </a:lnTo>
                <a:lnTo>
                  <a:pt x="68495" y="377168"/>
                </a:lnTo>
                <a:lnTo>
                  <a:pt x="87472" y="411564"/>
                </a:lnTo>
                <a:lnTo>
                  <a:pt x="96664" y="432913"/>
                </a:lnTo>
                <a:lnTo>
                  <a:pt x="107635" y="449518"/>
                </a:lnTo>
                <a:lnTo>
                  <a:pt x="111193" y="466420"/>
                </a:lnTo>
                <a:lnTo>
                  <a:pt x="122461" y="483024"/>
                </a:lnTo>
                <a:lnTo>
                  <a:pt x="125426" y="491327"/>
                </a:lnTo>
                <a:lnTo>
                  <a:pt x="126019" y="493106"/>
                </a:lnTo>
                <a:lnTo>
                  <a:pt x="127799" y="493699"/>
                </a:lnTo>
                <a:lnTo>
                  <a:pt x="136990" y="491920"/>
                </a:lnTo>
                <a:lnTo>
                  <a:pt x="139066" y="493402"/>
                </a:lnTo>
                <a:lnTo>
                  <a:pt x="142328" y="499629"/>
                </a:lnTo>
                <a:lnTo>
                  <a:pt x="141735" y="508228"/>
                </a:lnTo>
                <a:lnTo>
                  <a:pt x="144107" y="512379"/>
                </a:lnTo>
                <a:lnTo>
                  <a:pt x="149148" y="515345"/>
                </a:lnTo>
                <a:lnTo>
                  <a:pt x="155078" y="517124"/>
                </a:lnTo>
                <a:lnTo>
                  <a:pt x="174944" y="516531"/>
                </a:lnTo>
                <a:lnTo>
                  <a:pt x="179096" y="517420"/>
                </a:lnTo>
                <a:lnTo>
                  <a:pt x="180578" y="519496"/>
                </a:lnTo>
                <a:lnTo>
                  <a:pt x="180578" y="523944"/>
                </a:lnTo>
                <a:lnTo>
                  <a:pt x="179096" y="531357"/>
                </a:lnTo>
                <a:lnTo>
                  <a:pt x="175241" y="541438"/>
                </a:lnTo>
                <a:lnTo>
                  <a:pt x="167828" y="550630"/>
                </a:lnTo>
                <a:lnTo>
                  <a:pt x="166939" y="560415"/>
                </a:lnTo>
                <a:lnTo>
                  <a:pt x="158340" y="581764"/>
                </a:lnTo>
                <a:lnTo>
                  <a:pt x="151223" y="595700"/>
                </a:lnTo>
                <a:lnTo>
                  <a:pt x="148258" y="610230"/>
                </a:lnTo>
                <a:lnTo>
                  <a:pt x="141438" y="617643"/>
                </a:lnTo>
                <a:lnTo>
                  <a:pt x="142624" y="628021"/>
                </a:lnTo>
                <a:lnTo>
                  <a:pt x="137880" y="642847"/>
                </a:lnTo>
                <a:lnTo>
                  <a:pt x="139066" y="646998"/>
                </a:lnTo>
                <a:lnTo>
                  <a:pt x="144700" y="655300"/>
                </a:lnTo>
                <a:lnTo>
                  <a:pt x="144107" y="674277"/>
                </a:lnTo>
                <a:lnTo>
                  <a:pt x="142328" y="677539"/>
                </a:lnTo>
                <a:lnTo>
                  <a:pt x="128688" y="682580"/>
                </a:lnTo>
                <a:lnTo>
                  <a:pt x="123647" y="686731"/>
                </a:lnTo>
                <a:lnTo>
                  <a:pt x="120979" y="693254"/>
                </a:lnTo>
                <a:lnTo>
                  <a:pt x="122758" y="713714"/>
                </a:lnTo>
                <a:lnTo>
                  <a:pt x="115641" y="723499"/>
                </a:lnTo>
                <a:lnTo>
                  <a:pt x="113269" y="732691"/>
                </a:lnTo>
                <a:lnTo>
                  <a:pt x="114159" y="735359"/>
                </a:lnTo>
                <a:lnTo>
                  <a:pt x="124537" y="742476"/>
                </a:lnTo>
                <a:lnTo>
                  <a:pt x="136398" y="756116"/>
                </a:lnTo>
                <a:lnTo>
                  <a:pt x="140252" y="758191"/>
                </a:lnTo>
                <a:lnTo>
                  <a:pt x="143514" y="758488"/>
                </a:lnTo>
                <a:lnTo>
                  <a:pt x="150037" y="755819"/>
                </a:lnTo>
                <a:lnTo>
                  <a:pt x="157746" y="749592"/>
                </a:lnTo>
                <a:lnTo>
                  <a:pt x="172276" y="744551"/>
                </a:lnTo>
                <a:lnTo>
                  <a:pt x="190660" y="731208"/>
                </a:lnTo>
                <a:lnTo>
                  <a:pt x="192439" y="726760"/>
                </a:lnTo>
                <a:lnTo>
                  <a:pt x="194218" y="724388"/>
                </a:lnTo>
                <a:lnTo>
                  <a:pt x="196294" y="724981"/>
                </a:lnTo>
                <a:lnTo>
                  <a:pt x="201038" y="727947"/>
                </a:lnTo>
                <a:lnTo>
                  <a:pt x="209044" y="739511"/>
                </a:lnTo>
                <a:lnTo>
                  <a:pt x="216457" y="746331"/>
                </a:lnTo>
                <a:lnTo>
                  <a:pt x="217643" y="747813"/>
                </a:lnTo>
                <a:lnTo>
                  <a:pt x="217939" y="750778"/>
                </a:lnTo>
                <a:lnTo>
                  <a:pt x="215864" y="760267"/>
                </a:lnTo>
                <a:lnTo>
                  <a:pt x="219422" y="768866"/>
                </a:lnTo>
                <a:lnTo>
                  <a:pt x="218532" y="781616"/>
                </a:lnTo>
                <a:lnTo>
                  <a:pt x="221201" y="794959"/>
                </a:lnTo>
                <a:lnTo>
                  <a:pt x="222091" y="810675"/>
                </a:lnTo>
                <a:lnTo>
                  <a:pt x="231579" y="832320"/>
                </a:lnTo>
                <a:lnTo>
                  <a:pt x="236323" y="847442"/>
                </a:lnTo>
                <a:lnTo>
                  <a:pt x="242847" y="855152"/>
                </a:lnTo>
                <a:lnTo>
                  <a:pt x="246405" y="863158"/>
                </a:lnTo>
                <a:lnTo>
                  <a:pt x="248184" y="872646"/>
                </a:lnTo>
                <a:lnTo>
                  <a:pt x="248184" y="880059"/>
                </a:lnTo>
                <a:lnTo>
                  <a:pt x="241661" y="892216"/>
                </a:lnTo>
                <a:lnTo>
                  <a:pt x="241957" y="897850"/>
                </a:lnTo>
                <a:lnTo>
                  <a:pt x="245219" y="904670"/>
                </a:lnTo>
                <a:lnTo>
                  <a:pt x="256486" y="920385"/>
                </a:lnTo>
                <a:lnTo>
                  <a:pt x="259155" y="921868"/>
                </a:lnTo>
                <a:lnTo>
                  <a:pt x="271905" y="922461"/>
                </a:lnTo>
                <a:lnTo>
                  <a:pt x="278132" y="926019"/>
                </a:lnTo>
                <a:lnTo>
                  <a:pt x="283766" y="933729"/>
                </a:lnTo>
                <a:lnTo>
                  <a:pt x="288807" y="944996"/>
                </a:lnTo>
                <a:lnTo>
                  <a:pt x="291475" y="955967"/>
                </a:lnTo>
                <a:lnTo>
                  <a:pt x="290882" y="968421"/>
                </a:lnTo>
                <a:lnTo>
                  <a:pt x="295626" y="982950"/>
                </a:lnTo>
                <a:lnTo>
                  <a:pt x="294737" y="995107"/>
                </a:lnTo>
                <a:lnTo>
                  <a:pt x="298295" y="1001038"/>
                </a:lnTo>
                <a:lnTo>
                  <a:pt x="305708" y="1009637"/>
                </a:lnTo>
                <a:lnTo>
                  <a:pt x="313121" y="1015270"/>
                </a:lnTo>
                <a:lnTo>
                  <a:pt x="316383" y="1016160"/>
                </a:lnTo>
                <a:lnTo>
                  <a:pt x="319051" y="1014677"/>
                </a:lnTo>
                <a:lnTo>
                  <a:pt x="320830" y="1008154"/>
                </a:lnTo>
                <a:lnTo>
                  <a:pt x="324981" y="1003706"/>
                </a:lnTo>
                <a:lnTo>
                  <a:pt x="336249" y="998369"/>
                </a:lnTo>
                <a:lnTo>
                  <a:pt x="346034" y="1000148"/>
                </a:lnTo>
                <a:lnTo>
                  <a:pt x="381913" y="1011712"/>
                </a:lnTo>
                <a:lnTo>
                  <a:pt x="384581" y="1011712"/>
                </a:lnTo>
                <a:lnTo>
                  <a:pt x="386657" y="1009933"/>
                </a:lnTo>
                <a:lnTo>
                  <a:pt x="394663" y="999852"/>
                </a:lnTo>
                <a:lnTo>
                  <a:pt x="400297" y="996293"/>
                </a:lnTo>
                <a:lnTo>
                  <a:pt x="408303" y="995997"/>
                </a:lnTo>
                <a:lnTo>
                  <a:pt x="430541" y="1002224"/>
                </a:lnTo>
                <a:lnTo>
                  <a:pt x="457228" y="1004596"/>
                </a:lnTo>
                <a:lnTo>
                  <a:pt x="470571" y="1009637"/>
                </a:lnTo>
                <a:lnTo>
                  <a:pt x="491031" y="1008451"/>
                </a:lnTo>
                <a:lnTo>
                  <a:pt x="513566" y="1014677"/>
                </a:lnTo>
                <a:lnTo>
                  <a:pt x="516827" y="1013195"/>
                </a:lnTo>
                <a:lnTo>
                  <a:pt x="517717" y="1010823"/>
                </a:lnTo>
                <a:lnTo>
                  <a:pt x="516234" y="1006375"/>
                </a:lnTo>
                <a:lnTo>
                  <a:pt x="517124" y="998369"/>
                </a:lnTo>
                <a:lnTo>
                  <a:pt x="523054" y="989474"/>
                </a:lnTo>
                <a:lnTo>
                  <a:pt x="525723" y="981468"/>
                </a:lnTo>
                <a:lnTo>
                  <a:pt x="531060" y="977613"/>
                </a:lnTo>
                <a:lnTo>
                  <a:pt x="537584" y="975834"/>
                </a:lnTo>
                <a:lnTo>
                  <a:pt x="542624" y="976723"/>
                </a:lnTo>
                <a:lnTo>
                  <a:pt x="546775" y="981764"/>
                </a:lnTo>
                <a:lnTo>
                  <a:pt x="551520" y="989770"/>
                </a:lnTo>
                <a:lnTo>
                  <a:pt x="558636" y="1011119"/>
                </a:lnTo>
                <a:lnTo>
                  <a:pt x="562787" y="1019125"/>
                </a:lnTo>
                <a:lnTo>
                  <a:pt x="568421" y="1026242"/>
                </a:lnTo>
                <a:lnTo>
                  <a:pt x="577317" y="1033061"/>
                </a:lnTo>
                <a:lnTo>
                  <a:pt x="580875" y="1007561"/>
                </a:lnTo>
                <a:lnTo>
                  <a:pt x="584433" y="981764"/>
                </a:lnTo>
                <a:lnTo>
                  <a:pt x="587991" y="956264"/>
                </a:lnTo>
                <a:lnTo>
                  <a:pt x="591549" y="930467"/>
                </a:lnTo>
                <a:lnTo>
                  <a:pt x="654707" y="939066"/>
                </a:lnTo>
                <a:lnTo>
                  <a:pt x="717865" y="947072"/>
                </a:lnTo>
                <a:lnTo>
                  <a:pt x="749592" y="950927"/>
                </a:lnTo>
                <a:lnTo>
                  <a:pt x="781023" y="954781"/>
                </a:lnTo>
                <a:lnTo>
                  <a:pt x="812750" y="958636"/>
                </a:lnTo>
                <a:lnTo>
                  <a:pt x="844477" y="962194"/>
                </a:lnTo>
                <a:lnTo>
                  <a:pt x="876205" y="966049"/>
                </a:lnTo>
                <a:lnTo>
                  <a:pt x="907932" y="969607"/>
                </a:lnTo>
                <a:lnTo>
                  <a:pt x="939659" y="973165"/>
                </a:lnTo>
                <a:lnTo>
                  <a:pt x="971386" y="976427"/>
                </a:lnTo>
                <a:lnTo>
                  <a:pt x="1003113" y="979689"/>
                </a:lnTo>
                <a:lnTo>
                  <a:pt x="1066568" y="985915"/>
                </a:lnTo>
                <a:lnTo>
                  <a:pt x="1098295" y="988881"/>
                </a:lnTo>
                <a:lnTo>
                  <a:pt x="1161749" y="994811"/>
                </a:lnTo>
                <a:lnTo>
                  <a:pt x="1193477" y="997480"/>
                </a:lnTo>
                <a:lnTo>
                  <a:pt x="1225204" y="1000148"/>
                </a:lnTo>
                <a:lnTo>
                  <a:pt x="1256931" y="1002817"/>
                </a:lnTo>
                <a:lnTo>
                  <a:pt x="1288658" y="1005485"/>
                </a:lnTo>
                <a:lnTo>
                  <a:pt x="1320386" y="1007858"/>
                </a:lnTo>
                <a:lnTo>
                  <a:pt x="1352113" y="1010230"/>
                </a:lnTo>
                <a:lnTo>
                  <a:pt x="1383840" y="1012602"/>
                </a:lnTo>
                <a:lnTo>
                  <a:pt x="1415567" y="1014677"/>
                </a:lnTo>
                <a:lnTo>
                  <a:pt x="1447294" y="1016753"/>
                </a:lnTo>
                <a:lnTo>
                  <a:pt x="1479022" y="1018829"/>
                </a:lnTo>
                <a:lnTo>
                  <a:pt x="1542773" y="1022387"/>
                </a:lnTo>
                <a:lnTo>
                  <a:pt x="1574500" y="1024166"/>
                </a:lnTo>
                <a:lnTo>
                  <a:pt x="1606227" y="1025945"/>
                </a:lnTo>
                <a:lnTo>
                  <a:pt x="1607413" y="1025945"/>
                </a:lnTo>
                <a:lnTo>
                  <a:pt x="1608599" y="1025945"/>
                </a:lnTo>
                <a:lnTo>
                  <a:pt x="1609785" y="1025945"/>
                </a:lnTo>
                <a:lnTo>
                  <a:pt x="1610971" y="1025945"/>
                </a:lnTo>
                <a:lnTo>
                  <a:pt x="1610971" y="1025352"/>
                </a:lnTo>
                <a:lnTo>
                  <a:pt x="1610971" y="1024759"/>
                </a:lnTo>
                <a:lnTo>
                  <a:pt x="1610971" y="1024166"/>
                </a:lnTo>
                <a:lnTo>
                  <a:pt x="1610971" y="1023573"/>
                </a:lnTo>
                <a:lnTo>
                  <a:pt x="1613047" y="975834"/>
                </a:lnTo>
                <a:lnTo>
                  <a:pt x="1615122" y="928095"/>
                </a:lnTo>
                <a:lnTo>
                  <a:pt x="1617198" y="880356"/>
                </a:lnTo>
                <a:lnTo>
                  <a:pt x="1619570" y="832617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32703D3-E625-77A2-67A3-D1872EC07522}"/>
              </a:ext>
            </a:extLst>
          </p:cNvPr>
          <p:cNvSpPr/>
          <p:nvPr/>
        </p:nvSpPr>
        <p:spPr>
          <a:xfrm>
            <a:off x="3563505" y="2128244"/>
            <a:ext cx="1453363" cy="912048"/>
          </a:xfrm>
          <a:custGeom>
            <a:avLst/>
            <a:gdLst>
              <a:gd name="connsiteX0" fmla="*/ 1618680 w 1647145"/>
              <a:gd name="connsiteY0" fmla="*/ 831727 h 1033654"/>
              <a:gd name="connsiteX1" fmla="*/ 1620459 w 1647145"/>
              <a:gd name="connsiteY1" fmla="*/ 792290 h 1033654"/>
              <a:gd name="connsiteX2" fmla="*/ 1622239 w 1647145"/>
              <a:gd name="connsiteY2" fmla="*/ 753150 h 1033654"/>
              <a:gd name="connsiteX3" fmla="*/ 1625797 w 1647145"/>
              <a:gd name="connsiteY3" fmla="*/ 674574 h 1033654"/>
              <a:gd name="connsiteX4" fmla="*/ 1627576 w 1647145"/>
              <a:gd name="connsiteY4" fmla="*/ 635434 h 1033654"/>
              <a:gd name="connsiteX5" fmla="*/ 1629355 w 1647145"/>
              <a:gd name="connsiteY5" fmla="*/ 596293 h 1033654"/>
              <a:gd name="connsiteX6" fmla="*/ 1631134 w 1647145"/>
              <a:gd name="connsiteY6" fmla="*/ 557153 h 1033654"/>
              <a:gd name="connsiteX7" fmla="*/ 1632913 w 1647145"/>
              <a:gd name="connsiteY7" fmla="*/ 518013 h 1033654"/>
              <a:gd name="connsiteX8" fmla="*/ 1634692 w 1647145"/>
              <a:gd name="connsiteY8" fmla="*/ 478577 h 1033654"/>
              <a:gd name="connsiteX9" fmla="*/ 1636471 w 1647145"/>
              <a:gd name="connsiteY9" fmla="*/ 439437 h 1033654"/>
              <a:gd name="connsiteX10" fmla="*/ 1638251 w 1647145"/>
              <a:gd name="connsiteY10" fmla="*/ 400297 h 1033654"/>
              <a:gd name="connsiteX11" fmla="*/ 1640030 w 1647145"/>
              <a:gd name="connsiteY11" fmla="*/ 361156 h 1033654"/>
              <a:gd name="connsiteX12" fmla="*/ 1641809 w 1647145"/>
              <a:gd name="connsiteY12" fmla="*/ 322016 h 1033654"/>
              <a:gd name="connsiteX13" fmla="*/ 1643588 w 1647145"/>
              <a:gd name="connsiteY13" fmla="*/ 282876 h 1033654"/>
              <a:gd name="connsiteX14" fmla="*/ 1645367 w 1647145"/>
              <a:gd name="connsiteY14" fmla="*/ 243736 h 1033654"/>
              <a:gd name="connsiteX15" fmla="*/ 1647146 w 1647145"/>
              <a:gd name="connsiteY15" fmla="*/ 204596 h 1033654"/>
              <a:gd name="connsiteX16" fmla="*/ 1604151 w 1647145"/>
              <a:gd name="connsiteY16" fmla="*/ 202224 h 1033654"/>
              <a:gd name="connsiteX17" fmla="*/ 1546627 w 1647145"/>
              <a:gd name="connsiteY17" fmla="*/ 198962 h 1033654"/>
              <a:gd name="connsiteX18" fmla="*/ 1489103 w 1647145"/>
              <a:gd name="connsiteY18" fmla="*/ 195404 h 1033654"/>
              <a:gd name="connsiteX19" fmla="*/ 1431579 w 1647145"/>
              <a:gd name="connsiteY19" fmla="*/ 191549 h 1033654"/>
              <a:gd name="connsiteX20" fmla="*/ 1374055 w 1647145"/>
              <a:gd name="connsiteY20" fmla="*/ 187398 h 1033654"/>
              <a:gd name="connsiteX21" fmla="*/ 1316531 w 1647145"/>
              <a:gd name="connsiteY21" fmla="*/ 182950 h 1033654"/>
              <a:gd name="connsiteX22" fmla="*/ 1259303 w 1647145"/>
              <a:gd name="connsiteY22" fmla="*/ 178206 h 1033654"/>
              <a:gd name="connsiteX23" fmla="*/ 1202075 w 1647145"/>
              <a:gd name="connsiteY23" fmla="*/ 173165 h 1033654"/>
              <a:gd name="connsiteX24" fmla="*/ 1144848 w 1647145"/>
              <a:gd name="connsiteY24" fmla="*/ 167532 h 1033654"/>
              <a:gd name="connsiteX25" fmla="*/ 1087620 w 1647145"/>
              <a:gd name="connsiteY25" fmla="*/ 161898 h 1033654"/>
              <a:gd name="connsiteX26" fmla="*/ 1030393 w 1647145"/>
              <a:gd name="connsiteY26" fmla="*/ 155671 h 1033654"/>
              <a:gd name="connsiteX27" fmla="*/ 973165 w 1647145"/>
              <a:gd name="connsiteY27" fmla="*/ 149444 h 1033654"/>
              <a:gd name="connsiteX28" fmla="*/ 915938 w 1647145"/>
              <a:gd name="connsiteY28" fmla="*/ 142624 h 1033654"/>
              <a:gd name="connsiteX29" fmla="*/ 858710 w 1647145"/>
              <a:gd name="connsiteY29" fmla="*/ 135804 h 1033654"/>
              <a:gd name="connsiteX30" fmla="*/ 844774 w 1647145"/>
              <a:gd name="connsiteY30" fmla="*/ 134025 h 1033654"/>
              <a:gd name="connsiteX31" fmla="*/ 801779 w 1647145"/>
              <a:gd name="connsiteY31" fmla="*/ 128391 h 1033654"/>
              <a:gd name="connsiteX32" fmla="*/ 744551 w 1647145"/>
              <a:gd name="connsiteY32" fmla="*/ 120682 h 1033654"/>
              <a:gd name="connsiteX33" fmla="*/ 687620 w 1647145"/>
              <a:gd name="connsiteY33" fmla="*/ 112676 h 1033654"/>
              <a:gd name="connsiteX34" fmla="*/ 630689 w 1647145"/>
              <a:gd name="connsiteY34" fmla="*/ 104374 h 1033654"/>
              <a:gd name="connsiteX35" fmla="*/ 573758 w 1647145"/>
              <a:gd name="connsiteY35" fmla="*/ 95775 h 1033654"/>
              <a:gd name="connsiteX36" fmla="*/ 517124 w 1647145"/>
              <a:gd name="connsiteY36" fmla="*/ 86879 h 1033654"/>
              <a:gd name="connsiteX37" fmla="*/ 460489 w 1647145"/>
              <a:gd name="connsiteY37" fmla="*/ 77687 h 1033654"/>
              <a:gd name="connsiteX38" fmla="*/ 403855 w 1647145"/>
              <a:gd name="connsiteY38" fmla="*/ 68199 h 1033654"/>
              <a:gd name="connsiteX39" fmla="*/ 347220 w 1647145"/>
              <a:gd name="connsiteY39" fmla="*/ 58414 h 1033654"/>
              <a:gd name="connsiteX40" fmla="*/ 303336 w 1647145"/>
              <a:gd name="connsiteY40" fmla="*/ 50704 h 1033654"/>
              <a:gd name="connsiteX41" fmla="*/ 290585 w 1647145"/>
              <a:gd name="connsiteY41" fmla="*/ 48332 h 1033654"/>
              <a:gd name="connsiteX42" fmla="*/ 234247 w 1647145"/>
              <a:gd name="connsiteY42" fmla="*/ 37954 h 1033654"/>
              <a:gd name="connsiteX43" fmla="*/ 177910 w 1647145"/>
              <a:gd name="connsiteY43" fmla="*/ 27279 h 1033654"/>
              <a:gd name="connsiteX44" fmla="*/ 122461 w 1647145"/>
              <a:gd name="connsiteY44" fmla="*/ 16308 h 1033654"/>
              <a:gd name="connsiteX45" fmla="*/ 66123 w 1647145"/>
              <a:gd name="connsiteY45" fmla="*/ 5041 h 1033654"/>
              <a:gd name="connsiteX46" fmla="*/ 41809 w 1647145"/>
              <a:gd name="connsiteY46" fmla="*/ 0 h 1033654"/>
              <a:gd name="connsiteX47" fmla="*/ 31431 w 1647145"/>
              <a:gd name="connsiteY47" fmla="*/ 49815 h 1033654"/>
              <a:gd name="connsiteX48" fmla="*/ 20756 w 1647145"/>
              <a:gd name="connsiteY48" fmla="*/ 99926 h 1033654"/>
              <a:gd name="connsiteX49" fmla="*/ 10378 w 1647145"/>
              <a:gd name="connsiteY49" fmla="*/ 150037 h 1033654"/>
              <a:gd name="connsiteX50" fmla="*/ 0 w 1647145"/>
              <a:gd name="connsiteY50" fmla="*/ 200148 h 1033654"/>
              <a:gd name="connsiteX51" fmla="*/ 10081 w 1647145"/>
              <a:gd name="connsiteY51" fmla="*/ 223573 h 1033654"/>
              <a:gd name="connsiteX52" fmla="*/ 18087 w 1647145"/>
              <a:gd name="connsiteY52" fmla="*/ 238399 h 1033654"/>
              <a:gd name="connsiteX53" fmla="*/ 22239 w 1647145"/>
              <a:gd name="connsiteY53" fmla="*/ 253225 h 1033654"/>
              <a:gd name="connsiteX54" fmla="*/ 29652 w 1647145"/>
              <a:gd name="connsiteY54" fmla="*/ 269533 h 1033654"/>
              <a:gd name="connsiteX55" fmla="*/ 30837 w 1647145"/>
              <a:gd name="connsiteY55" fmla="*/ 274870 h 1033654"/>
              <a:gd name="connsiteX56" fmla="*/ 31431 w 1647145"/>
              <a:gd name="connsiteY56" fmla="*/ 290882 h 1033654"/>
              <a:gd name="connsiteX57" fmla="*/ 26390 w 1647145"/>
              <a:gd name="connsiteY57" fmla="*/ 301260 h 1033654"/>
              <a:gd name="connsiteX58" fmla="*/ 29652 w 1647145"/>
              <a:gd name="connsiteY58" fmla="*/ 313417 h 1033654"/>
              <a:gd name="connsiteX59" fmla="*/ 27576 w 1647145"/>
              <a:gd name="connsiteY59" fmla="*/ 318755 h 1033654"/>
              <a:gd name="connsiteX60" fmla="*/ 22832 w 1647145"/>
              <a:gd name="connsiteY60" fmla="*/ 320830 h 1033654"/>
              <a:gd name="connsiteX61" fmla="*/ 21646 w 1647145"/>
              <a:gd name="connsiteY61" fmla="*/ 321423 h 1033654"/>
              <a:gd name="connsiteX62" fmla="*/ 21646 w 1647145"/>
              <a:gd name="connsiteY62" fmla="*/ 322609 h 1033654"/>
              <a:gd name="connsiteX63" fmla="*/ 22832 w 1647145"/>
              <a:gd name="connsiteY63" fmla="*/ 324685 h 1033654"/>
              <a:gd name="connsiteX64" fmla="*/ 35582 w 1647145"/>
              <a:gd name="connsiteY64" fmla="*/ 338325 h 1033654"/>
              <a:gd name="connsiteX65" fmla="*/ 47146 w 1647145"/>
              <a:gd name="connsiteY65" fmla="*/ 356116 h 1033654"/>
              <a:gd name="connsiteX66" fmla="*/ 63751 w 1647145"/>
              <a:gd name="connsiteY66" fmla="*/ 370052 h 1033654"/>
              <a:gd name="connsiteX67" fmla="*/ 68495 w 1647145"/>
              <a:gd name="connsiteY67" fmla="*/ 377168 h 1033654"/>
              <a:gd name="connsiteX68" fmla="*/ 87472 w 1647145"/>
              <a:gd name="connsiteY68" fmla="*/ 411564 h 1033654"/>
              <a:gd name="connsiteX69" fmla="*/ 96664 w 1647145"/>
              <a:gd name="connsiteY69" fmla="*/ 432913 h 1033654"/>
              <a:gd name="connsiteX70" fmla="*/ 107635 w 1647145"/>
              <a:gd name="connsiteY70" fmla="*/ 449518 h 1033654"/>
              <a:gd name="connsiteX71" fmla="*/ 111193 w 1647145"/>
              <a:gd name="connsiteY71" fmla="*/ 466420 h 1033654"/>
              <a:gd name="connsiteX72" fmla="*/ 122461 w 1647145"/>
              <a:gd name="connsiteY72" fmla="*/ 483024 h 1033654"/>
              <a:gd name="connsiteX73" fmla="*/ 124537 w 1647145"/>
              <a:gd name="connsiteY73" fmla="*/ 490734 h 1033654"/>
              <a:gd name="connsiteX74" fmla="*/ 125130 w 1647145"/>
              <a:gd name="connsiteY74" fmla="*/ 492513 h 1033654"/>
              <a:gd name="connsiteX75" fmla="*/ 126909 w 1647145"/>
              <a:gd name="connsiteY75" fmla="*/ 493106 h 1033654"/>
              <a:gd name="connsiteX76" fmla="*/ 136101 w 1647145"/>
              <a:gd name="connsiteY76" fmla="*/ 491327 h 1033654"/>
              <a:gd name="connsiteX77" fmla="*/ 138176 w 1647145"/>
              <a:gd name="connsiteY77" fmla="*/ 492809 h 1033654"/>
              <a:gd name="connsiteX78" fmla="*/ 141438 w 1647145"/>
              <a:gd name="connsiteY78" fmla="*/ 499036 h 1033654"/>
              <a:gd name="connsiteX79" fmla="*/ 140845 w 1647145"/>
              <a:gd name="connsiteY79" fmla="*/ 507635 h 1033654"/>
              <a:gd name="connsiteX80" fmla="*/ 143217 w 1647145"/>
              <a:gd name="connsiteY80" fmla="*/ 511786 h 1033654"/>
              <a:gd name="connsiteX81" fmla="*/ 148258 w 1647145"/>
              <a:gd name="connsiteY81" fmla="*/ 514752 h 1033654"/>
              <a:gd name="connsiteX82" fmla="*/ 154188 w 1647145"/>
              <a:gd name="connsiteY82" fmla="*/ 516234 h 1033654"/>
              <a:gd name="connsiteX83" fmla="*/ 174055 w 1647145"/>
              <a:gd name="connsiteY83" fmla="*/ 515641 h 1033654"/>
              <a:gd name="connsiteX84" fmla="*/ 178206 w 1647145"/>
              <a:gd name="connsiteY84" fmla="*/ 516531 h 1033654"/>
              <a:gd name="connsiteX85" fmla="*/ 179689 w 1647145"/>
              <a:gd name="connsiteY85" fmla="*/ 518606 h 1033654"/>
              <a:gd name="connsiteX86" fmla="*/ 179689 w 1647145"/>
              <a:gd name="connsiteY86" fmla="*/ 523054 h 1033654"/>
              <a:gd name="connsiteX87" fmla="*/ 178206 w 1647145"/>
              <a:gd name="connsiteY87" fmla="*/ 530467 h 1033654"/>
              <a:gd name="connsiteX88" fmla="*/ 174351 w 1647145"/>
              <a:gd name="connsiteY88" fmla="*/ 540549 h 1033654"/>
              <a:gd name="connsiteX89" fmla="*/ 166938 w 1647145"/>
              <a:gd name="connsiteY89" fmla="*/ 549741 h 1033654"/>
              <a:gd name="connsiteX90" fmla="*/ 166049 w 1647145"/>
              <a:gd name="connsiteY90" fmla="*/ 559526 h 1033654"/>
              <a:gd name="connsiteX91" fmla="*/ 157450 w 1647145"/>
              <a:gd name="connsiteY91" fmla="*/ 580875 h 1033654"/>
              <a:gd name="connsiteX92" fmla="*/ 150334 w 1647145"/>
              <a:gd name="connsiteY92" fmla="*/ 594811 h 1033654"/>
              <a:gd name="connsiteX93" fmla="*/ 147368 w 1647145"/>
              <a:gd name="connsiteY93" fmla="*/ 609340 h 1033654"/>
              <a:gd name="connsiteX94" fmla="*/ 140548 w 1647145"/>
              <a:gd name="connsiteY94" fmla="*/ 616753 h 1033654"/>
              <a:gd name="connsiteX95" fmla="*/ 141735 w 1647145"/>
              <a:gd name="connsiteY95" fmla="*/ 627131 h 1033654"/>
              <a:gd name="connsiteX96" fmla="*/ 136990 w 1647145"/>
              <a:gd name="connsiteY96" fmla="*/ 641957 h 1033654"/>
              <a:gd name="connsiteX97" fmla="*/ 138176 w 1647145"/>
              <a:gd name="connsiteY97" fmla="*/ 646108 h 1033654"/>
              <a:gd name="connsiteX98" fmla="*/ 143810 w 1647145"/>
              <a:gd name="connsiteY98" fmla="*/ 654411 h 1033654"/>
              <a:gd name="connsiteX99" fmla="*/ 143217 w 1647145"/>
              <a:gd name="connsiteY99" fmla="*/ 673388 h 1033654"/>
              <a:gd name="connsiteX100" fmla="*/ 141438 w 1647145"/>
              <a:gd name="connsiteY100" fmla="*/ 676649 h 1033654"/>
              <a:gd name="connsiteX101" fmla="*/ 127798 w 1647145"/>
              <a:gd name="connsiteY101" fmla="*/ 681690 h 1033654"/>
              <a:gd name="connsiteX102" fmla="*/ 122758 w 1647145"/>
              <a:gd name="connsiteY102" fmla="*/ 685841 h 1033654"/>
              <a:gd name="connsiteX103" fmla="*/ 120089 w 1647145"/>
              <a:gd name="connsiteY103" fmla="*/ 692365 h 1033654"/>
              <a:gd name="connsiteX104" fmla="*/ 121868 w 1647145"/>
              <a:gd name="connsiteY104" fmla="*/ 712824 h 1033654"/>
              <a:gd name="connsiteX105" fmla="*/ 114752 w 1647145"/>
              <a:gd name="connsiteY105" fmla="*/ 722609 h 1033654"/>
              <a:gd name="connsiteX106" fmla="*/ 112379 w 1647145"/>
              <a:gd name="connsiteY106" fmla="*/ 731801 h 1033654"/>
              <a:gd name="connsiteX107" fmla="*/ 113269 w 1647145"/>
              <a:gd name="connsiteY107" fmla="*/ 734470 h 1033654"/>
              <a:gd name="connsiteX108" fmla="*/ 123647 w 1647145"/>
              <a:gd name="connsiteY108" fmla="*/ 741586 h 1033654"/>
              <a:gd name="connsiteX109" fmla="*/ 135508 w 1647145"/>
              <a:gd name="connsiteY109" fmla="*/ 755226 h 1033654"/>
              <a:gd name="connsiteX110" fmla="*/ 139362 w 1647145"/>
              <a:gd name="connsiteY110" fmla="*/ 757598 h 1033654"/>
              <a:gd name="connsiteX111" fmla="*/ 142328 w 1647145"/>
              <a:gd name="connsiteY111" fmla="*/ 757598 h 1033654"/>
              <a:gd name="connsiteX112" fmla="*/ 148851 w 1647145"/>
              <a:gd name="connsiteY112" fmla="*/ 754930 h 1033654"/>
              <a:gd name="connsiteX113" fmla="*/ 156560 w 1647145"/>
              <a:gd name="connsiteY113" fmla="*/ 748703 h 1033654"/>
              <a:gd name="connsiteX114" fmla="*/ 171090 w 1647145"/>
              <a:gd name="connsiteY114" fmla="*/ 743662 h 1033654"/>
              <a:gd name="connsiteX115" fmla="*/ 189474 w 1647145"/>
              <a:gd name="connsiteY115" fmla="*/ 730319 h 1033654"/>
              <a:gd name="connsiteX116" fmla="*/ 191253 w 1647145"/>
              <a:gd name="connsiteY116" fmla="*/ 725871 h 1033654"/>
              <a:gd name="connsiteX117" fmla="*/ 193032 w 1647145"/>
              <a:gd name="connsiteY117" fmla="*/ 723499 h 1033654"/>
              <a:gd name="connsiteX118" fmla="*/ 195107 w 1647145"/>
              <a:gd name="connsiteY118" fmla="*/ 724092 h 1033654"/>
              <a:gd name="connsiteX119" fmla="*/ 199852 w 1647145"/>
              <a:gd name="connsiteY119" fmla="*/ 727354 h 1033654"/>
              <a:gd name="connsiteX120" fmla="*/ 207858 w 1647145"/>
              <a:gd name="connsiteY120" fmla="*/ 738918 h 1033654"/>
              <a:gd name="connsiteX121" fmla="*/ 215270 w 1647145"/>
              <a:gd name="connsiteY121" fmla="*/ 745737 h 1033654"/>
              <a:gd name="connsiteX122" fmla="*/ 216456 w 1647145"/>
              <a:gd name="connsiteY122" fmla="*/ 747220 h 1033654"/>
              <a:gd name="connsiteX123" fmla="*/ 216753 w 1647145"/>
              <a:gd name="connsiteY123" fmla="*/ 750185 h 1033654"/>
              <a:gd name="connsiteX124" fmla="*/ 214677 w 1647145"/>
              <a:gd name="connsiteY124" fmla="*/ 759674 h 1033654"/>
              <a:gd name="connsiteX125" fmla="*/ 218236 w 1647145"/>
              <a:gd name="connsiteY125" fmla="*/ 768273 h 1033654"/>
              <a:gd name="connsiteX126" fmla="*/ 217346 w 1647145"/>
              <a:gd name="connsiteY126" fmla="*/ 781023 h 1033654"/>
              <a:gd name="connsiteX127" fmla="*/ 220015 w 1647145"/>
              <a:gd name="connsiteY127" fmla="*/ 794366 h 1033654"/>
              <a:gd name="connsiteX128" fmla="*/ 220904 w 1647145"/>
              <a:gd name="connsiteY128" fmla="*/ 810081 h 1033654"/>
              <a:gd name="connsiteX129" fmla="*/ 230393 w 1647145"/>
              <a:gd name="connsiteY129" fmla="*/ 831727 h 1033654"/>
              <a:gd name="connsiteX130" fmla="*/ 235137 w 1647145"/>
              <a:gd name="connsiteY130" fmla="*/ 847146 h 1033654"/>
              <a:gd name="connsiteX131" fmla="*/ 241660 w 1647145"/>
              <a:gd name="connsiteY131" fmla="*/ 854855 h 1033654"/>
              <a:gd name="connsiteX132" fmla="*/ 245219 w 1647145"/>
              <a:gd name="connsiteY132" fmla="*/ 862861 h 1033654"/>
              <a:gd name="connsiteX133" fmla="*/ 246998 w 1647145"/>
              <a:gd name="connsiteY133" fmla="*/ 872350 h 1033654"/>
              <a:gd name="connsiteX134" fmla="*/ 246998 w 1647145"/>
              <a:gd name="connsiteY134" fmla="*/ 879763 h 1033654"/>
              <a:gd name="connsiteX135" fmla="*/ 240474 w 1647145"/>
              <a:gd name="connsiteY135" fmla="*/ 891920 h 1033654"/>
              <a:gd name="connsiteX136" fmla="*/ 240771 w 1647145"/>
              <a:gd name="connsiteY136" fmla="*/ 897554 h 1033654"/>
              <a:gd name="connsiteX137" fmla="*/ 244032 w 1647145"/>
              <a:gd name="connsiteY137" fmla="*/ 904374 h 1033654"/>
              <a:gd name="connsiteX138" fmla="*/ 255300 w 1647145"/>
              <a:gd name="connsiteY138" fmla="*/ 920089 h 1033654"/>
              <a:gd name="connsiteX139" fmla="*/ 257969 w 1647145"/>
              <a:gd name="connsiteY139" fmla="*/ 921571 h 1033654"/>
              <a:gd name="connsiteX140" fmla="*/ 270719 w 1647145"/>
              <a:gd name="connsiteY140" fmla="*/ 922164 h 1033654"/>
              <a:gd name="connsiteX141" fmla="*/ 276946 w 1647145"/>
              <a:gd name="connsiteY141" fmla="*/ 925723 h 1033654"/>
              <a:gd name="connsiteX142" fmla="*/ 282580 w 1647145"/>
              <a:gd name="connsiteY142" fmla="*/ 933432 h 1033654"/>
              <a:gd name="connsiteX143" fmla="*/ 287620 w 1647145"/>
              <a:gd name="connsiteY143" fmla="*/ 944700 h 1033654"/>
              <a:gd name="connsiteX144" fmla="*/ 290289 w 1647145"/>
              <a:gd name="connsiteY144" fmla="*/ 955671 h 1033654"/>
              <a:gd name="connsiteX145" fmla="*/ 289696 w 1647145"/>
              <a:gd name="connsiteY145" fmla="*/ 968124 h 1033654"/>
              <a:gd name="connsiteX146" fmla="*/ 294440 w 1647145"/>
              <a:gd name="connsiteY146" fmla="*/ 982654 h 1033654"/>
              <a:gd name="connsiteX147" fmla="*/ 293551 w 1647145"/>
              <a:gd name="connsiteY147" fmla="*/ 994811 h 1033654"/>
              <a:gd name="connsiteX148" fmla="*/ 297109 w 1647145"/>
              <a:gd name="connsiteY148" fmla="*/ 1000741 h 1033654"/>
              <a:gd name="connsiteX149" fmla="*/ 304522 w 1647145"/>
              <a:gd name="connsiteY149" fmla="*/ 1009340 h 1033654"/>
              <a:gd name="connsiteX150" fmla="*/ 311935 w 1647145"/>
              <a:gd name="connsiteY150" fmla="*/ 1014974 h 1033654"/>
              <a:gd name="connsiteX151" fmla="*/ 315196 w 1647145"/>
              <a:gd name="connsiteY151" fmla="*/ 1015863 h 1033654"/>
              <a:gd name="connsiteX152" fmla="*/ 317865 w 1647145"/>
              <a:gd name="connsiteY152" fmla="*/ 1014381 h 1033654"/>
              <a:gd name="connsiteX153" fmla="*/ 319644 w 1647145"/>
              <a:gd name="connsiteY153" fmla="*/ 1007858 h 1033654"/>
              <a:gd name="connsiteX154" fmla="*/ 323795 w 1647145"/>
              <a:gd name="connsiteY154" fmla="*/ 1003410 h 1033654"/>
              <a:gd name="connsiteX155" fmla="*/ 335063 w 1647145"/>
              <a:gd name="connsiteY155" fmla="*/ 998073 h 1033654"/>
              <a:gd name="connsiteX156" fmla="*/ 344848 w 1647145"/>
              <a:gd name="connsiteY156" fmla="*/ 999852 h 1033654"/>
              <a:gd name="connsiteX157" fmla="*/ 380726 w 1647145"/>
              <a:gd name="connsiteY157" fmla="*/ 1011712 h 1033654"/>
              <a:gd name="connsiteX158" fmla="*/ 383395 w 1647145"/>
              <a:gd name="connsiteY158" fmla="*/ 1011712 h 1033654"/>
              <a:gd name="connsiteX159" fmla="*/ 385471 w 1647145"/>
              <a:gd name="connsiteY159" fmla="*/ 1009933 h 1033654"/>
              <a:gd name="connsiteX160" fmla="*/ 393477 w 1647145"/>
              <a:gd name="connsiteY160" fmla="*/ 999852 h 1033654"/>
              <a:gd name="connsiteX161" fmla="*/ 399110 w 1647145"/>
              <a:gd name="connsiteY161" fmla="*/ 996293 h 1033654"/>
              <a:gd name="connsiteX162" fmla="*/ 407116 w 1647145"/>
              <a:gd name="connsiteY162" fmla="*/ 995997 h 1033654"/>
              <a:gd name="connsiteX163" fmla="*/ 429355 w 1647145"/>
              <a:gd name="connsiteY163" fmla="*/ 1002224 h 1033654"/>
              <a:gd name="connsiteX164" fmla="*/ 456041 w 1647145"/>
              <a:gd name="connsiteY164" fmla="*/ 1004596 h 1033654"/>
              <a:gd name="connsiteX165" fmla="*/ 469385 w 1647145"/>
              <a:gd name="connsiteY165" fmla="*/ 1009637 h 1033654"/>
              <a:gd name="connsiteX166" fmla="*/ 489844 w 1647145"/>
              <a:gd name="connsiteY166" fmla="*/ 1008451 h 1033654"/>
              <a:gd name="connsiteX167" fmla="*/ 512379 w 1647145"/>
              <a:gd name="connsiteY167" fmla="*/ 1014974 h 1033654"/>
              <a:gd name="connsiteX168" fmla="*/ 515641 w 1647145"/>
              <a:gd name="connsiteY168" fmla="*/ 1013491 h 1033654"/>
              <a:gd name="connsiteX169" fmla="*/ 516531 w 1647145"/>
              <a:gd name="connsiteY169" fmla="*/ 1011416 h 1033654"/>
              <a:gd name="connsiteX170" fmla="*/ 515048 w 1647145"/>
              <a:gd name="connsiteY170" fmla="*/ 1006968 h 1033654"/>
              <a:gd name="connsiteX171" fmla="*/ 515938 w 1647145"/>
              <a:gd name="connsiteY171" fmla="*/ 998962 h 1033654"/>
              <a:gd name="connsiteX172" fmla="*/ 521868 w 1647145"/>
              <a:gd name="connsiteY172" fmla="*/ 990067 h 1033654"/>
              <a:gd name="connsiteX173" fmla="*/ 524537 w 1647145"/>
              <a:gd name="connsiteY173" fmla="*/ 982061 h 1033654"/>
              <a:gd name="connsiteX174" fmla="*/ 529874 w 1647145"/>
              <a:gd name="connsiteY174" fmla="*/ 978206 h 1033654"/>
              <a:gd name="connsiteX175" fmla="*/ 536397 w 1647145"/>
              <a:gd name="connsiteY175" fmla="*/ 976427 h 1033654"/>
              <a:gd name="connsiteX176" fmla="*/ 541438 w 1647145"/>
              <a:gd name="connsiteY176" fmla="*/ 977613 h 1033654"/>
              <a:gd name="connsiteX177" fmla="*/ 545589 w 1647145"/>
              <a:gd name="connsiteY177" fmla="*/ 982654 h 1033654"/>
              <a:gd name="connsiteX178" fmla="*/ 550334 w 1647145"/>
              <a:gd name="connsiteY178" fmla="*/ 990660 h 1033654"/>
              <a:gd name="connsiteX179" fmla="*/ 557450 w 1647145"/>
              <a:gd name="connsiteY179" fmla="*/ 1011712 h 1033654"/>
              <a:gd name="connsiteX180" fmla="*/ 561601 w 1647145"/>
              <a:gd name="connsiteY180" fmla="*/ 1019718 h 1033654"/>
              <a:gd name="connsiteX181" fmla="*/ 567235 w 1647145"/>
              <a:gd name="connsiteY181" fmla="*/ 1026835 h 1033654"/>
              <a:gd name="connsiteX182" fmla="*/ 576130 w 1647145"/>
              <a:gd name="connsiteY182" fmla="*/ 1033655 h 1033654"/>
              <a:gd name="connsiteX183" fmla="*/ 579689 w 1647145"/>
              <a:gd name="connsiteY183" fmla="*/ 1008154 h 1033654"/>
              <a:gd name="connsiteX184" fmla="*/ 583247 w 1647145"/>
              <a:gd name="connsiteY184" fmla="*/ 982357 h 1033654"/>
              <a:gd name="connsiteX185" fmla="*/ 586805 w 1647145"/>
              <a:gd name="connsiteY185" fmla="*/ 956857 h 1033654"/>
              <a:gd name="connsiteX186" fmla="*/ 590363 w 1647145"/>
              <a:gd name="connsiteY186" fmla="*/ 931060 h 1033654"/>
              <a:gd name="connsiteX187" fmla="*/ 653521 w 1647145"/>
              <a:gd name="connsiteY187" fmla="*/ 939659 h 1033654"/>
              <a:gd name="connsiteX188" fmla="*/ 716679 w 1647145"/>
              <a:gd name="connsiteY188" fmla="*/ 947665 h 1033654"/>
              <a:gd name="connsiteX189" fmla="*/ 748406 w 1647145"/>
              <a:gd name="connsiteY189" fmla="*/ 951520 h 1033654"/>
              <a:gd name="connsiteX190" fmla="*/ 779837 w 1647145"/>
              <a:gd name="connsiteY190" fmla="*/ 955374 h 1033654"/>
              <a:gd name="connsiteX191" fmla="*/ 811564 w 1647145"/>
              <a:gd name="connsiteY191" fmla="*/ 959229 h 1033654"/>
              <a:gd name="connsiteX192" fmla="*/ 843291 w 1647145"/>
              <a:gd name="connsiteY192" fmla="*/ 963084 h 1033654"/>
              <a:gd name="connsiteX193" fmla="*/ 875018 w 1647145"/>
              <a:gd name="connsiteY193" fmla="*/ 966938 h 1033654"/>
              <a:gd name="connsiteX194" fmla="*/ 906746 w 1647145"/>
              <a:gd name="connsiteY194" fmla="*/ 970497 h 1033654"/>
              <a:gd name="connsiteX195" fmla="*/ 938473 w 1647145"/>
              <a:gd name="connsiteY195" fmla="*/ 974055 h 1033654"/>
              <a:gd name="connsiteX196" fmla="*/ 970200 w 1647145"/>
              <a:gd name="connsiteY196" fmla="*/ 977316 h 1033654"/>
              <a:gd name="connsiteX197" fmla="*/ 1001927 w 1647145"/>
              <a:gd name="connsiteY197" fmla="*/ 980578 h 1033654"/>
              <a:gd name="connsiteX198" fmla="*/ 1065382 w 1647145"/>
              <a:gd name="connsiteY198" fmla="*/ 986805 h 1033654"/>
              <a:gd name="connsiteX199" fmla="*/ 1097109 w 1647145"/>
              <a:gd name="connsiteY199" fmla="*/ 989770 h 1033654"/>
              <a:gd name="connsiteX200" fmla="*/ 1160563 w 1647145"/>
              <a:gd name="connsiteY200" fmla="*/ 995700 h 1033654"/>
              <a:gd name="connsiteX201" fmla="*/ 1192291 w 1647145"/>
              <a:gd name="connsiteY201" fmla="*/ 998369 h 1033654"/>
              <a:gd name="connsiteX202" fmla="*/ 1224018 w 1647145"/>
              <a:gd name="connsiteY202" fmla="*/ 1001038 h 1033654"/>
              <a:gd name="connsiteX203" fmla="*/ 1255745 w 1647145"/>
              <a:gd name="connsiteY203" fmla="*/ 1003706 h 1033654"/>
              <a:gd name="connsiteX204" fmla="*/ 1287472 w 1647145"/>
              <a:gd name="connsiteY204" fmla="*/ 1006375 h 1033654"/>
              <a:gd name="connsiteX205" fmla="*/ 1319199 w 1647145"/>
              <a:gd name="connsiteY205" fmla="*/ 1008747 h 1033654"/>
              <a:gd name="connsiteX206" fmla="*/ 1350927 w 1647145"/>
              <a:gd name="connsiteY206" fmla="*/ 1011119 h 1033654"/>
              <a:gd name="connsiteX207" fmla="*/ 1382654 w 1647145"/>
              <a:gd name="connsiteY207" fmla="*/ 1013491 h 1033654"/>
              <a:gd name="connsiteX208" fmla="*/ 1414381 w 1647145"/>
              <a:gd name="connsiteY208" fmla="*/ 1015567 h 1033654"/>
              <a:gd name="connsiteX209" fmla="*/ 1446108 w 1647145"/>
              <a:gd name="connsiteY209" fmla="*/ 1017643 h 1033654"/>
              <a:gd name="connsiteX210" fmla="*/ 1477835 w 1647145"/>
              <a:gd name="connsiteY210" fmla="*/ 1019718 h 1033654"/>
              <a:gd name="connsiteX211" fmla="*/ 1541586 w 1647145"/>
              <a:gd name="connsiteY211" fmla="*/ 1023573 h 1033654"/>
              <a:gd name="connsiteX212" fmla="*/ 1573313 w 1647145"/>
              <a:gd name="connsiteY212" fmla="*/ 1025352 h 1033654"/>
              <a:gd name="connsiteX213" fmla="*/ 1605041 w 1647145"/>
              <a:gd name="connsiteY213" fmla="*/ 1026835 h 1033654"/>
              <a:gd name="connsiteX214" fmla="*/ 1606227 w 1647145"/>
              <a:gd name="connsiteY214" fmla="*/ 1026835 h 1033654"/>
              <a:gd name="connsiteX215" fmla="*/ 1607413 w 1647145"/>
              <a:gd name="connsiteY215" fmla="*/ 1026835 h 1033654"/>
              <a:gd name="connsiteX216" fmla="*/ 1608599 w 1647145"/>
              <a:gd name="connsiteY216" fmla="*/ 1026835 h 1033654"/>
              <a:gd name="connsiteX217" fmla="*/ 1609785 w 1647145"/>
              <a:gd name="connsiteY217" fmla="*/ 1026835 h 1033654"/>
              <a:gd name="connsiteX218" fmla="*/ 1609785 w 1647145"/>
              <a:gd name="connsiteY218" fmla="*/ 1026242 h 1033654"/>
              <a:gd name="connsiteX219" fmla="*/ 1609785 w 1647145"/>
              <a:gd name="connsiteY219" fmla="*/ 1025649 h 1033654"/>
              <a:gd name="connsiteX220" fmla="*/ 1609785 w 1647145"/>
              <a:gd name="connsiteY220" fmla="*/ 1025056 h 1033654"/>
              <a:gd name="connsiteX221" fmla="*/ 1609785 w 1647145"/>
              <a:gd name="connsiteY221" fmla="*/ 1024462 h 1033654"/>
              <a:gd name="connsiteX222" fmla="*/ 1611860 w 1647145"/>
              <a:gd name="connsiteY222" fmla="*/ 976723 h 1033654"/>
              <a:gd name="connsiteX223" fmla="*/ 1613936 w 1647145"/>
              <a:gd name="connsiteY223" fmla="*/ 928984 h 1033654"/>
              <a:gd name="connsiteX224" fmla="*/ 1616012 w 1647145"/>
              <a:gd name="connsiteY224" fmla="*/ 881245 h 1033654"/>
              <a:gd name="connsiteX225" fmla="*/ 1618680 w 1647145"/>
              <a:gd name="connsiteY225" fmla="*/ 831727 h 1033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647145" h="1033654">
                <a:moveTo>
                  <a:pt x="1618680" y="831727"/>
                </a:moveTo>
                <a:lnTo>
                  <a:pt x="1620459" y="792290"/>
                </a:lnTo>
                <a:lnTo>
                  <a:pt x="1622239" y="753150"/>
                </a:lnTo>
                <a:lnTo>
                  <a:pt x="1625797" y="674574"/>
                </a:lnTo>
                <a:lnTo>
                  <a:pt x="1627576" y="635434"/>
                </a:lnTo>
                <a:lnTo>
                  <a:pt x="1629355" y="596293"/>
                </a:lnTo>
                <a:lnTo>
                  <a:pt x="1631134" y="557153"/>
                </a:lnTo>
                <a:lnTo>
                  <a:pt x="1632913" y="518013"/>
                </a:lnTo>
                <a:lnTo>
                  <a:pt x="1634692" y="478577"/>
                </a:lnTo>
                <a:lnTo>
                  <a:pt x="1636471" y="439437"/>
                </a:lnTo>
                <a:lnTo>
                  <a:pt x="1638251" y="400297"/>
                </a:lnTo>
                <a:lnTo>
                  <a:pt x="1640030" y="361156"/>
                </a:lnTo>
                <a:lnTo>
                  <a:pt x="1641809" y="322016"/>
                </a:lnTo>
                <a:lnTo>
                  <a:pt x="1643588" y="282876"/>
                </a:lnTo>
                <a:lnTo>
                  <a:pt x="1645367" y="243736"/>
                </a:lnTo>
                <a:lnTo>
                  <a:pt x="1647146" y="204596"/>
                </a:lnTo>
                <a:lnTo>
                  <a:pt x="1604151" y="202224"/>
                </a:lnTo>
                <a:lnTo>
                  <a:pt x="1546627" y="198962"/>
                </a:lnTo>
                <a:lnTo>
                  <a:pt x="1489103" y="195404"/>
                </a:lnTo>
                <a:lnTo>
                  <a:pt x="1431579" y="191549"/>
                </a:lnTo>
                <a:lnTo>
                  <a:pt x="1374055" y="187398"/>
                </a:lnTo>
                <a:lnTo>
                  <a:pt x="1316531" y="182950"/>
                </a:lnTo>
                <a:lnTo>
                  <a:pt x="1259303" y="178206"/>
                </a:lnTo>
                <a:lnTo>
                  <a:pt x="1202075" y="173165"/>
                </a:lnTo>
                <a:lnTo>
                  <a:pt x="1144848" y="167532"/>
                </a:lnTo>
                <a:lnTo>
                  <a:pt x="1087620" y="161898"/>
                </a:lnTo>
                <a:lnTo>
                  <a:pt x="1030393" y="155671"/>
                </a:lnTo>
                <a:lnTo>
                  <a:pt x="973165" y="149444"/>
                </a:lnTo>
                <a:lnTo>
                  <a:pt x="915938" y="142624"/>
                </a:lnTo>
                <a:lnTo>
                  <a:pt x="858710" y="135804"/>
                </a:lnTo>
                <a:lnTo>
                  <a:pt x="844774" y="134025"/>
                </a:lnTo>
                <a:lnTo>
                  <a:pt x="801779" y="128391"/>
                </a:lnTo>
                <a:lnTo>
                  <a:pt x="744551" y="120682"/>
                </a:lnTo>
                <a:lnTo>
                  <a:pt x="687620" y="112676"/>
                </a:lnTo>
                <a:lnTo>
                  <a:pt x="630689" y="104374"/>
                </a:lnTo>
                <a:lnTo>
                  <a:pt x="573758" y="95775"/>
                </a:lnTo>
                <a:lnTo>
                  <a:pt x="517124" y="86879"/>
                </a:lnTo>
                <a:lnTo>
                  <a:pt x="460489" y="77687"/>
                </a:lnTo>
                <a:lnTo>
                  <a:pt x="403855" y="68199"/>
                </a:lnTo>
                <a:lnTo>
                  <a:pt x="347220" y="58414"/>
                </a:lnTo>
                <a:lnTo>
                  <a:pt x="303336" y="50704"/>
                </a:lnTo>
                <a:lnTo>
                  <a:pt x="290585" y="48332"/>
                </a:lnTo>
                <a:lnTo>
                  <a:pt x="234247" y="37954"/>
                </a:lnTo>
                <a:lnTo>
                  <a:pt x="177910" y="27279"/>
                </a:lnTo>
                <a:lnTo>
                  <a:pt x="122461" y="16308"/>
                </a:lnTo>
                <a:lnTo>
                  <a:pt x="66123" y="5041"/>
                </a:lnTo>
                <a:lnTo>
                  <a:pt x="41809" y="0"/>
                </a:lnTo>
                <a:lnTo>
                  <a:pt x="31431" y="49815"/>
                </a:lnTo>
                <a:lnTo>
                  <a:pt x="20756" y="99926"/>
                </a:lnTo>
                <a:lnTo>
                  <a:pt x="10378" y="150037"/>
                </a:lnTo>
                <a:lnTo>
                  <a:pt x="0" y="200148"/>
                </a:lnTo>
                <a:lnTo>
                  <a:pt x="10081" y="223573"/>
                </a:lnTo>
                <a:lnTo>
                  <a:pt x="18087" y="238399"/>
                </a:lnTo>
                <a:lnTo>
                  <a:pt x="22239" y="253225"/>
                </a:lnTo>
                <a:lnTo>
                  <a:pt x="29652" y="269533"/>
                </a:lnTo>
                <a:lnTo>
                  <a:pt x="30837" y="274870"/>
                </a:lnTo>
                <a:lnTo>
                  <a:pt x="31431" y="290882"/>
                </a:lnTo>
                <a:lnTo>
                  <a:pt x="26390" y="301260"/>
                </a:lnTo>
                <a:lnTo>
                  <a:pt x="29652" y="313417"/>
                </a:lnTo>
                <a:lnTo>
                  <a:pt x="27576" y="318755"/>
                </a:lnTo>
                <a:lnTo>
                  <a:pt x="22832" y="320830"/>
                </a:lnTo>
                <a:lnTo>
                  <a:pt x="21646" y="321423"/>
                </a:lnTo>
                <a:lnTo>
                  <a:pt x="21646" y="322609"/>
                </a:lnTo>
                <a:lnTo>
                  <a:pt x="22832" y="324685"/>
                </a:lnTo>
                <a:lnTo>
                  <a:pt x="35582" y="338325"/>
                </a:lnTo>
                <a:lnTo>
                  <a:pt x="47146" y="356116"/>
                </a:lnTo>
                <a:lnTo>
                  <a:pt x="63751" y="370052"/>
                </a:lnTo>
                <a:lnTo>
                  <a:pt x="68495" y="377168"/>
                </a:lnTo>
                <a:lnTo>
                  <a:pt x="87472" y="411564"/>
                </a:lnTo>
                <a:lnTo>
                  <a:pt x="96664" y="432913"/>
                </a:lnTo>
                <a:lnTo>
                  <a:pt x="107635" y="449518"/>
                </a:lnTo>
                <a:lnTo>
                  <a:pt x="111193" y="466420"/>
                </a:lnTo>
                <a:lnTo>
                  <a:pt x="122461" y="483024"/>
                </a:lnTo>
                <a:lnTo>
                  <a:pt x="124537" y="490734"/>
                </a:lnTo>
                <a:lnTo>
                  <a:pt x="125130" y="492513"/>
                </a:lnTo>
                <a:lnTo>
                  <a:pt x="126909" y="493106"/>
                </a:lnTo>
                <a:lnTo>
                  <a:pt x="136101" y="491327"/>
                </a:lnTo>
                <a:lnTo>
                  <a:pt x="138176" y="492809"/>
                </a:lnTo>
                <a:lnTo>
                  <a:pt x="141438" y="499036"/>
                </a:lnTo>
                <a:lnTo>
                  <a:pt x="140845" y="507635"/>
                </a:lnTo>
                <a:lnTo>
                  <a:pt x="143217" y="511786"/>
                </a:lnTo>
                <a:lnTo>
                  <a:pt x="148258" y="514752"/>
                </a:lnTo>
                <a:lnTo>
                  <a:pt x="154188" y="516234"/>
                </a:lnTo>
                <a:lnTo>
                  <a:pt x="174055" y="515641"/>
                </a:lnTo>
                <a:lnTo>
                  <a:pt x="178206" y="516531"/>
                </a:lnTo>
                <a:lnTo>
                  <a:pt x="179689" y="518606"/>
                </a:lnTo>
                <a:lnTo>
                  <a:pt x="179689" y="523054"/>
                </a:lnTo>
                <a:lnTo>
                  <a:pt x="178206" y="530467"/>
                </a:lnTo>
                <a:lnTo>
                  <a:pt x="174351" y="540549"/>
                </a:lnTo>
                <a:lnTo>
                  <a:pt x="166938" y="549741"/>
                </a:lnTo>
                <a:lnTo>
                  <a:pt x="166049" y="559526"/>
                </a:lnTo>
                <a:lnTo>
                  <a:pt x="157450" y="580875"/>
                </a:lnTo>
                <a:lnTo>
                  <a:pt x="150334" y="594811"/>
                </a:lnTo>
                <a:lnTo>
                  <a:pt x="147368" y="609340"/>
                </a:lnTo>
                <a:lnTo>
                  <a:pt x="140548" y="616753"/>
                </a:lnTo>
                <a:lnTo>
                  <a:pt x="141735" y="627131"/>
                </a:lnTo>
                <a:lnTo>
                  <a:pt x="136990" y="641957"/>
                </a:lnTo>
                <a:lnTo>
                  <a:pt x="138176" y="646108"/>
                </a:lnTo>
                <a:lnTo>
                  <a:pt x="143810" y="654411"/>
                </a:lnTo>
                <a:lnTo>
                  <a:pt x="143217" y="673388"/>
                </a:lnTo>
                <a:lnTo>
                  <a:pt x="141438" y="676649"/>
                </a:lnTo>
                <a:lnTo>
                  <a:pt x="127798" y="681690"/>
                </a:lnTo>
                <a:lnTo>
                  <a:pt x="122758" y="685841"/>
                </a:lnTo>
                <a:lnTo>
                  <a:pt x="120089" y="692365"/>
                </a:lnTo>
                <a:lnTo>
                  <a:pt x="121868" y="712824"/>
                </a:lnTo>
                <a:lnTo>
                  <a:pt x="114752" y="722609"/>
                </a:lnTo>
                <a:lnTo>
                  <a:pt x="112379" y="731801"/>
                </a:lnTo>
                <a:lnTo>
                  <a:pt x="113269" y="734470"/>
                </a:lnTo>
                <a:lnTo>
                  <a:pt x="123647" y="741586"/>
                </a:lnTo>
                <a:lnTo>
                  <a:pt x="135508" y="755226"/>
                </a:lnTo>
                <a:lnTo>
                  <a:pt x="139362" y="757598"/>
                </a:lnTo>
                <a:lnTo>
                  <a:pt x="142328" y="757598"/>
                </a:lnTo>
                <a:lnTo>
                  <a:pt x="148851" y="754930"/>
                </a:lnTo>
                <a:lnTo>
                  <a:pt x="156560" y="748703"/>
                </a:lnTo>
                <a:lnTo>
                  <a:pt x="171090" y="743662"/>
                </a:lnTo>
                <a:lnTo>
                  <a:pt x="189474" y="730319"/>
                </a:lnTo>
                <a:lnTo>
                  <a:pt x="191253" y="725871"/>
                </a:lnTo>
                <a:lnTo>
                  <a:pt x="193032" y="723499"/>
                </a:lnTo>
                <a:lnTo>
                  <a:pt x="195107" y="724092"/>
                </a:lnTo>
                <a:lnTo>
                  <a:pt x="199852" y="727354"/>
                </a:lnTo>
                <a:lnTo>
                  <a:pt x="207858" y="738918"/>
                </a:lnTo>
                <a:lnTo>
                  <a:pt x="215270" y="745737"/>
                </a:lnTo>
                <a:lnTo>
                  <a:pt x="216456" y="747220"/>
                </a:lnTo>
                <a:lnTo>
                  <a:pt x="216753" y="750185"/>
                </a:lnTo>
                <a:lnTo>
                  <a:pt x="214677" y="759674"/>
                </a:lnTo>
                <a:lnTo>
                  <a:pt x="218236" y="768273"/>
                </a:lnTo>
                <a:lnTo>
                  <a:pt x="217346" y="781023"/>
                </a:lnTo>
                <a:lnTo>
                  <a:pt x="220015" y="794366"/>
                </a:lnTo>
                <a:lnTo>
                  <a:pt x="220904" y="810081"/>
                </a:lnTo>
                <a:lnTo>
                  <a:pt x="230393" y="831727"/>
                </a:lnTo>
                <a:lnTo>
                  <a:pt x="235137" y="847146"/>
                </a:lnTo>
                <a:lnTo>
                  <a:pt x="241660" y="854855"/>
                </a:lnTo>
                <a:lnTo>
                  <a:pt x="245219" y="862861"/>
                </a:lnTo>
                <a:lnTo>
                  <a:pt x="246998" y="872350"/>
                </a:lnTo>
                <a:lnTo>
                  <a:pt x="246998" y="879763"/>
                </a:lnTo>
                <a:lnTo>
                  <a:pt x="240474" y="891920"/>
                </a:lnTo>
                <a:lnTo>
                  <a:pt x="240771" y="897554"/>
                </a:lnTo>
                <a:lnTo>
                  <a:pt x="244032" y="904374"/>
                </a:lnTo>
                <a:lnTo>
                  <a:pt x="255300" y="920089"/>
                </a:lnTo>
                <a:lnTo>
                  <a:pt x="257969" y="921571"/>
                </a:lnTo>
                <a:lnTo>
                  <a:pt x="270719" y="922164"/>
                </a:lnTo>
                <a:lnTo>
                  <a:pt x="276946" y="925723"/>
                </a:lnTo>
                <a:lnTo>
                  <a:pt x="282580" y="933432"/>
                </a:lnTo>
                <a:lnTo>
                  <a:pt x="287620" y="944700"/>
                </a:lnTo>
                <a:lnTo>
                  <a:pt x="290289" y="955671"/>
                </a:lnTo>
                <a:lnTo>
                  <a:pt x="289696" y="968124"/>
                </a:lnTo>
                <a:lnTo>
                  <a:pt x="294440" y="982654"/>
                </a:lnTo>
                <a:lnTo>
                  <a:pt x="293551" y="994811"/>
                </a:lnTo>
                <a:lnTo>
                  <a:pt x="297109" y="1000741"/>
                </a:lnTo>
                <a:lnTo>
                  <a:pt x="304522" y="1009340"/>
                </a:lnTo>
                <a:lnTo>
                  <a:pt x="311935" y="1014974"/>
                </a:lnTo>
                <a:lnTo>
                  <a:pt x="315196" y="1015863"/>
                </a:lnTo>
                <a:lnTo>
                  <a:pt x="317865" y="1014381"/>
                </a:lnTo>
                <a:lnTo>
                  <a:pt x="319644" y="1007858"/>
                </a:lnTo>
                <a:lnTo>
                  <a:pt x="323795" y="1003410"/>
                </a:lnTo>
                <a:lnTo>
                  <a:pt x="335063" y="998073"/>
                </a:lnTo>
                <a:lnTo>
                  <a:pt x="344848" y="999852"/>
                </a:lnTo>
                <a:lnTo>
                  <a:pt x="380726" y="1011712"/>
                </a:lnTo>
                <a:lnTo>
                  <a:pt x="383395" y="1011712"/>
                </a:lnTo>
                <a:lnTo>
                  <a:pt x="385471" y="1009933"/>
                </a:lnTo>
                <a:lnTo>
                  <a:pt x="393477" y="999852"/>
                </a:lnTo>
                <a:lnTo>
                  <a:pt x="399110" y="996293"/>
                </a:lnTo>
                <a:lnTo>
                  <a:pt x="407116" y="995997"/>
                </a:lnTo>
                <a:lnTo>
                  <a:pt x="429355" y="1002224"/>
                </a:lnTo>
                <a:lnTo>
                  <a:pt x="456041" y="1004596"/>
                </a:lnTo>
                <a:lnTo>
                  <a:pt x="469385" y="1009637"/>
                </a:lnTo>
                <a:lnTo>
                  <a:pt x="489844" y="1008451"/>
                </a:lnTo>
                <a:lnTo>
                  <a:pt x="512379" y="1014974"/>
                </a:lnTo>
                <a:lnTo>
                  <a:pt x="515641" y="1013491"/>
                </a:lnTo>
                <a:lnTo>
                  <a:pt x="516531" y="1011416"/>
                </a:lnTo>
                <a:lnTo>
                  <a:pt x="515048" y="1006968"/>
                </a:lnTo>
                <a:lnTo>
                  <a:pt x="515938" y="998962"/>
                </a:lnTo>
                <a:lnTo>
                  <a:pt x="521868" y="990067"/>
                </a:lnTo>
                <a:lnTo>
                  <a:pt x="524537" y="982061"/>
                </a:lnTo>
                <a:lnTo>
                  <a:pt x="529874" y="978206"/>
                </a:lnTo>
                <a:lnTo>
                  <a:pt x="536397" y="976427"/>
                </a:lnTo>
                <a:lnTo>
                  <a:pt x="541438" y="977613"/>
                </a:lnTo>
                <a:lnTo>
                  <a:pt x="545589" y="982654"/>
                </a:lnTo>
                <a:lnTo>
                  <a:pt x="550334" y="990660"/>
                </a:lnTo>
                <a:lnTo>
                  <a:pt x="557450" y="1011712"/>
                </a:lnTo>
                <a:lnTo>
                  <a:pt x="561601" y="1019718"/>
                </a:lnTo>
                <a:lnTo>
                  <a:pt x="567235" y="1026835"/>
                </a:lnTo>
                <a:lnTo>
                  <a:pt x="576130" y="1033655"/>
                </a:lnTo>
                <a:lnTo>
                  <a:pt x="579689" y="1008154"/>
                </a:lnTo>
                <a:lnTo>
                  <a:pt x="583247" y="982357"/>
                </a:lnTo>
                <a:lnTo>
                  <a:pt x="586805" y="956857"/>
                </a:lnTo>
                <a:lnTo>
                  <a:pt x="590363" y="931060"/>
                </a:lnTo>
                <a:lnTo>
                  <a:pt x="653521" y="939659"/>
                </a:lnTo>
                <a:lnTo>
                  <a:pt x="716679" y="947665"/>
                </a:lnTo>
                <a:lnTo>
                  <a:pt x="748406" y="951520"/>
                </a:lnTo>
                <a:lnTo>
                  <a:pt x="779837" y="955374"/>
                </a:lnTo>
                <a:lnTo>
                  <a:pt x="811564" y="959229"/>
                </a:lnTo>
                <a:lnTo>
                  <a:pt x="843291" y="963084"/>
                </a:lnTo>
                <a:lnTo>
                  <a:pt x="875018" y="966938"/>
                </a:lnTo>
                <a:lnTo>
                  <a:pt x="906746" y="970497"/>
                </a:lnTo>
                <a:lnTo>
                  <a:pt x="938473" y="974055"/>
                </a:lnTo>
                <a:lnTo>
                  <a:pt x="970200" y="977316"/>
                </a:lnTo>
                <a:lnTo>
                  <a:pt x="1001927" y="980578"/>
                </a:lnTo>
                <a:lnTo>
                  <a:pt x="1065382" y="986805"/>
                </a:lnTo>
                <a:lnTo>
                  <a:pt x="1097109" y="989770"/>
                </a:lnTo>
                <a:lnTo>
                  <a:pt x="1160563" y="995700"/>
                </a:lnTo>
                <a:lnTo>
                  <a:pt x="1192291" y="998369"/>
                </a:lnTo>
                <a:lnTo>
                  <a:pt x="1224018" y="1001038"/>
                </a:lnTo>
                <a:lnTo>
                  <a:pt x="1255745" y="1003706"/>
                </a:lnTo>
                <a:lnTo>
                  <a:pt x="1287472" y="1006375"/>
                </a:lnTo>
                <a:lnTo>
                  <a:pt x="1319199" y="1008747"/>
                </a:lnTo>
                <a:lnTo>
                  <a:pt x="1350927" y="1011119"/>
                </a:lnTo>
                <a:lnTo>
                  <a:pt x="1382654" y="1013491"/>
                </a:lnTo>
                <a:lnTo>
                  <a:pt x="1414381" y="1015567"/>
                </a:lnTo>
                <a:lnTo>
                  <a:pt x="1446108" y="1017643"/>
                </a:lnTo>
                <a:lnTo>
                  <a:pt x="1477835" y="1019718"/>
                </a:lnTo>
                <a:lnTo>
                  <a:pt x="1541586" y="1023573"/>
                </a:lnTo>
                <a:lnTo>
                  <a:pt x="1573313" y="1025352"/>
                </a:lnTo>
                <a:lnTo>
                  <a:pt x="1605041" y="1026835"/>
                </a:lnTo>
                <a:lnTo>
                  <a:pt x="1606227" y="1026835"/>
                </a:lnTo>
                <a:lnTo>
                  <a:pt x="1607413" y="1026835"/>
                </a:lnTo>
                <a:lnTo>
                  <a:pt x="1608599" y="1026835"/>
                </a:lnTo>
                <a:lnTo>
                  <a:pt x="1609785" y="1026835"/>
                </a:lnTo>
                <a:lnTo>
                  <a:pt x="1609785" y="1026242"/>
                </a:lnTo>
                <a:lnTo>
                  <a:pt x="1609785" y="1025649"/>
                </a:lnTo>
                <a:lnTo>
                  <a:pt x="1609785" y="1025056"/>
                </a:lnTo>
                <a:lnTo>
                  <a:pt x="1609785" y="1024462"/>
                </a:lnTo>
                <a:lnTo>
                  <a:pt x="1611860" y="976723"/>
                </a:lnTo>
                <a:lnTo>
                  <a:pt x="1613936" y="928984"/>
                </a:lnTo>
                <a:lnTo>
                  <a:pt x="1616012" y="881245"/>
                </a:lnTo>
                <a:lnTo>
                  <a:pt x="1618680" y="831727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7FC8916-3EBD-BF27-DB64-6710B0319740}"/>
              </a:ext>
            </a:extLst>
          </p:cNvPr>
          <p:cNvSpPr/>
          <p:nvPr/>
        </p:nvSpPr>
        <p:spPr>
          <a:xfrm>
            <a:off x="7822869" y="4074261"/>
            <a:ext cx="1257663" cy="582392"/>
          </a:xfrm>
          <a:custGeom>
            <a:avLst/>
            <a:gdLst>
              <a:gd name="connsiteX0" fmla="*/ 1291327 w 1425351"/>
              <a:gd name="connsiteY0" fmla="*/ 411861 h 660044"/>
              <a:gd name="connsiteX1" fmla="*/ 1277094 w 1425351"/>
              <a:gd name="connsiteY1" fmla="*/ 407413 h 660044"/>
              <a:gd name="connsiteX2" fmla="*/ 1268495 w 1425351"/>
              <a:gd name="connsiteY2" fmla="*/ 408599 h 660044"/>
              <a:gd name="connsiteX3" fmla="*/ 1271163 w 1425351"/>
              <a:gd name="connsiteY3" fmla="*/ 411267 h 660044"/>
              <a:gd name="connsiteX4" fmla="*/ 1280949 w 1425351"/>
              <a:gd name="connsiteY4" fmla="*/ 413047 h 660044"/>
              <a:gd name="connsiteX5" fmla="*/ 1287769 w 1425351"/>
              <a:gd name="connsiteY5" fmla="*/ 413343 h 660044"/>
              <a:gd name="connsiteX6" fmla="*/ 1291327 w 1425351"/>
              <a:gd name="connsiteY6" fmla="*/ 411861 h 660044"/>
              <a:gd name="connsiteX7" fmla="*/ 1298740 w 1425351"/>
              <a:gd name="connsiteY7" fmla="*/ 412157 h 660044"/>
              <a:gd name="connsiteX8" fmla="*/ 1314158 w 1425351"/>
              <a:gd name="connsiteY8" fmla="*/ 373017 h 660044"/>
              <a:gd name="connsiteX9" fmla="*/ 1331356 w 1425351"/>
              <a:gd name="connsiteY9" fmla="*/ 338918 h 660044"/>
              <a:gd name="connsiteX10" fmla="*/ 1324833 w 1425351"/>
              <a:gd name="connsiteY10" fmla="*/ 346034 h 660044"/>
              <a:gd name="connsiteX11" fmla="*/ 1303780 w 1425351"/>
              <a:gd name="connsiteY11" fmla="*/ 386360 h 660044"/>
              <a:gd name="connsiteX12" fmla="*/ 1295182 w 1425351"/>
              <a:gd name="connsiteY12" fmla="*/ 415715 h 660044"/>
              <a:gd name="connsiteX13" fmla="*/ 1298740 w 1425351"/>
              <a:gd name="connsiteY13" fmla="*/ 412157 h 660044"/>
              <a:gd name="connsiteX14" fmla="*/ 1386508 w 1425351"/>
              <a:gd name="connsiteY14" fmla="*/ 268347 h 660044"/>
              <a:gd name="connsiteX15" fmla="*/ 1374054 w 1425351"/>
              <a:gd name="connsiteY15" fmla="*/ 275760 h 660044"/>
              <a:gd name="connsiteX16" fmla="*/ 1357746 w 1425351"/>
              <a:gd name="connsiteY16" fmla="*/ 291772 h 660044"/>
              <a:gd name="connsiteX17" fmla="*/ 1361304 w 1425351"/>
              <a:gd name="connsiteY17" fmla="*/ 291772 h 660044"/>
              <a:gd name="connsiteX18" fmla="*/ 1386508 w 1425351"/>
              <a:gd name="connsiteY18" fmla="*/ 268347 h 660044"/>
              <a:gd name="connsiteX19" fmla="*/ 1422091 w 1425351"/>
              <a:gd name="connsiteY19" fmla="*/ 246998 h 660044"/>
              <a:gd name="connsiteX20" fmla="*/ 1425352 w 1425351"/>
              <a:gd name="connsiteY20" fmla="*/ 237213 h 660044"/>
              <a:gd name="connsiteX21" fmla="*/ 1423276 w 1425351"/>
              <a:gd name="connsiteY21" fmla="*/ 201334 h 660044"/>
              <a:gd name="connsiteX22" fmla="*/ 1418236 w 1425351"/>
              <a:gd name="connsiteY22" fmla="*/ 177910 h 660044"/>
              <a:gd name="connsiteX23" fmla="*/ 1406671 w 1425351"/>
              <a:gd name="connsiteY23" fmla="*/ 148554 h 660044"/>
              <a:gd name="connsiteX24" fmla="*/ 1399852 w 1425351"/>
              <a:gd name="connsiteY24" fmla="*/ 139362 h 660044"/>
              <a:gd name="connsiteX25" fmla="*/ 1401334 w 1425351"/>
              <a:gd name="connsiteY25" fmla="*/ 146182 h 660044"/>
              <a:gd name="connsiteX26" fmla="*/ 1413788 w 1425351"/>
              <a:gd name="connsiteY26" fmla="*/ 177613 h 660044"/>
              <a:gd name="connsiteX27" fmla="*/ 1417642 w 1425351"/>
              <a:gd name="connsiteY27" fmla="*/ 196590 h 660044"/>
              <a:gd name="connsiteX28" fmla="*/ 1420904 w 1425351"/>
              <a:gd name="connsiteY28" fmla="*/ 238992 h 660044"/>
              <a:gd name="connsiteX29" fmla="*/ 1399258 w 1425351"/>
              <a:gd name="connsiteY29" fmla="*/ 257969 h 660044"/>
              <a:gd name="connsiteX30" fmla="*/ 1401631 w 1425351"/>
              <a:gd name="connsiteY30" fmla="*/ 259155 h 660044"/>
              <a:gd name="connsiteX31" fmla="*/ 1422091 w 1425351"/>
              <a:gd name="connsiteY31" fmla="*/ 246998 h 660044"/>
              <a:gd name="connsiteX32" fmla="*/ 1374054 w 1425351"/>
              <a:gd name="connsiteY32" fmla="*/ 128095 h 660044"/>
              <a:gd name="connsiteX33" fmla="*/ 1372572 w 1425351"/>
              <a:gd name="connsiteY33" fmla="*/ 123351 h 660044"/>
              <a:gd name="connsiteX34" fmla="*/ 1369014 w 1425351"/>
              <a:gd name="connsiteY34" fmla="*/ 118013 h 660044"/>
              <a:gd name="connsiteX35" fmla="*/ 1356264 w 1425351"/>
              <a:gd name="connsiteY35" fmla="*/ 114159 h 660044"/>
              <a:gd name="connsiteX36" fmla="*/ 1372869 w 1425351"/>
              <a:gd name="connsiteY36" fmla="*/ 133136 h 660044"/>
              <a:gd name="connsiteX37" fmla="*/ 1374054 w 1425351"/>
              <a:gd name="connsiteY37" fmla="*/ 128095 h 660044"/>
              <a:gd name="connsiteX38" fmla="*/ 1385026 w 1425351"/>
              <a:gd name="connsiteY38" fmla="*/ 119792 h 660044"/>
              <a:gd name="connsiteX39" fmla="*/ 1334618 w 1425351"/>
              <a:gd name="connsiteY39" fmla="*/ 59600 h 660044"/>
              <a:gd name="connsiteX40" fmla="*/ 1301704 w 1425351"/>
              <a:gd name="connsiteY40" fmla="*/ 0 h 660044"/>
              <a:gd name="connsiteX41" fmla="*/ 1296664 w 1425351"/>
              <a:gd name="connsiteY41" fmla="*/ 1482 h 660044"/>
              <a:gd name="connsiteX42" fmla="*/ 1324240 w 1425351"/>
              <a:gd name="connsiteY42" fmla="*/ 53669 h 660044"/>
              <a:gd name="connsiteX43" fmla="*/ 1346182 w 1425351"/>
              <a:gd name="connsiteY43" fmla="*/ 83321 h 660044"/>
              <a:gd name="connsiteX44" fmla="*/ 1382061 w 1425351"/>
              <a:gd name="connsiteY44" fmla="*/ 122461 h 660044"/>
              <a:gd name="connsiteX45" fmla="*/ 1392142 w 1425351"/>
              <a:gd name="connsiteY45" fmla="*/ 130763 h 660044"/>
              <a:gd name="connsiteX46" fmla="*/ 1385026 w 1425351"/>
              <a:gd name="connsiteY46" fmla="*/ 119792 h 660044"/>
              <a:gd name="connsiteX47" fmla="*/ 1299925 w 1425351"/>
              <a:gd name="connsiteY47" fmla="*/ 36471 h 660044"/>
              <a:gd name="connsiteX48" fmla="*/ 1288954 w 1425351"/>
              <a:gd name="connsiteY48" fmla="*/ 29948 h 660044"/>
              <a:gd name="connsiteX49" fmla="*/ 1284210 w 1425351"/>
              <a:gd name="connsiteY49" fmla="*/ 21646 h 660044"/>
              <a:gd name="connsiteX50" fmla="*/ 1284210 w 1425351"/>
              <a:gd name="connsiteY50" fmla="*/ 4744 h 660044"/>
              <a:gd name="connsiteX51" fmla="*/ 1245071 w 1425351"/>
              <a:gd name="connsiteY51" fmla="*/ 16012 h 660044"/>
              <a:gd name="connsiteX52" fmla="*/ 1187842 w 1425351"/>
              <a:gd name="connsiteY52" fmla="*/ 32320 h 660044"/>
              <a:gd name="connsiteX53" fmla="*/ 1130615 w 1425351"/>
              <a:gd name="connsiteY53" fmla="*/ 48332 h 660044"/>
              <a:gd name="connsiteX54" fmla="*/ 1073091 w 1425351"/>
              <a:gd name="connsiteY54" fmla="*/ 64047 h 660044"/>
              <a:gd name="connsiteX55" fmla="*/ 1015567 w 1425351"/>
              <a:gd name="connsiteY55" fmla="*/ 79466 h 660044"/>
              <a:gd name="connsiteX56" fmla="*/ 958042 w 1425351"/>
              <a:gd name="connsiteY56" fmla="*/ 94588 h 660044"/>
              <a:gd name="connsiteX57" fmla="*/ 900518 w 1425351"/>
              <a:gd name="connsiteY57" fmla="*/ 109414 h 660044"/>
              <a:gd name="connsiteX58" fmla="*/ 842698 w 1425351"/>
              <a:gd name="connsiteY58" fmla="*/ 124240 h 660044"/>
              <a:gd name="connsiteX59" fmla="*/ 784877 w 1425351"/>
              <a:gd name="connsiteY59" fmla="*/ 138769 h 660044"/>
              <a:gd name="connsiteX60" fmla="*/ 727057 w 1425351"/>
              <a:gd name="connsiteY60" fmla="*/ 153002 h 660044"/>
              <a:gd name="connsiteX61" fmla="*/ 669236 w 1425351"/>
              <a:gd name="connsiteY61" fmla="*/ 166938 h 660044"/>
              <a:gd name="connsiteX62" fmla="*/ 611119 w 1425351"/>
              <a:gd name="connsiteY62" fmla="*/ 180578 h 660044"/>
              <a:gd name="connsiteX63" fmla="*/ 553002 w 1425351"/>
              <a:gd name="connsiteY63" fmla="*/ 193921 h 660044"/>
              <a:gd name="connsiteX64" fmla="*/ 494885 w 1425351"/>
              <a:gd name="connsiteY64" fmla="*/ 207265 h 660044"/>
              <a:gd name="connsiteX65" fmla="*/ 436768 w 1425351"/>
              <a:gd name="connsiteY65" fmla="*/ 220015 h 660044"/>
              <a:gd name="connsiteX66" fmla="*/ 378651 w 1425351"/>
              <a:gd name="connsiteY66" fmla="*/ 232765 h 660044"/>
              <a:gd name="connsiteX67" fmla="*/ 375092 w 1425351"/>
              <a:gd name="connsiteY67" fmla="*/ 230096 h 660044"/>
              <a:gd name="connsiteX68" fmla="*/ 370941 w 1425351"/>
              <a:gd name="connsiteY68" fmla="*/ 247294 h 660044"/>
              <a:gd name="connsiteX69" fmla="*/ 372424 w 1425351"/>
              <a:gd name="connsiteY69" fmla="*/ 257969 h 660044"/>
              <a:gd name="connsiteX70" fmla="*/ 371534 w 1425351"/>
              <a:gd name="connsiteY70" fmla="*/ 274277 h 660044"/>
              <a:gd name="connsiteX71" fmla="*/ 373610 w 1425351"/>
              <a:gd name="connsiteY71" fmla="*/ 284655 h 660044"/>
              <a:gd name="connsiteX72" fmla="*/ 361749 w 1425351"/>
              <a:gd name="connsiteY72" fmla="*/ 287917 h 660044"/>
              <a:gd name="connsiteX73" fmla="*/ 355226 w 1425351"/>
              <a:gd name="connsiteY73" fmla="*/ 292068 h 660044"/>
              <a:gd name="connsiteX74" fmla="*/ 347220 w 1425351"/>
              <a:gd name="connsiteY74" fmla="*/ 300667 h 660044"/>
              <a:gd name="connsiteX75" fmla="*/ 331505 w 1425351"/>
              <a:gd name="connsiteY75" fmla="*/ 343069 h 660044"/>
              <a:gd name="connsiteX76" fmla="*/ 324092 w 1425351"/>
              <a:gd name="connsiteY76" fmla="*/ 348110 h 660044"/>
              <a:gd name="connsiteX77" fmla="*/ 308970 w 1425351"/>
              <a:gd name="connsiteY77" fmla="*/ 341290 h 660044"/>
              <a:gd name="connsiteX78" fmla="*/ 291475 w 1425351"/>
              <a:gd name="connsiteY78" fmla="*/ 349296 h 660044"/>
              <a:gd name="connsiteX79" fmla="*/ 281097 w 1425351"/>
              <a:gd name="connsiteY79" fmla="*/ 358784 h 660044"/>
              <a:gd name="connsiteX80" fmla="*/ 266568 w 1425351"/>
              <a:gd name="connsiteY80" fmla="*/ 380726 h 660044"/>
              <a:gd name="connsiteX81" fmla="*/ 260934 w 1425351"/>
              <a:gd name="connsiteY81" fmla="*/ 388139 h 660044"/>
              <a:gd name="connsiteX82" fmla="*/ 256190 w 1425351"/>
              <a:gd name="connsiteY82" fmla="*/ 391401 h 660044"/>
              <a:gd name="connsiteX83" fmla="*/ 252335 w 1425351"/>
              <a:gd name="connsiteY83" fmla="*/ 391994 h 660044"/>
              <a:gd name="connsiteX84" fmla="*/ 249666 w 1425351"/>
              <a:gd name="connsiteY84" fmla="*/ 389325 h 660044"/>
              <a:gd name="connsiteX85" fmla="*/ 246405 w 1425351"/>
              <a:gd name="connsiteY85" fmla="*/ 380430 h 660044"/>
              <a:gd name="connsiteX86" fmla="*/ 243736 w 1425351"/>
              <a:gd name="connsiteY86" fmla="*/ 377761 h 660044"/>
              <a:gd name="connsiteX87" fmla="*/ 238399 w 1425351"/>
              <a:gd name="connsiteY87" fmla="*/ 378947 h 660044"/>
              <a:gd name="connsiteX88" fmla="*/ 230096 w 1425351"/>
              <a:gd name="connsiteY88" fmla="*/ 384285 h 660044"/>
              <a:gd name="connsiteX89" fmla="*/ 222090 w 1425351"/>
              <a:gd name="connsiteY89" fmla="*/ 392290 h 660044"/>
              <a:gd name="connsiteX90" fmla="*/ 214677 w 1425351"/>
              <a:gd name="connsiteY90" fmla="*/ 404744 h 660044"/>
              <a:gd name="connsiteX91" fmla="*/ 202224 w 1425351"/>
              <a:gd name="connsiteY91" fmla="*/ 406523 h 660044"/>
              <a:gd name="connsiteX92" fmla="*/ 200445 w 1425351"/>
              <a:gd name="connsiteY92" fmla="*/ 409488 h 660044"/>
              <a:gd name="connsiteX93" fmla="*/ 199851 w 1425351"/>
              <a:gd name="connsiteY93" fmla="*/ 422239 h 660044"/>
              <a:gd name="connsiteX94" fmla="*/ 196887 w 1425351"/>
              <a:gd name="connsiteY94" fmla="*/ 432320 h 660044"/>
              <a:gd name="connsiteX95" fmla="*/ 191549 w 1425351"/>
              <a:gd name="connsiteY95" fmla="*/ 440623 h 660044"/>
              <a:gd name="connsiteX96" fmla="*/ 171089 w 1425351"/>
              <a:gd name="connsiteY96" fmla="*/ 450111 h 660044"/>
              <a:gd name="connsiteX97" fmla="*/ 147665 w 1425351"/>
              <a:gd name="connsiteY97" fmla="*/ 474425 h 660044"/>
              <a:gd name="connsiteX98" fmla="*/ 114158 w 1425351"/>
              <a:gd name="connsiteY98" fmla="*/ 501705 h 660044"/>
              <a:gd name="connsiteX99" fmla="*/ 80356 w 1425351"/>
              <a:gd name="connsiteY99" fmla="*/ 513566 h 660044"/>
              <a:gd name="connsiteX100" fmla="*/ 66419 w 1425351"/>
              <a:gd name="connsiteY100" fmla="*/ 520385 h 660044"/>
              <a:gd name="connsiteX101" fmla="*/ 57524 w 1425351"/>
              <a:gd name="connsiteY101" fmla="*/ 527502 h 660044"/>
              <a:gd name="connsiteX102" fmla="*/ 39436 w 1425351"/>
              <a:gd name="connsiteY102" fmla="*/ 552112 h 660044"/>
              <a:gd name="connsiteX103" fmla="*/ 34099 w 1425351"/>
              <a:gd name="connsiteY103" fmla="*/ 579985 h 660044"/>
              <a:gd name="connsiteX104" fmla="*/ 24018 w 1425351"/>
              <a:gd name="connsiteY104" fmla="*/ 587101 h 660044"/>
              <a:gd name="connsiteX105" fmla="*/ 6820 w 1425351"/>
              <a:gd name="connsiteY105" fmla="*/ 590363 h 660044"/>
              <a:gd name="connsiteX106" fmla="*/ 2669 w 1425351"/>
              <a:gd name="connsiteY106" fmla="*/ 593625 h 660044"/>
              <a:gd name="connsiteX107" fmla="*/ 0 w 1425351"/>
              <a:gd name="connsiteY107" fmla="*/ 604299 h 660044"/>
              <a:gd name="connsiteX108" fmla="*/ 1186 w 1425351"/>
              <a:gd name="connsiteY108" fmla="*/ 648777 h 660044"/>
              <a:gd name="connsiteX109" fmla="*/ 51297 w 1425351"/>
              <a:gd name="connsiteY109" fmla="*/ 638695 h 660044"/>
              <a:gd name="connsiteX110" fmla="*/ 101112 w 1425351"/>
              <a:gd name="connsiteY110" fmla="*/ 628317 h 660044"/>
              <a:gd name="connsiteX111" fmla="*/ 150927 w 1425351"/>
              <a:gd name="connsiteY111" fmla="*/ 617643 h 660044"/>
              <a:gd name="connsiteX112" fmla="*/ 200741 w 1425351"/>
              <a:gd name="connsiteY112" fmla="*/ 606968 h 660044"/>
              <a:gd name="connsiteX113" fmla="*/ 203706 w 1425351"/>
              <a:gd name="connsiteY113" fmla="*/ 606375 h 660044"/>
              <a:gd name="connsiteX114" fmla="*/ 228614 w 1425351"/>
              <a:gd name="connsiteY114" fmla="*/ 592439 h 660044"/>
              <a:gd name="connsiteX115" fmla="*/ 253224 w 1425351"/>
              <a:gd name="connsiteY115" fmla="*/ 578206 h 660044"/>
              <a:gd name="connsiteX116" fmla="*/ 258858 w 1425351"/>
              <a:gd name="connsiteY116" fmla="*/ 577613 h 660044"/>
              <a:gd name="connsiteX117" fmla="*/ 272498 w 1425351"/>
              <a:gd name="connsiteY117" fmla="*/ 565456 h 660044"/>
              <a:gd name="connsiteX118" fmla="*/ 301557 w 1425351"/>
              <a:gd name="connsiteY118" fmla="*/ 548851 h 660044"/>
              <a:gd name="connsiteX119" fmla="*/ 311934 w 1425351"/>
              <a:gd name="connsiteY119" fmla="*/ 539659 h 660044"/>
              <a:gd name="connsiteX120" fmla="*/ 318161 w 1425351"/>
              <a:gd name="connsiteY120" fmla="*/ 540252 h 660044"/>
              <a:gd name="connsiteX121" fmla="*/ 344551 w 1425351"/>
              <a:gd name="connsiteY121" fmla="*/ 535804 h 660044"/>
              <a:gd name="connsiteX122" fmla="*/ 370645 w 1425351"/>
              <a:gd name="connsiteY122" fmla="*/ 531356 h 660044"/>
              <a:gd name="connsiteX123" fmla="*/ 397035 w 1425351"/>
              <a:gd name="connsiteY123" fmla="*/ 526909 h 660044"/>
              <a:gd name="connsiteX124" fmla="*/ 423425 w 1425351"/>
              <a:gd name="connsiteY124" fmla="*/ 522165 h 660044"/>
              <a:gd name="connsiteX125" fmla="*/ 449518 w 1425351"/>
              <a:gd name="connsiteY125" fmla="*/ 517420 h 660044"/>
              <a:gd name="connsiteX126" fmla="*/ 475908 w 1425351"/>
              <a:gd name="connsiteY126" fmla="*/ 512676 h 660044"/>
              <a:gd name="connsiteX127" fmla="*/ 502001 w 1425351"/>
              <a:gd name="connsiteY127" fmla="*/ 507932 h 660044"/>
              <a:gd name="connsiteX128" fmla="*/ 528391 w 1425351"/>
              <a:gd name="connsiteY128" fmla="*/ 503188 h 660044"/>
              <a:gd name="connsiteX129" fmla="*/ 533729 w 1425351"/>
              <a:gd name="connsiteY129" fmla="*/ 504077 h 660044"/>
              <a:gd name="connsiteX130" fmla="*/ 535804 w 1425351"/>
              <a:gd name="connsiteY130" fmla="*/ 506746 h 660044"/>
              <a:gd name="connsiteX131" fmla="*/ 536694 w 1425351"/>
              <a:gd name="connsiteY131" fmla="*/ 515345 h 660044"/>
              <a:gd name="connsiteX132" fmla="*/ 538473 w 1425351"/>
              <a:gd name="connsiteY132" fmla="*/ 519792 h 660044"/>
              <a:gd name="connsiteX133" fmla="*/ 554781 w 1425351"/>
              <a:gd name="connsiteY133" fmla="*/ 505856 h 660044"/>
              <a:gd name="connsiteX134" fmla="*/ 565752 w 1425351"/>
              <a:gd name="connsiteY134" fmla="*/ 515048 h 660044"/>
              <a:gd name="connsiteX135" fmla="*/ 584136 w 1425351"/>
              <a:gd name="connsiteY135" fmla="*/ 531060 h 660044"/>
              <a:gd name="connsiteX136" fmla="*/ 587101 w 1425351"/>
              <a:gd name="connsiteY136" fmla="*/ 542328 h 660044"/>
              <a:gd name="connsiteX137" fmla="*/ 591252 w 1425351"/>
              <a:gd name="connsiteY137" fmla="*/ 558043 h 660044"/>
              <a:gd name="connsiteX138" fmla="*/ 638102 w 1425351"/>
              <a:gd name="connsiteY138" fmla="*/ 548851 h 660044"/>
              <a:gd name="connsiteX139" fmla="*/ 661230 w 1425351"/>
              <a:gd name="connsiteY139" fmla="*/ 544107 h 660044"/>
              <a:gd name="connsiteX140" fmla="*/ 684655 w 1425351"/>
              <a:gd name="connsiteY140" fmla="*/ 539362 h 660044"/>
              <a:gd name="connsiteX141" fmla="*/ 708080 w 1425351"/>
              <a:gd name="connsiteY141" fmla="*/ 534618 h 660044"/>
              <a:gd name="connsiteX142" fmla="*/ 731208 w 1425351"/>
              <a:gd name="connsiteY142" fmla="*/ 529874 h 660044"/>
              <a:gd name="connsiteX143" fmla="*/ 754633 w 1425351"/>
              <a:gd name="connsiteY143" fmla="*/ 525130 h 660044"/>
              <a:gd name="connsiteX144" fmla="*/ 778058 w 1425351"/>
              <a:gd name="connsiteY144" fmla="*/ 520089 h 660044"/>
              <a:gd name="connsiteX145" fmla="*/ 832617 w 1425351"/>
              <a:gd name="connsiteY145" fmla="*/ 555078 h 660044"/>
              <a:gd name="connsiteX146" fmla="*/ 914751 w 1425351"/>
              <a:gd name="connsiteY146" fmla="*/ 607264 h 660044"/>
              <a:gd name="connsiteX147" fmla="*/ 942327 w 1425351"/>
              <a:gd name="connsiteY147" fmla="*/ 624462 h 660044"/>
              <a:gd name="connsiteX148" fmla="*/ 969904 w 1425351"/>
              <a:gd name="connsiteY148" fmla="*/ 641660 h 660044"/>
              <a:gd name="connsiteX149" fmla="*/ 999259 w 1425351"/>
              <a:gd name="connsiteY149" fmla="*/ 660044 h 660044"/>
              <a:gd name="connsiteX150" fmla="*/ 1023573 w 1425351"/>
              <a:gd name="connsiteY150" fmla="*/ 644922 h 660044"/>
              <a:gd name="connsiteX151" fmla="*/ 1088510 w 1425351"/>
              <a:gd name="connsiteY151" fmla="*/ 628910 h 660044"/>
              <a:gd name="connsiteX152" fmla="*/ 1091771 w 1425351"/>
              <a:gd name="connsiteY152" fmla="*/ 610526 h 660044"/>
              <a:gd name="connsiteX153" fmla="*/ 1086138 w 1425351"/>
              <a:gd name="connsiteY153" fmla="*/ 574648 h 660044"/>
              <a:gd name="connsiteX154" fmla="*/ 1095034 w 1425351"/>
              <a:gd name="connsiteY154" fmla="*/ 592735 h 660044"/>
              <a:gd name="connsiteX155" fmla="*/ 1097998 w 1425351"/>
              <a:gd name="connsiteY155" fmla="*/ 609933 h 660044"/>
              <a:gd name="connsiteX156" fmla="*/ 1101260 w 1425351"/>
              <a:gd name="connsiteY156" fmla="*/ 619718 h 660044"/>
              <a:gd name="connsiteX157" fmla="*/ 1102446 w 1425351"/>
              <a:gd name="connsiteY157" fmla="*/ 595700 h 660044"/>
              <a:gd name="connsiteX158" fmla="*/ 1102150 w 1425351"/>
              <a:gd name="connsiteY158" fmla="*/ 574648 h 660044"/>
              <a:gd name="connsiteX159" fmla="*/ 1113713 w 1425351"/>
              <a:gd name="connsiteY159" fmla="*/ 542328 h 660044"/>
              <a:gd name="connsiteX160" fmla="*/ 1120237 w 1425351"/>
              <a:gd name="connsiteY160" fmla="*/ 530467 h 660044"/>
              <a:gd name="connsiteX161" fmla="*/ 1126760 w 1425351"/>
              <a:gd name="connsiteY161" fmla="*/ 523054 h 660044"/>
              <a:gd name="connsiteX162" fmla="*/ 1143662 w 1425351"/>
              <a:gd name="connsiteY162" fmla="*/ 498147 h 660044"/>
              <a:gd name="connsiteX163" fmla="*/ 1162342 w 1425351"/>
              <a:gd name="connsiteY163" fmla="*/ 476798 h 660044"/>
              <a:gd name="connsiteX164" fmla="*/ 1157301 w 1425351"/>
              <a:gd name="connsiteY164" fmla="*/ 472053 h 660044"/>
              <a:gd name="connsiteX165" fmla="*/ 1153743 w 1425351"/>
              <a:gd name="connsiteY165" fmla="*/ 465233 h 660044"/>
              <a:gd name="connsiteX166" fmla="*/ 1146924 w 1425351"/>
              <a:gd name="connsiteY166" fmla="*/ 437361 h 660044"/>
              <a:gd name="connsiteX167" fmla="*/ 1153150 w 1425351"/>
              <a:gd name="connsiteY167" fmla="*/ 443291 h 660044"/>
              <a:gd name="connsiteX168" fmla="*/ 1161156 w 1425351"/>
              <a:gd name="connsiteY168" fmla="*/ 456931 h 660044"/>
              <a:gd name="connsiteX169" fmla="*/ 1172127 w 1425351"/>
              <a:gd name="connsiteY169" fmla="*/ 457524 h 660044"/>
              <a:gd name="connsiteX170" fmla="*/ 1178650 w 1425351"/>
              <a:gd name="connsiteY170" fmla="*/ 453076 h 660044"/>
              <a:gd name="connsiteX171" fmla="*/ 1193180 w 1425351"/>
              <a:gd name="connsiteY171" fmla="*/ 429059 h 660044"/>
              <a:gd name="connsiteX172" fmla="*/ 1207412 w 1425351"/>
              <a:gd name="connsiteY172" fmla="*/ 427279 h 660044"/>
              <a:gd name="connsiteX173" fmla="*/ 1232320 w 1425351"/>
              <a:gd name="connsiteY173" fmla="*/ 419273 h 660044"/>
              <a:gd name="connsiteX174" fmla="*/ 1248035 w 1425351"/>
              <a:gd name="connsiteY174" fmla="*/ 413936 h 660044"/>
              <a:gd name="connsiteX175" fmla="*/ 1258117 w 1425351"/>
              <a:gd name="connsiteY175" fmla="*/ 410378 h 660044"/>
              <a:gd name="connsiteX176" fmla="*/ 1260192 w 1425351"/>
              <a:gd name="connsiteY176" fmla="*/ 400000 h 660044"/>
              <a:gd name="connsiteX177" fmla="*/ 1273536 w 1425351"/>
              <a:gd name="connsiteY177" fmla="*/ 392290 h 660044"/>
              <a:gd name="connsiteX178" fmla="*/ 1289548 w 1425351"/>
              <a:gd name="connsiteY178" fmla="*/ 386064 h 660044"/>
              <a:gd name="connsiteX179" fmla="*/ 1298740 w 1425351"/>
              <a:gd name="connsiteY179" fmla="*/ 369459 h 660044"/>
              <a:gd name="connsiteX180" fmla="*/ 1306449 w 1425351"/>
              <a:gd name="connsiteY180" fmla="*/ 346924 h 660044"/>
              <a:gd name="connsiteX181" fmla="*/ 1288362 w 1425351"/>
              <a:gd name="connsiteY181" fmla="*/ 340697 h 660044"/>
              <a:gd name="connsiteX182" fmla="*/ 1244477 w 1425351"/>
              <a:gd name="connsiteY182" fmla="*/ 363825 h 660044"/>
              <a:gd name="connsiteX183" fmla="*/ 1218088 w 1425351"/>
              <a:gd name="connsiteY183" fmla="*/ 365011 h 660044"/>
              <a:gd name="connsiteX184" fmla="*/ 1202965 w 1425351"/>
              <a:gd name="connsiteY184" fmla="*/ 357598 h 660044"/>
              <a:gd name="connsiteX185" fmla="*/ 1181023 w 1425351"/>
              <a:gd name="connsiteY185" fmla="*/ 335953 h 660044"/>
              <a:gd name="connsiteX186" fmla="*/ 1222238 w 1425351"/>
              <a:gd name="connsiteY186" fmla="*/ 356412 h 660044"/>
              <a:gd name="connsiteX187" fmla="*/ 1236175 w 1425351"/>
              <a:gd name="connsiteY187" fmla="*/ 355523 h 660044"/>
              <a:gd name="connsiteX188" fmla="*/ 1256337 w 1425351"/>
              <a:gd name="connsiteY188" fmla="*/ 331801 h 660044"/>
              <a:gd name="connsiteX189" fmla="*/ 1257227 w 1425351"/>
              <a:gd name="connsiteY189" fmla="*/ 324981 h 660044"/>
              <a:gd name="connsiteX190" fmla="*/ 1255745 w 1425351"/>
              <a:gd name="connsiteY190" fmla="*/ 314900 h 660044"/>
              <a:gd name="connsiteX191" fmla="*/ 1259303 w 1425351"/>
              <a:gd name="connsiteY191" fmla="*/ 300371 h 660044"/>
              <a:gd name="connsiteX192" fmla="*/ 1264937 w 1425351"/>
              <a:gd name="connsiteY192" fmla="*/ 287027 h 660044"/>
              <a:gd name="connsiteX193" fmla="*/ 1256634 w 1425351"/>
              <a:gd name="connsiteY193" fmla="*/ 281986 h 660044"/>
              <a:gd name="connsiteX194" fmla="*/ 1248629 w 1425351"/>
              <a:gd name="connsiteY194" fmla="*/ 279021 h 660044"/>
              <a:gd name="connsiteX195" fmla="*/ 1181023 w 1425351"/>
              <a:gd name="connsiteY195" fmla="*/ 270719 h 660044"/>
              <a:gd name="connsiteX196" fmla="*/ 1167087 w 1425351"/>
              <a:gd name="connsiteY196" fmla="*/ 259748 h 660044"/>
              <a:gd name="connsiteX197" fmla="*/ 1194959 w 1425351"/>
              <a:gd name="connsiteY197" fmla="*/ 265678 h 660044"/>
              <a:gd name="connsiteX198" fmla="*/ 1219867 w 1425351"/>
              <a:gd name="connsiteY198" fmla="*/ 265382 h 660044"/>
              <a:gd name="connsiteX199" fmla="*/ 1235879 w 1425351"/>
              <a:gd name="connsiteY199" fmla="*/ 256190 h 660044"/>
              <a:gd name="connsiteX200" fmla="*/ 1235582 w 1425351"/>
              <a:gd name="connsiteY200" fmla="*/ 239585 h 660044"/>
              <a:gd name="connsiteX201" fmla="*/ 1240919 w 1425351"/>
              <a:gd name="connsiteY201" fmla="*/ 237509 h 660044"/>
              <a:gd name="connsiteX202" fmla="*/ 1249221 w 1425351"/>
              <a:gd name="connsiteY202" fmla="*/ 240178 h 660044"/>
              <a:gd name="connsiteX203" fmla="*/ 1255745 w 1425351"/>
              <a:gd name="connsiteY203" fmla="*/ 253818 h 660044"/>
              <a:gd name="connsiteX204" fmla="*/ 1261971 w 1425351"/>
              <a:gd name="connsiteY204" fmla="*/ 260638 h 660044"/>
              <a:gd name="connsiteX205" fmla="*/ 1268199 w 1425351"/>
              <a:gd name="connsiteY205" fmla="*/ 256486 h 660044"/>
              <a:gd name="connsiteX206" fmla="*/ 1277687 w 1425351"/>
              <a:gd name="connsiteY206" fmla="*/ 255300 h 660044"/>
              <a:gd name="connsiteX207" fmla="*/ 1297850 w 1425351"/>
              <a:gd name="connsiteY207" fmla="*/ 256486 h 660044"/>
              <a:gd name="connsiteX208" fmla="*/ 1314751 w 1425351"/>
              <a:gd name="connsiteY208" fmla="*/ 254707 h 660044"/>
              <a:gd name="connsiteX209" fmla="*/ 1324537 w 1425351"/>
              <a:gd name="connsiteY209" fmla="*/ 246108 h 660044"/>
              <a:gd name="connsiteX210" fmla="*/ 1339955 w 1425351"/>
              <a:gd name="connsiteY210" fmla="*/ 214085 h 660044"/>
              <a:gd name="connsiteX211" fmla="*/ 1363083 w 1425351"/>
              <a:gd name="connsiteY211" fmla="*/ 177020 h 660044"/>
              <a:gd name="connsiteX212" fmla="*/ 1361304 w 1425351"/>
              <a:gd name="connsiteY212" fmla="*/ 151816 h 660044"/>
              <a:gd name="connsiteX213" fmla="*/ 1354781 w 1425351"/>
              <a:gd name="connsiteY213" fmla="*/ 136990 h 660044"/>
              <a:gd name="connsiteX214" fmla="*/ 1349444 w 1425351"/>
              <a:gd name="connsiteY214" fmla="*/ 126316 h 660044"/>
              <a:gd name="connsiteX215" fmla="*/ 1340252 w 1425351"/>
              <a:gd name="connsiteY215" fmla="*/ 117124 h 660044"/>
              <a:gd name="connsiteX216" fmla="*/ 1333136 w 1425351"/>
              <a:gd name="connsiteY216" fmla="*/ 118310 h 660044"/>
              <a:gd name="connsiteX217" fmla="*/ 1316827 w 1425351"/>
              <a:gd name="connsiteY217" fmla="*/ 136990 h 660044"/>
              <a:gd name="connsiteX218" fmla="*/ 1322461 w 1425351"/>
              <a:gd name="connsiteY218" fmla="*/ 172869 h 660044"/>
              <a:gd name="connsiteX219" fmla="*/ 1317124 w 1425351"/>
              <a:gd name="connsiteY219" fmla="*/ 181171 h 660044"/>
              <a:gd name="connsiteX220" fmla="*/ 1311193 w 1425351"/>
              <a:gd name="connsiteY220" fmla="*/ 183247 h 660044"/>
              <a:gd name="connsiteX221" fmla="*/ 1307338 w 1425351"/>
              <a:gd name="connsiteY221" fmla="*/ 163380 h 660044"/>
              <a:gd name="connsiteX222" fmla="*/ 1304966 w 1425351"/>
              <a:gd name="connsiteY222" fmla="*/ 144403 h 660044"/>
              <a:gd name="connsiteX223" fmla="*/ 1298740 w 1425351"/>
              <a:gd name="connsiteY223" fmla="*/ 126612 h 660044"/>
              <a:gd name="connsiteX224" fmla="*/ 1275908 w 1425351"/>
              <a:gd name="connsiteY224" fmla="*/ 128688 h 660044"/>
              <a:gd name="connsiteX225" fmla="*/ 1267902 w 1425351"/>
              <a:gd name="connsiteY225" fmla="*/ 136101 h 660044"/>
              <a:gd name="connsiteX226" fmla="*/ 1253669 w 1425351"/>
              <a:gd name="connsiteY226" fmla="*/ 143514 h 660044"/>
              <a:gd name="connsiteX227" fmla="*/ 1230245 w 1425351"/>
              <a:gd name="connsiteY227" fmla="*/ 149740 h 660044"/>
              <a:gd name="connsiteX228" fmla="*/ 1213936 w 1425351"/>
              <a:gd name="connsiteY228" fmla="*/ 157153 h 660044"/>
              <a:gd name="connsiteX229" fmla="*/ 1194663 w 1425351"/>
              <a:gd name="connsiteY229" fmla="*/ 159822 h 660044"/>
              <a:gd name="connsiteX230" fmla="*/ 1191994 w 1425351"/>
              <a:gd name="connsiteY230" fmla="*/ 144107 h 660044"/>
              <a:gd name="connsiteX231" fmla="*/ 1183395 w 1425351"/>
              <a:gd name="connsiteY231" fmla="*/ 125130 h 660044"/>
              <a:gd name="connsiteX232" fmla="*/ 1179540 w 1425351"/>
              <a:gd name="connsiteY232" fmla="*/ 105560 h 660044"/>
              <a:gd name="connsiteX233" fmla="*/ 1186360 w 1425351"/>
              <a:gd name="connsiteY233" fmla="*/ 120979 h 660044"/>
              <a:gd name="connsiteX234" fmla="*/ 1196145 w 1425351"/>
              <a:gd name="connsiteY234" fmla="*/ 133729 h 660044"/>
              <a:gd name="connsiteX235" fmla="*/ 1218383 w 1425351"/>
              <a:gd name="connsiteY235" fmla="*/ 140252 h 660044"/>
              <a:gd name="connsiteX236" fmla="*/ 1230541 w 1425351"/>
              <a:gd name="connsiteY236" fmla="*/ 134025 h 660044"/>
              <a:gd name="connsiteX237" fmla="*/ 1237064 w 1425351"/>
              <a:gd name="connsiteY237" fmla="*/ 123351 h 660044"/>
              <a:gd name="connsiteX238" fmla="*/ 1240029 w 1425351"/>
              <a:gd name="connsiteY238" fmla="*/ 108228 h 660044"/>
              <a:gd name="connsiteX239" fmla="*/ 1249518 w 1425351"/>
              <a:gd name="connsiteY239" fmla="*/ 104374 h 660044"/>
              <a:gd name="connsiteX240" fmla="*/ 1265530 w 1425351"/>
              <a:gd name="connsiteY240" fmla="*/ 104374 h 660044"/>
              <a:gd name="connsiteX241" fmla="*/ 1254855 w 1425351"/>
              <a:gd name="connsiteY241" fmla="*/ 91623 h 660044"/>
              <a:gd name="connsiteX242" fmla="*/ 1263750 w 1425351"/>
              <a:gd name="connsiteY242" fmla="*/ 93995 h 660044"/>
              <a:gd name="connsiteX243" fmla="*/ 1276204 w 1425351"/>
              <a:gd name="connsiteY243" fmla="*/ 94885 h 660044"/>
              <a:gd name="connsiteX244" fmla="*/ 1274129 w 1425351"/>
              <a:gd name="connsiteY244" fmla="*/ 80652 h 660044"/>
              <a:gd name="connsiteX245" fmla="*/ 1269681 w 1425351"/>
              <a:gd name="connsiteY245" fmla="*/ 67902 h 660044"/>
              <a:gd name="connsiteX246" fmla="*/ 1286879 w 1425351"/>
              <a:gd name="connsiteY246" fmla="*/ 72646 h 660044"/>
              <a:gd name="connsiteX247" fmla="*/ 1304670 w 1425351"/>
              <a:gd name="connsiteY247" fmla="*/ 72646 h 660044"/>
              <a:gd name="connsiteX248" fmla="*/ 1317124 w 1425351"/>
              <a:gd name="connsiteY248" fmla="*/ 76205 h 660044"/>
              <a:gd name="connsiteX249" fmla="*/ 1330466 w 1425351"/>
              <a:gd name="connsiteY249" fmla="*/ 85693 h 660044"/>
              <a:gd name="connsiteX250" fmla="*/ 1314751 w 1425351"/>
              <a:gd name="connsiteY250" fmla="*/ 56931 h 660044"/>
              <a:gd name="connsiteX251" fmla="*/ 1299925 w 1425351"/>
              <a:gd name="connsiteY251" fmla="*/ 36471 h 66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425351" h="660044">
                <a:moveTo>
                  <a:pt x="1291327" y="411861"/>
                </a:moveTo>
                <a:lnTo>
                  <a:pt x="1277094" y="407413"/>
                </a:lnTo>
                <a:lnTo>
                  <a:pt x="1268495" y="408599"/>
                </a:lnTo>
                <a:lnTo>
                  <a:pt x="1271163" y="411267"/>
                </a:lnTo>
                <a:lnTo>
                  <a:pt x="1280949" y="413047"/>
                </a:lnTo>
                <a:lnTo>
                  <a:pt x="1287769" y="413343"/>
                </a:lnTo>
                <a:lnTo>
                  <a:pt x="1291327" y="411861"/>
                </a:lnTo>
                <a:close/>
                <a:moveTo>
                  <a:pt x="1298740" y="412157"/>
                </a:moveTo>
                <a:lnTo>
                  <a:pt x="1314158" y="373017"/>
                </a:lnTo>
                <a:lnTo>
                  <a:pt x="1331356" y="338918"/>
                </a:lnTo>
                <a:lnTo>
                  <a:pt x="1324833" y="346034"/>
                </a:lnTo>
                <a:lnTo>
                  <a:pt x="1303780" y="386360"/>
                </a:lnTo>
                <a:lnTo>
                  <a:pt x="1295182" y="415715"/>
                </a:lnTo>
                <a:lnTo>
                  <a:pt x="1298740" y="412157"/>
                </a:lnTo>
                <a:close/>
                <a:moveTo>
                  <a:pt x="1386508" y="268347"/>
                </a:moveTo>
                <a:lnTo>
                  <a:pt x="1374054" y="275760"/>
                </a:lnTo>
                <a:lnTo>
                  <a:pt x="1357746" y="291772"/>
                </a:lnTo>
                <a:lnTo>
                  <a:pt x="1361304" y="291772"/>
                </a:lnTo>
                <a:lnTo>
                  <a:pt x="1386508" y="268347"/>
                </a:lnTo>
                <a:close/>
                <a:moveTo>
                  <a:pt x="1422091" y="246998"/>
                </a:moveTo>
                <a:lnTo>
                  <a:pt x="1425352" y="237213"/>
                </a:lnTo>
                <a:lnTo>
                  <a:pt x="1423276" y="201334"/>
                </a:lnTo>
                <a:lnTo>
                  <a:pt x="1418236" y="177910"/>
                </a:lnTo>
                <a:lnTo>
                  <a:pt x="1406671" y="148554"/>
                </a:lnTo>
                <a:lnTo>
                  <a:pt x="1399852" y="139362"/>
                </a:lnTo>
                <a:lnTo>
                  <a:pt x="1401334" y="146182"/>
                </a:lnTo>
                <a:lnTo>
                  <a:pt x="1413788" y="177613"/>
                </a:lnTo>
                <a:lnTo>
                  <a:pt x="1417642" y="196590"/>
                </a:lnTo>
                <a:lnTo>
                  <a:pt x="1420904" y="238992"/>
                </a:lnTo>
                <a:lnTo>
                  <a:pt x="1399258" y="257969"/>
                </a:lnTo>
                <a:lnTo>
                  <a:pt x="1401631" y="259155"/>
                </a:lnTo>
                <a:lnTo>
                  <a:pt x="1422091" y="246998"/>
                </a:lnTo>
                <a:close/>
                <a:moveTo>
                  <a:pt x="1374054" y="128095"/>
                </a:moveTo>
                <a:lnTo>
                  <a:pt x="1372572" y="123351"/>
                </a:lnTo>
                <a:lnTo>
                  <a:pt x="1369014" y="118013"/>
                </a:lnTo>
                <a:lnTo>
                  <a:pt x="1356264" y="114159"/>
                </a:lnTo>
                <a:lnTo>
                  <a:pt x="1372869" y="133136"/>
                </a:lnTo>
                <a:lnTo>
                  <a:pt x="1374054" y="128095"/>
                </a:lnTo>
                <a:close/>
                <a:moveTo>
                  <a:pt x="1385026" y="119792"/>
                </a:moveTo>
                <a:lnTo>
                  <a:pt x="1334618" y="59600"/>
                </a:lnTo>
                <a:lnTo>
                  <a:pt x="1301704" y="0"/>
                </a:lnTo>
                <a:lnTo>
                  <a:pt x="1296664" y="1482"/>
                </a:lnTo>
                <a:lnTo>
                  <a:pt x="1324240" y="53669"/>
                </a:lnTo>
                <a:lnTo>
                  <a:pt x="1346182" y="83321"/>
                </a:lnTo>
                <a:lnTo>
                  <a:pt x="1382061" y="122461"/>
                </a:lnTo>
                <a:lnTo>
                  <a:pt x="1392142" y="130763"/>
                </a:lnTo>
                <a:lnTo>
                  <a:pt x="1385026" y="119792"/>
                </a:lnTo>
                <a:close/>
                <a:moveTo>
                  <a:pt x="1299925" y="36471"/>
                </a:moveTo>
                <a:lnTo>
                  <a:pt x="1288954" y="29948"/>
                </a:lnTo>
                <a:lnTo>
                  <a:pt x="1284210" y="21646"/>
                </a:lnTo>
                <a:lnTo>
                  <a:pt x="1284210" y="4744"/>
                </a:lnTo>
                <a:lnTo>
                  <a:pt x="1245071" y="16012"/>
                </a:lnTo>
                <a:lnTo>
                  <a:pt x="1187842" y="32320"/>
                </a:lnTo>
                <a:lnTo>
                  <a:pt x="1130615" y="48332"/>
                </a:lnTo>
                <a:lnTo>
                  <a:pt x="1073091" y="64047"/>
                </a:lnTo>
                <a:lnTo>
                  <a:pt x="1015567" y="79466"/>
                </a:lnTo>
                <a:lnTo>
                  <a:pt x="958042" y="94588"/>
                </a:lnTo>
                <a:lnTo>
                  <a:pt x="900518" y="109414"/>
                </a:lnTo>
                <a:lnTo>
                  <a:pt x="842698" y="124240"/>
                </a:lnTo>
                <a:lnTo>
                  <a:pt x="784877" y="138769"/>
                </a:lnTo>
                <a:lnTo>
                  <a:pt x="727057" y="153002"/>
                </a:lnTo>
                <a:lnTo>
                  <a:pt x="669236" y="166938"/>
                </a:lnTo>
                <a:lnTo>
                  <a:pt x="611119" y="180578"/>
                </a:lnTo>
                <a:lnTo>
                  <a:pt x="553002" y="193921"/>
                </a:lnTo>
                <a:lnTo>
                  <a:pt x="494885" y="207265"/>
                </a:lnTo>
                <a:lnTo>
                  <a:pt x="436768" y="220015"/>
                </a:lnTo>
                <a:lnTo>
                  <a:pt x="378651" y="232765"/>
                </a:lnTo>
                <a:lnTo>
                  <a:pt x="375092" y="230096"/>
                </a:lnTo>
                <a:lnTo>
                  <a:pt x="370941" y="247294"/>
                </a:lnTo>
                <a:lnTo>
                  <a:pt x="372424" y="257969"/>
                </a:lnTo>
                <a:lnTo>
                  <a:pt x="371534" y="274277"/>
                </a:lnTo>
                <a:lnTo>
                  <a:pt x="373610" y="284655"/>
                </a:lnTo>
                <a:lnTo>
                  <a:pt x="361749" y="287917"/>
                </a:lnTo>
                <a:lnTo>
                  <a:pt x="355226" y="292068"/>
                </a:lnTo>
                <a:lnTo>
                  <a:pt x="347220" y="300667"/>
                </a:lnTo>
                <a:lnTo>
                  <a:pt x="331505" y="343069"/>
                </a:lnTo>
                <a:lnTo>
                  <a:pt x="324092" y="348110"/>
                </a:lnTo>
                <a:lnTo>
                  <a:pt x="308970" y="341290"/>
                </a:lnTo>
                <a:lnTo>
                  <a:pt x="291475" y="349296"/>
                </a:lnTo>
                <a:lnTo>
                  <a:pt x="281097" y="358784"/>
                </a:lnTo>
                <a:lnTo>
                  <a:pt x="266568" y="380726"/>
                </a:lnTo>
                <a:lnTo>
                  <a:pt x="260934" y="388139"/>
                </a:lnTo>
                <a:lnTo>
                  <a:pt x="256190" y="391401"/>
                </a:lnTo>
                <a:lnTo>
                  <a:pt x="252335" y="391994"/>
                </a:lnTo>
                <a:lnTo>
                  <a:pt x="249666" y="389325"/>
                </a:lnTo>
                <a:lnTo>
                  <a:pt x="246405" y="380430"/>
                </a:lnTo>
                <a:lnTo>
                  <a:pt x="243736" y="377761"/>
                </a:lnTo>
                <a:lnTo>
                  <a:pt x="238399" y="378947"/>
                </a:lnTo>
                <a:lnTo>
                  <a:pt x="230096" y="384285"/>
                </a:lnTo>
                <a:lnTo>
                  <a:pt x="222090" y="392290"/>
                </a:lnTo>
                <a:lnTo>
                  <a:pt x="214677" y="404744"/>
                </a:lnTo>
                <a:lnTo>
                  <a:pt x="202224" y="406523"/>
                </a:lnTo>
                <a:lnTo>
                  <a:pt x="200445" y="409488"/>
                </a:lnTo>
                <a:lnTo>
                  <a:pt x="199851" y="422239"/>
                </a:lnTo>
                <a:lnTo>
                  <a:pt x="196887" y="432320"/>
                </a:lnTo>
                <a:lnTo>
                  <a:pt x="191549" y="440623"/>
                </a:lnTo>
                <a:lnTo>
                  <a:pt x="171089" y="450111"/>
                </a:lnTo>
                <a:lnTo>
                  <a:pt x="147665" y="474425"/>
                </a:lnTo>
                <a:lnTo>
                  <a:pt x="114158" y="501705"/>
                </a:lnTo>
                <a:lnTo>
                  <a:pt x="80356" y="513566"/>
                </a:lnTo>
                <a:lnTo>
                  <a:pt x="66419" y="520385"/>
                </a:lnTo>
                <a:lnTo>
                  <a:pt x="57524" y="527502"/>
                </a:lnTo>
                <a:lnTo>
                  <a:pt x="39436" y="552112"/>
                </a:lnTo>
                <a:lnTo>
                  <a:pt x="34099" y="579985"/>
                </a:lnTo>
                <a:lnTo>
                  <a:pt x="24018" y="587101"/>
                </a:lnTo>
                <a:lnTo>
                  <a:pt x="6820" y="590363"/>
                </a:lnTo>
                <a:lnTo>
                  <a:pt x="2669" y="593625"/>
                </a:lnTo>
                <a:lnTo>
                  <a:pt x="0" y="604299"/>
                </a:lnTo>
                <a:lnTo>
                  <a:pt x="1186" y="648777"/>
                </a:lnTo>
                <a:lnTo>
                  <a:pt x="51297" y="638695"/>
                </a:lnTo>
                <a:lnTo>
                  <a:pt x="101112" y="628317"/>
                </a:lnTo>
                <a:lnTo>
                  <a:pt x="150927" y="617643"/>
                </a:lnTo>
                <a:lnTo>
                  <a:pt x="200741" y="606968"/>
                </a:lnTo>
                <a:lnTo>
                  <a:pt x="203706" y="606375"/>
                </a:lnTo>
                <a:lnTo>
                  <a:pt x="228614" y="592439"/>
                </a:lnTo>
                <a:lnTo>
                  <a:pt x="253224" y="578206"/>
                </a:lnTo>
                <a:lnTo>
                  <a:pt x="258858" y="577613"/>
                </a:lnTo>
                <a:lnTo>
                  <a:pt x="272498" y="565456"/>
                </a:lnTo>
                <a:lnTo>
                  <a:pt x="301557" y="548851"/>
                </a:lnTo>
                <a:lnTo>
                  <a:pt x="311934" y="539659"/>
                </a:lnTo>
                <a:lnTo>
                  <a:pt x="318161" y="540252"/>
                </a:lnTo>
                <a:lnTo>
                  <a:pt x="344551" y="535804"/>
                </a:lnTo>
                <a:lnTo>
                  <a:pt x="370645" y="531356"/>
                </a:lnTo>
                <a:lnTo>
                  <a:pt x="397035" y="526909"/>
                </a:lnTo>
                <a:lnTo>
                  <a:pt x="423425" y="522165"/>
                </a:lnTo>
                <a:lnTo>
                  <a:pt x="449518" y="517420"/>
                </a:lnTo>
                <a:lnTo>
                  <a:pt x="475908" y="512676"/>
                </a:lnTo>
                <a:lnTo>
                  <a:pt x="502001" y="507932"/>
                </a:lnTo>
                <a:lnTo>
                  <a:pt x="528391" y="503188"/>
                </a:lnTo>
                <a:lnTo>
                  <a:pt x="533729" y="504077"/>
                </a:lnTo>
                <a:lnTo>
                  <a:pt x="535804" y="506746"/>
                </a:lnTo>
                <a:lnTo>
                  <a:pt x="536694" y="515345"/>
                </a:lnTo>
                <a:lnTo>
                  <a:pt x="538473" y="519792"/>
                </a:lnTo>
                <a:lnTo>
                  <a:pt x="554781" y="505856"/>
                </a:lnTo>
                <a:lnTo>
                  <a:pt x="565752" y="515048"/>
                </a:lnTo>
                <a:lnTo>
                  <a:pt x="584136" y="531060"/>
                </a:lnTo>
                <a:lnTo>
                  <a:pt x="587101" y="542328"/>
                </a:lnTo>
                <a:lnTo>
                  <a:pt x="591252" y="558043"/>
                </a:lnTo>
                <a:lnTo>
                  <a:pt x="638102" y="548851"/>
                </a:lnTo>
                <a:lnTo>
                  <a:pt x="661230" y="544107"/>
                </a:lnTo>
                <a:lnTo>
                  <a:pt x="684655" y="539362"/>
                </a:lnTo>
                <a:lnTo>
                  <a:pt x="708080" y="534618"/>
                </a:lnTo>
                <a:lnTo>
                  <a:pt x="731208" y="529874"/>
                </a:lnTo>
                <a:lnTo>
                  <a:pt x="754633" y="525130"/>
                </a:lnTo>
                <a:lnTo>
                  <a:pt x="778058" y="520089"/>
                </a:lnTo>
                <a:lnTo>
                  <a:pt x="832617" y="555078"/>
                </a:lnTo>
                <a:lnTo>
                  <a:pt x="914751" y="607264"/>
                </a:lnTo>
                <a:lnTo>
                  <a:pt x="942327" y="624462"/>
                </a:lnTo>
                <a:lnTo>
                  <a:pt x="969904" y="641660"/>
                </a:lnTo>
                <a:lnTo>
                  <a:pt x="999259" y="660044"/>
                </a:lnTo>
                <a:lnTo>
                  <a:pt x="1023573" y="644922"/>
                </a:lnTo>
                <a:lnTo>
                  <a:pt x="1088510" y="628910"/>
                </a:lnTo>
                <a:lnTo>
                  <a:pt x="1091771" y="610526"/>
                </a:lnTo>
                <a:lnTo>
                  <a:pt x="1086138" y="574648"/>
                </a:lnTo>
                <a:lnTo>
                  <a:pt x="1095034" y="592735"/>
                </a:lnTo>
                <a:lnTo>
                  <a:pt x="1097998" y="609933"/>
                </a:lnTo>
                <a:lnTo>
                  <a:pt x="1101260" y="619718"/>
                </a:lnTo>
                <a:lnTo>
                  <a:pt x="1102446" y="595700"/>
                </a:lnTo>
                <a:lnTo>
                  <a:pt x="1102150" y="574648"/>
                </a:lnTo>
                <a:lnTo>
                  <a:pt x="1113713" y="542328"/>
                </a:lnTo>
                <a:lnTo>
                  <a:pt x="1120237" y="530467"/>
                </a:lnTo>
                <a:lnTo>
                  <a:pt x="1126760" y="523054"/>
                </a:lnTo>
                <a:lnTo>
                  <a:pt x="1143662" y="498147"/>
                </a:lnTo>
                <a:lnTo>
                  <a:pt x="1162342" y="476798"/>
                </a:lnTo>
                <a:lnTo>
                  <a:pt x="1157301" y="472053"/>
                </a:lnTo>
                <a:lnTo>
                  <a:pt x="1153743" y="465233"/>
                </a:lnTo>
                <a:lnTo>
                  <a:pt x="1146924" y="437361"/>
                </a:lnTo>
                <a:lnTo>
                  <a:pt x="1153150" y="443291"/>
                </a:lnTo>
                <a:lnTo>
                  <a:pt x="1161156" y="456931"/>
                </a:lnTo>
                <a:lnTo>
                  <a:pt x="1172127" y="457524"/>
                </a:lnTo>
                <a:lnTo>
                  <a:pt x="1178650" y="453076"/>
                </a:lnTo>
                <a:lnTo>
                  <a:pt x="1193180" y="429059"/>
                </a:lnTo>
                <a:lnTo>
                  <a:pt x="1207412" y="427279"/>
                </a:lnTo>
                <a:lnTo>
                  <a:pt x="1232320" y="419273"/>
                </a:lnTo>
                <a:lnTo>
                  <a:pt x="1248035" y="413936"/>
                </a:lnTo>
                <a:lnTo>
                  <a:pt x="1258117" y="410378"/>
                </a:lnTo>
                <a:lnTo>
                  <a:pt x="1260192" y="400000"/>
                </a:lnTo>
                <a:lnTo>
                  <a:pt x="1273536" y="392290"/>
                </a:lnTo>
                <a:lnTo>
                  <a:pt x="1289548" y="386064"/>
                </a:lnTo>
                <a:lnTo>
                  <a:pt x="1298740" y="369459"/>
                </a:lnTo>
                <a:lnTo>
                  <a:pt x="1306449" y="346924"/>
                </a:lnTo>
                <a:lnTo>
                  <a:pt x="1288362" y="340697"/>
                </a:lnTo>
                <a:lnTo>
                  <a:pt x="1244477" y="363825"/>
                </a:lnTo>
                <a:lnTo>
                  <a:pt x="1218088" y="365011"/>
                </a:lnTo>
                <a:lnTo>
                  <a:pt x="1202965" y="357598"/>
                </a:lnTo>
                <a:lnTo>
                  <a:pt x="1181023" y="335953"/>
                </a:lnTo>
                <a:lnTo>
                  <a:pt x="1222238" y="356412"/>
                </a:lnTo>
                <a:lnTo>
                  <a:pt x="1236175" y="355523"/>
                </a:lnTo>
                <a:lnTo>
                  <a:pt x="1256337" y="331801"/>
                </a:lnTo>
                <a:lnTo>
                  <a:pt x="1257227" y="324981"/>
                </a:lnTo>
                <a:lnTo>
                  <a:pt x="1255745" y="314900"/>
                </a:lnTo>
                <a:lnTo>
                  <a:pt x="1259303" y="300371"/>
                </a:lnTo>
                <a:lnTo>
                  <a:pt x="1264937" y="287027"/>
                </a:lnTo>
                <a:lnTo>
                  <a:pt x="1256634" y="281986"/>
                </a:lnTo>
                <a:lnTo>
                  <a:pt x="1248629" y="279021"/>
                </a:lnTo>
                <a:lnTo>
                  <a:pt x="1181023" y="270719"/>
                </a:lnTo>
                <a:lnTo>
                  <a:pt x="1167087" y="259748"/>
                </a:lnTo>
                <a:lnTo>
                  <a:pt x="1194959" y="265678"/>
                </a:lnTo>
                <a:lnTo>
                  <a:pt x="1219867" y="265382"/>
                </a:lnTo>
                <a:lnTo>
                  <a:pt x="1235879" y="256190"/>
                </a:lnTo>
                <a:lnTo>
                  <a:pt x="1235582" y="239585"/>
                </a:lnTo>
                <a:lnTo>
                  <a:pt x="1240919" y="237509"/>
                </a:lnTo>
                <a:lnTo>
                  <a:pt x="1249221" y="240178"/>
                </a:lnTo>
                <a:lnTo>
                  <a:pt x="1255745" y="253818"/>
                </a:lnTo>
                <a:lnTo>
                  <a:pt x="1261971" y="260638"/>
                </a:lnTo>
                <a:lnTo>
                  <a:pt x="1268199" y="256486"/>
                </a:lnTo>
                <a:lnTo>
                  <a:pt x="1277687" y="255300"/>
                </a:lnTo>
                <a:lnTo>
                  <a:pt x="1297850" y="256486"/>
                </a:lnTo>
                <a:lnTo>
                  <a:pt x="1314751" y="254707"/>
                </a:lnTo>
                <a:lnTo>
                  <a:pt x="1324537" y="246108"/>
                </a:lnTo>
                <a:lnTo>
                  <a:pt x="1339955" y="214085"/>
                </a:lnTo>
                <a:lnTo>
                  <a:pt x="1363083" y="177020"/>
                </a:lnTo>
                <a:lnTo>
                  <a:pt x="1361304" y="151816"/>
                </a:lnTo>
                <a:lnTo>
                  <a:pt x="1354781" y="136990"/>
                </a:lnTo>
                <a:lnTo>
                  <a:pt x="1349444" y="126316"/>
                </a:lnTo>
                <a:lnTo>
                  <a:pt x="1340252" y="117124"/>
                </a:lnTo>
                <a:lnTo>
                  <a:pt x="1333136" y="118310"/>
                </a:lnTo>
                <a:lnTo>
                  <a:pt x="1316827" y="136990"/>
                </a:lnTo>
                <a:lnTo>
                  <a:pt x="1322461" y="172869"/>
                </a:lnTo>
                <a:lnTo>
                  <a:pt x="1317124" y="181171"/>
                </a:lnTo>
                <a:lnTo>
                  <a:pt x="1311193" y="183247"/>
                </a:lnTo>
                <a:lnTo>
                  <a:pt x="1307338" y="163380"/>
                </a:lnTo>
                <a:lnTo>
                  <a:pt x="1304966" y="144403"/>
                </a:lnTo>
                <a:lnTo>
                  <a:pt x="1298740" y="126612"/>
                </a:lnTo>
                <a:lnTo>
                  <a:pt x="1275908" y="128688"/>
                </a:lnTo>
                <a:lnTo>
                  <a:pt x="1267902" y="136101"/>
                </a:lnTo>
                <a:lnTo>
                  <a:pt x="1253669" y="143514"/>
                </a:lnTo>
                <a:lnTo>
                  <a:pt x="1230245" y="149740"/>
                </a:lnTo>
                <a:lnTo>
                  <a:pt x="1213936" y="157153"/>
                </a:lnTo>
                <a:lnTo>
                  <a:pt x="1194663" y="159822"/>
                </a:lnTo>
                <a:lnTo>
                  <a:pt x="1191994" y="144107"/>
                </a:lnTo>
                <a:lnTo>
                  <a:pt x="1183395" y="125130"/>
                </a:lnTo>
                <a:lnTo>
                  <a:pt x="1179540" y="105560"/>
                </a:lnTo>
                <a:lnTo>
                  <a:pt x="1186360" y="120979"/>
                </a:lnTo>
                <a:lnTo>
                  <a:pt x="1196145" y="133729"/>
                </a:lnTo>
                <a:lnTo>
                  <a:pt x="1218383" y="140252"/>
                </a:lnTo>
                <a:lnTo>
                  <a:pt x="1230541" y="134025"/>
                </a:lnTo>
                <a:lnTo>
                  <a:pt x="1237064" y="123351"/>
                </a:lnTo>
                <a:lnTo>
                  <a:pt x="1240029" y="108228"/>
                </a:lnTo>
                <a:lnTo>
                  <a:pt x="1249518" y="104374"/>
                </a:lnTo>
                <a:lnTo>
                  <a:pt x="1265530" y="104374"/>
                </a:lnTo>
                <a:lnTo>
                  <a:pt x="1254855" y="91623"/>
                </a:lnTo>
                <a:lnTo>
                  <a:pt x="1263750" y="93995"/>
                </a:lnTo>
                <a:lnTo>
                  <a:pt x="1276204" y="94885"/>
                </a:lnTo>
                <a:lnTo>
                  <a:pt x="1274129" y="80652"/>
                </a:lnTo>
                <a:lnTo>
                  <a:pt x="1269681" y="67902"/>
                </a:lnTo>
                <a:lnTo>
                  <a:pt x="1286879" y="72646"/>
                </a:lnTo>
                <a:lnTo>
                  <a:pt x="1304670" y="72646"/>
                </a:lnTo>
                <a:lnTo>
                  <a:pt x="1317124" y="76205"/>
                </a:lnTo>
                <a:lnTo>
                  <a:pt x="1330466" y="85693"/>
                </a:lnTo>
                <a:lnTo>
                  <a:pt x="1314751" y="56931"/>
                </a:lnTo>
                <a:lnTo>
                  <a:pt x="1299925" y="36471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CC15731-8E0E-A874-2F3B-C5AAACB116E8}"/>
              </a:ext>
            </a:extLst>
          </p:cNvPr>
          <p:cNvSpPr/>
          <p:nvPr/>
        </p:nvSpPr>
        <p:spPr>
          <a:xfrm>
            <a:off x="7822607" y="4074261"/>
            <a:ext cx="1257925" cy="581606"/>
          </a:xfrm>
          <a:custGeom>
            <a:avLst/>
            <a:gdLst>
              <a:gd name="connsiteX0" fmla="*/ 1291624 w 1425648"/>
              <a:gd name="connsiteY0" fmla="*/ 411861 h 659154"/>
              <a:gd name="connsiteX1" fmla="*/ 1277391 w 1425648"/>
              <a:gd name="connsiteY1" fmla="*/ 407413 h 659154"/>
              <a:gd name="connsiteX2" fmla="*/ 1268791 w 1425648"/>
              <a:gd name="connsiteY2" fmla="*/ 408599 h 659154"/>
              <a:gd name="connsiteX3" fmla="*/ 1271460 w 1425648"/>
              <a:gd name="connsiteY3" fmla="*/ 411267 h 659154"/>
              <a:gd name="connsiteX4" fmla="*/ 1281246 w 1425648"/>
              <a:gd name="connsiteY4" fmla="*/ 413047 h 659154"/>
              <a:gd name="connsiteX5" fmla="*/ 1288066 w 1425648"/>
              <a:gd name="connsiteY5" fmla="*/ 413343 h 659154"/>
              <a:gd name="connsiteX6" fmla="*/ 1291624 w 1425648"/>
              <a:gd name="connsiteY6" fmla="*/ 411861 h 659154"/>
              <a:gd name="connsiteX7" fmla="*/ 1299037 w 1425648"/>
              <a:gd name="connsiteY7" fmla="*/ 412157 h 659154"/>
              <a:gd name="connsiteX8" fmla="*/ 1314455 w 1425648"/>
              <a:gd name="connsiteY8" fmla="*/ 373017 h 659154"/>
              <a:gd name="connsiteX9" fmla="*/ 1331653 w 1425648"/>
              <a:gd name="connsiteY9" fmla="*/ 338918 h 659154"/>
              <a:gd name="connsiteX10" fmla="*/ 1325130 w 1425648"/>
              <a:gd name="connsiteY10" fmla="*/ 346034 h 659154"/>
              <a:gd name="connsiteX11" fmla="*/ 1304077 w 1425648"/>
              <a:gd name="connsiteY11" fmla="*/ 386360 h 659154"/>
              <a:gd name="connsiteX12" fmla="*/ 1295479 w 1425648"/>
              <a:gd name="connsiteY12" fmla="*/ 415715 h 659154"/>
              <a:gd name="connsiteX13" fmla="*/ 1299037 w 1425648"/>
              <a:gd name="connsiteY13" fmla="*/ 412157 h 659154"/>
              <a:gd name="connsiteX14" fmla="*/ 1386805 w 1425648"/>
              <a:gd name="connsiteY14" fmla="*/ 268347 h 659154"/>
              <a:gd name="connsiteX15" fmla="*/ 1374351 w 1425648"/>
              <a:gd name="connsiteY15" fmla="*/ 275760 h 659154"/>
              <a:gd name="connsiteX16" fmla="*/ 1358043 w 1425648"/>
              <a:gd name="connsiteY16" fmla="*/ 291772 h 659154"/>
              <a:gd name="connsiteX17" fmla="*/ 1361601 w 1425648"/>
              <a:gd name="connsiteY17" fmla="*/ 291772 h 659154"/>
              <a:gd name="connsiteX18" fmla="*/ 1386805 w 1425648"/>
              <a:gd name="connsiteY18" fmla="*/ 268347 h 659154"/>
              <a:gd name="connsiteX19" fmla="*/ 1422387 w 1425648"/>
              <a:gd name="connsiteY19" fmla="*/ 246998 h 659154"/>
              <a:gd name="connsiteX20" fmla="*/ 1425649 w 1425648"/>
              <a:gd name="connsiteY20" fmla="*/ 237213 h 659154"/>
              <a:gd name="connsiteX21" fmla="*/ 1423573 w 1425648"/>
              <a:gd name="connsiteY21" fmla="*/ 201334 h 659154"/>
              <a:gd name="connsiteX22" fmla="*/ 1418533 w 1425648"/>
              <a:gd name="connsiteY22" fmla="*/ 177910 h 659154"/>
              <a:gd name="connsiteX23" fmla="*/ 1406968 w 1425648"/>
              <a:gd name="connsiteY23" fmla="*/ 148554 h 659154"/>
              <a:gd name="connsiteX24" fmla="*/ 1400149 w 1425648"/>
              <a:gd name="connsiteY24" fmla="*/ 139362 h 659154"/>
              <a:gd name="connsiteX25" fmla="*/ 1401631 w 1425648"/>
              <a:gd name="connsiteY25" fmla="*/ 146182 h 659154"/>
              <a:gd name="connsiteX26" fmla="*/ 1414085 w 1425648"/>
              <a:gd name="connsiteY26" fmla="*/ 177613 h 659154"/>
              <a:gd name="connsiteX27" fmla="*/ 1417939 w 1425648"/>
              <a:gd name="connsiteY27" fmla="*/ 196590 h 659154"/>
              <a:gd name="connsiteX28" fmla="*/ 1421201 w 1425648"/>
              <a:gd name="connsiteY28" fmla="*/ 238992 h 659154"/>
              <a:gd name="connsiteX29" fmla="*/ 1399555 w 1425648"/>
              <a:gd name="connsiteY29" fmla="*/ 257969 h 659154"/>
              <a:gd name="connsiteX30" fmla="*/ 1401928 w 1425648"/>
              <a:gd name="connsiteY30" fmla="*/ 259155 h 659154"/>
              <a:gd name="connsiteX31" fmla="*/ 1422387 w 1425648"/>
              <a:gd name="connsiteY31" fmla="*/ 246998 h 659154"/>
              <a:gd name="connsiteX32" fmla="*/ 1374351 w 1425648"/>
              <a:gd name="connsiteY32" fmla="*/ 128095 h 659154"/>
              <a:gd name="connsiteX33" fmla="*/ 1372869 w 1425648"/>
              <a:gd name="connsiteY33" fmla="*/ 123054 h 659154"/>
              <a:gd name="connsiteX34" fmla="*/ 1369311 w 1425648"/>
              <a:gd name="connsiteY34" fmla="*/ 117717 h 659154"/>
              <a:gd name="connsiteX35" fmla="*/ 1356561 w 1425648"/>
              <a:gd name="connsiteY35" fmla="*/ 113862 h 659154"/>
              <a:gd name="connsiteX36" fmla="*/ 1373166 w 1425648"/>
              <a:gd name="connsiteY36" fmla="*/ 132839 h 659154"/>
              <a:gd name="connsiteX37" fmla="*/ 1374351 w 1425648"/>
              <a:gd name="connsiteY37" fmla="*/ 128095 h 659154"/>
              <a:gd name="connsiteX38" fmla="*/ 1385323 w 1425648"/>
              <a:gd name="connsiteY38" fmla="*/ 119792 h 659154"/>
              <a:gd name="connsiteX39" fmla="*/ 1334915 w 1425648"/>
              <a:gd name="connsiteY39" fmla="*/ 59600 h 659154"/>
              <a:gd name="connsiteX40" fmla="*/ 1302001 w 1425648"/>
              <a:gd name="connsiteY40" fmla="*/ 0 h 659154"/>
              <a:gd name="connsiteX41" fmla="*/ 1296961 w 1425648"/>
              <a:gd name="connsiteY41" fmla="*/ 1482 h 659154"/>
              <a:gd name="connsiteX42" fmla="*/ 1324537 w 1425648"/>
              <a:gd name="connsiteY42" fmla="*/ 53669 h 659154"/>
              <a:gd name="connsiteX43" fmla="*/ 1346479 w 1425648"/>
              <a:gd name="connsiteY43" fmla="*/ 83321 h 659154"/>
              <a:gd name="connsiteX44" fmla="*/ 1382358 w 1425648"/>
              <a:gd name="connsiteY44" fmla="*/ 122461 h 659154"/>
              <a:gd name="connsiteX45" fmla="*/ 1392439 w 1425648"/>
              <a:gd name="connsiteY45" fmla="*/ 130763 h 659154"/>
              <a:gd name="connsiteX46" fmla="*/ 1385323 w 1425648"/>
              <a:gd name="connsiteY46" fmla="*/ 119792 h 659154"/>
              <a:gd name="connsiteX47" fmla="*/ 1300222 w 1425648"/>
              <a:gd name="connsiteY47" fmla="*/ 36471 h 659154"/>
              <a:gd name="connsiteX48" fmla="*/ 1289251 w 1425648"/>
              <a:gd name="connsiteY48" fmla="*/ 29948 h 659154"/>
              <a:gd name="connsiteX49" fmla="*/ 1284507 w 1425648"/>
              <a:gd name="connsiteY49" fmla="*/ 21646 h 659154"/>
              <a:gd name="connsiteX50" fmla="*/ 1284507 w 1425648"/>
              <a:gd name="connsiteY50" fmla="*/ 4744 h 659154"/>
              <a:gd name="connsiteX51" fmla="*/ 1245367 w 1425648"/>
              <a:gd name="connsiteY51" fmla="*/ 16012 h 659154"/>
              <a:gd name="connsiteX52" fmla="*/ 1188139 w 1425648"/>
              <a:gd name="connsiteY52" fmla="*/ 32320 h 659154"/>
              <a:gd name="connsiteX53" fmla="*/ 1130912 w 1425648"/>
              <a:gd name="connsiteY53" fmla="*/ 48332 h 659154"/>
              <a:gd name="connsiteX54" fmla="*/ 1073388 w 1425648"/>
              <a:gd name="connsiteY54" fmla="*/ 64047 h 659154"/>
              <a:gd name="connsiteX55" fmla="*/ 1015863 w 1425648"/>
              <a:gd name="connsiteY55" fmla="*/ 79466 h 659154"/>
              <a:gd name="connsiteX56" fmla="*/ 958339 w 1425648"/>
              <a:gd name="connsiteY56" fmla="*/ 94588 h 659154"/>
              <a:gd name="connsiteX57" fmla="*/ 900815 w 1425648"/>
              <a:gd name="connsiteY57" fmla="*/ 109414 h 659154"/>
              <a:gd name="connsiteX58" fmla="*/ 842995 w 1425648"/>
              <a:gd name="connsiteY58" fmla="*/ 124240 h 659154"/>
              <a:gd name="connsiteX59" fmla="*/ 785174 w 1425648"/>
              <a:gd name="connsiteY59" fmla="*/ 138769 h 659154"/>
              <a:gd name="connsiteX60" fmla="*/ 727354 w 1425648"/>
              <a:gd name="connsiteY60" fmla="*/ 153002 h 659154"/>
              <a:gd name="connsiteX61" fmla="*/ 669533 w 1425648"/>
              <a:gd name="connsiteY61" fmla="*/ 166938 h 659154"/>
              <a:gd name="connsiteX62" fmla="*/ 611416 w 1425648"/>
              <a:gd name="connsiteY62" fmla="*/ 180578 h 659154"/>
              <a:gd name="connsiteX63" fmla="*/ 553299 w 1425648"/>
              <a:gd name="connsiteY63" fmla="*/ 193921 h 659154"/>
              <a:gd name="connsiteX64" fmla="*/ 495182 w 1425648"/>
              <a:gd name="connsiteY64" fmla="*/ 207265 h 659154"/>
              <a:gd name="connsiteX65" fmla="*/ 437065 w 1425648"/>
              <a:gd name="connsiteY65" fmla="*/ 220015 h 659154"/>
              <a:gd name="connsiteX66" fmla="*/ 378947 w 1425648"/>
              <a:gd name="connsiteY66" fmla="*/ 232765 h 659154"/>
              <a:gd name="connsiteX67" fmla="*/ 375389 w 1425648"/>
              <a:gd name="connsiteY67" fmla="*/ 230096 h 659154"/>
              <a:gd name="connsiteX68" fmla="*/ 371238 w 1425648"/>
              <a:gd name="connsiteY68" fmla="*/ 247294 h 659154"/>
              <a:gd name="connsiteX69" fmla="*/ 372721 w 1425648"/>
              <a:gd name="connsiteY69" fmla="*/ 257969 h 659154"/>
              <a:gd name="connsiteX70" fmla="*/ 371831 w 1425648"/>
              <a:gd name="connsiteY70" fmla="*/ 274277 h 659154"/>
              <a:gd name="connsiteX71" fmla="*/ 373907 w 1425648"/>
              <a:gd name="connsiteY71" fmla="*/ 284655 h 659154"/>
              <a:gd name="connsiteX72" fmla="*/ 362046 w 1425648"/>
              <a:gd name="connsiteY72" fmla="*/ 287917 h 659154"/>
              <a:gd name="connsiteX73" fmla="*/ 355523 w 1425648"/>
              <a:gd name="connsiteY73" fmla="*/ 292068 h 659154"/>
              <a:gd name="connsiteX74" fmla="*/ 347517 w 1425648"/>
              <a:gd name="connsiteY74" fmla="*/ 300667 h 659154"/>
              <a:gd name="connsiteX75" fmla="*/ 331801 w 1425648"/>
              <a:gd name="connsiteY75" fmla="*/ 343069 h 659154"/>
              <a:gd name="connsiteX76" fmla="*/ 324389 w 1425648"/>
              <a:gd name="connsiteY76" fmla="*/ 348110 h 659154"/>
              <a:gd name="connsiteX77" fmla="*/ 309266 w 1425648"/>
              <a:gd name="connsiteY77" fmla="*/ 341290 h 659154"/>
              <a:gd name="connsiteX78" fmla="*/ 291772 w 1425648"/>
              <a:gd name="connsiteY78" fmla="*/ 349296 h 659154"/>
              <a:gd name="connsiteX79" fmla="*/ 281394 w 1425648"/>
              <a:gd name="connsiteY79" fmla="*/ 358784 h 659154"/>
              <a:gd name="connsiteX80" fmla="*/ 266864 w 1425648"/>
              <a:gd name="connsiteY80" fmla="*/ 380726 h 659154"/>
              <a:gd name="connsiteX81" fmla="*/ 261230 w 1425648"/>
              <a:gd name="connsiteY81" fmla="*/ 388139 h 659154"/>
              <a:gd name="connsiteX82" fmla="*/ 256190 w 1425648"/>
              <a:gd name="connsiteY82" fmla="*/ 390511 h 659154"/>
              <a:gd name="connsiteX83" fmla="*/ 252335 w 1425648"/>
              <a:gd name="connsiteY83" fmla="*/ 391104 h 659154"/>
              <a:gd name="connsiteX84" fmla="*/ 249666 w 1425648"/>
              <a:gd name="connsiteY84" fmla="*/ 388436 h 659154"/>
              <a:gd name="connsiteX85" fmla="*/ 246405 w 1425648"/>
              <a:gd name="connsiteY85" fmla="*/ 379540 h 659154"/>
              <a:gd name="connsiteX86" fmla="*/ 243736 w 1425648"/>
              <a:gd name="connsiteY86" fmla="*/ 376872 h 659154"/>
              <a:gd name="connsiteX87" fmla="*/ 238399 w 1425648"/>
              <a:gd name="connsiteY87" fmla="*/ 378058 h 659154"/>
              <a:gd name="connsiteX88" fmla="*/ 230097 w 1425648"/>
              <a:gd name="connsiteY88" fmla="*/ 383395 h 659154"/>
              <a:gd name="connsiteX89" fmla="*/ 222091 w 1425648"/>
              <a:gd name="connsiteY89" fmla="*/ 391401 h 659154"/>
              <a:gd name="connsiteX90" fmla="*/ 214678 w 1425648"/>
              <a:gd name="connsiteY90" fmla="*/ 404151 h 659154"/>
              <a:gd name="connsiteX91" fmla="*/ 202224 w 1425648"/>
              <a:gd name="connsiteY91" fmla="*/ 405634 h 659154"/>
              <a:gd name="connsiteX92" fmla="*/ 200445 w 1425648"/>
              <a:gd name="connsiteY92" fmla="*/ 408599 h 659154"/>
              <a:gd name="connsiteX93" fmla="*/ 199852 w 1425648"/>
              <a:gd name="connsiteY93" fmla="*/ 421349 h 659154"/>
              <a:gd name="connsiteX94" fmla="*/ 196887 w 1425648"/>
              <a:gd name="connsiteY94" fmla="*/ 431431 h 659154"/>
              <a:gd name="connsiteX95" fmla="*/ 191549 w 1425648"/>
              <a:gd name="connsiteY95" fmla="*/ 439733 h 659154"/>
              <a:gd name="connsiteX96" fmla="*/ 171090 w 1425648"/>
              <a:gd name="connsiteY96" fmla="*/ 449222 h 659154"/>
              <a:gd name="connsiteX97" fmla="*/ 147665 w 1425648"/>
              <a:gd name="connsiteY97" fmla="*/ 473536 h 659154"/>
              <a:gd name="connsiteX98" fmla="*/ 114159 w 1425648"/>
              <a:gd name="connsiteY98" fmla="*/ 500815 h 659154"/>
              <a:gd name="connsiteX99" fmla="*/ 80356 w 1425648"/>
              <a:gd name="connsiteY99" fmla="*/ 512676 h 659154"/>
              <a:gd name="connsiteX100" fmla="*/ 66420 w 1425648"/>
              <a:gd name="connsiteY100" fmla="*/ 519496 h 659154"/>
              <a:gd name="connsiteX101" fmla="*/ 57524 w 1425648"/>
              <a:gd name="connsiteY101" fmla="*/ 526612 h 659154"/>
              <a:gd name="connsiteX102" fmla="*/ 39437 w 1425648"/>
              <a:gd name="connsiteY102" fmla="*/ 551223 h 659154"/>
              <a:gd name="connsiteX103" fmla="*/ 34100 w 1425648"/>
              <a:gd name="connsiteY103" fmla="*/ 579096 h 659154"/>
              <a:gd name="connsiteX104" fmla="*/ 24018 w 1425648"/>
              <a:gd name="connsiteY104" fmla="*/ 586212 h 659154"/>
              <a:gd name="connsiteX105" fmla="*/ 6820 w 1425648"/>
              <a:gd name="connsiteY105" fmla="*/ 589474 h 659154"/>
              <a:gd name="connsiteX106" fmla="*/ 2669 w 1425648"/>
              <a:gd name="connsiteY106" fmla="*/ 592735 h 659154"/>
              <a:gd name="connsiteX107" fmla="*/ 0 w 1425648"/>
              <a:gd name="connsiteY107" fmla="*/ 603410 h 659154"/>
              <a:gd name="connsiteX108" fmla="*/ 1186 w 1425648"/>
              <a:gd name="connsiteY108" fmla="*/ 647887 h 659154"/>
              <a:gd name="connsiteX109" fmla="*/ 51297 w 1425648"/>
              <a:gd name="connsiteY109" fmla="*/ 637806 h 659154"/>
              <a:gd name="connsiteX110" fmla="*/ 101112 w 1425648"/>
              <a:gd name="connsiteY110" fmla="*/ 627428 h 659154"/>
              <a:gd name="connsiteX111" fmla="*/ 150927 w 1425648"/>
              <a:gd name="connsiteY111" fmla="*/ 616753 h 659154"/>
              <a:gd name="connsiteX112" fmla="*/ 200741 w 1425648"/>
              <a:gd name="connsiteY112" fmla="*/ 606078 h 659154"/>
              <a:gd name="connsiteX113" fmla="*/ 203707 w 1425648"/>
              <a:gd name="connsiteY113" fmla="*/ 605485 h 659154"/>
              <a:gd name="connsiteX114" fmla="*/ 228614 w 1425648"/>
              <a:gd name="connsiteY114" fmla="*/ 591549 h 659154"/>
              <a:gd name="connsiteX115" fmla="*/ 253225 w 1425648"/>
              <a:gd name="connsiteY115" fmla="*/ 577317 h 659154"/>
              <a:gd name="connsiteX116" fmla="*/ 258858 w 1425648"/>
              <a:gd name="connsiteY116" fmla="*/ 576723 h 659154"/>
              <a:gd name="connsiteX117" fmla="*/ 272498 w 1425648"/>
              <a:gd name="connsiteY117" fmla="*/ 564566 h 659154"/>
              <a:gd name="connsiteX118" fmla="*/ 301557 w 1425648"/>
              <a:gd name="connsiteY118" fmla="*/ 547961 h 659154"/>
              <a:gd name="connsiteX119" fmla="*/ 311935 w 1425648"/>
              <a:gd name="connsiteY119" fmla="*/ 538769 h 659154"/>
              <a:gd name="connsiteX120" fmla="*/ 318161 w 1425648"/>
              <a:gd name="connsiteY120" fmla="*/ 539362 h 659154"/>
              <a:gd name="connsiteX121" fmla="*/ 344552 w 1425648"/>
              <a:gd name="connsiteY121" fmla="*/ 534915 h 659154"/>
              <a:gd name="connsiteX122" fmla="*/ 370645 w 1425648"/>
              <a:gd name="connsiteY122" fmla="*/ 530467 h 659154"/>
              <a:gd name="connsiteX123" fmla="*/ 397035 w 1425648"/>
              <a:gd name="connsiteY123" fmla="*/ 526019 h 659154"/>
              <a:gd name="connsiteX124" fmla="*/ 423425 w 1425648"/>
              <a:gd name="connsiteY124" fmla="*/ 521275 h 659154"/>
              <a:gd name="connsiteX125" fmla="*/ 449518 w 1425648"/>
              <a:gd name="connsiteY125" fmla="*/ 516531 h 659154"/>
              <a:gd name="connsiteX126" fmla="*/ 475908 w 1425648"/>
              <a:gd name="connsiteY126" fmla="*/ 511786 h 659154"/>
              <a:gd name="connsiteX127" fmla="*/ 502002 w 1425648"/>
              <a:gd name="connsiteY127" fmla="*/ 507042 h 659154"/>
              <a:gd name="connsiteX128" fmla="*/ 528392 w 1425648"/>
              <a:gd name="connsiteY128" fmla="*/ 502298 h 659154"/>
              <a:gd name="connsiteX129" fmla="*/ 533729 w 1425648"/>
              <a:gd name="connsiteY129" fmla="*/ 503188 h 659154"/>
              <a:gd name="connsiteX130" fmla="*/ 535805 w 1425648"/>
              <a:gd name="connsiteY130" fmla="*/ 505856 h 659154"/>
              <a:gd name="connsiteX131" fmla="*/ 536694 w 1425648"/>
              <a:gd name="connsiteY131" fmla="*/ 514455 h 659154"/>
              <a:gd name="connsiteX132" fmla="*/ 538473 w 1425648"/>
              <a:gd name="connsiteY132" fmla="*/ 518903 h 659154"/>
              <a:gd name="connsiteX133" fmla="*/ 554782 w 1425648"/>
              <a:gd name="connsiteY133" fmla="*/ 504967 h 659154"/>
              <a:gd name="connsiteX134" fmla="*/ 565752 w 1425648"/>
              <a:gd name="connsiteY134" fmla="*/ 514158 h 659154"/>
              <a:gd name="connsiteX135" fmla="*/ 584136 w 1425648"/>
              <a:gd name="connsiteY135" fmla="*/ 530170 h 659154"/>
              <a:gd name="connsiteX136" fmla="*/ 587102 w 1425648"/>
              <a:gd name="connsiteY136" fmla="*/ 541438 h 659154"/>
              <a:gd name="connsiteX137" fmla="*/ 591253 w 1425648"/>
              <a:gd name="connsiteY137" fmla="*/ 557153 h 659154"/>
              <a:gd name="connsiteX138" fmla="*/ 638102 w 1425648"/>
              <a:gd name="connsiteY138" fmla="*/ 547961 h 659154"/>
              <a:gd name="connsiteX139" fmla="*/ 661231 w 1425648"/>
              <a:gd name="connsiteY139" fmla="*/ 543217 h 659154"/>
              <a:gd name="connsiteX140" fmla="*/ 684655 w 1425648"/>
              <a:gd name="connsiteY140" fmla="*/ 538473 h 659154"/>
              <a:gd name="connsiteX141" fmla="*/ 708080 w 1425648"/>
              <a:gd name="connsiteY141" fmla="*/ 533729 h 659154"/>
              <a:gd name="connsiteX142" fmla="*/ 731208 w 1425648"/>
              <a:gd name="connsiteY142" fmla="*/ 528984 h 659154"/>
              <a:gd name="connsiteX143" fmla="*/ 754633 w 1425648"/>
              <a:gd name="connsiteY143" fmla="*/ 524240 h 659154"/>
              <a:gd name="connsiteX144" fmla="*/ 778058 w 1425648"/>
              <a:gd name="connsiteY144" fmla="*/ 519199 h 659154"/>
              <a:gd name="connsiteX145" fmla="*/ 832617 w 1425648"/>
              <a:gd name="connsiteY145" fmla="*/ 554188 h 659154"/>
              <a:gd name="connsiteX146" fmla="*/ 914751 w 1425648"/>
              <a:gd name="connsiteY146" fmla="*/ 606375 h 659154"/>
              <a:gd name="connsiteX147" fmla="*/ 942328 w 1425648"/>
              <a:gd name="connsiteY147" fmla="*/ 623573 h 659154"/>
              <a:gd name="connsiteX148" fmla="*/ 969904 w 1425648"/>
              <a:gd name="connsiteY148" fmla="*/ 640771 h 659154"/>
              <a:gd name="connsiteX149" fmla="*/ 999259 w 1425648"/>
              <a:gd name="connsiteY149" fmla="*/ 659155 h 659154"/>
              <a:gd name="connsiteX150" fmla="*/ 1023573 w 1425648"/>
              <a:gd name="connsiteY150" fmla="*/ 644033 h 659154"/>
              <a:gd name="connsiteX151" fmla="*/ 1088510 w 1425648"/>
              <a:gd name="connsiteY151" fmla="*/ 628021 h 659154"/>
              <a:gd name="connsiteX152" fmla="*/ 1091771 w 1425648"/>
              <a:gd name="connsiteY152" fmla="*/ 609637 h 659154"/>
              <a:gd name="connsiteX153" fmla="*/ 1086138 w 1425648"/>
              <a:gd name="connsiteY153" fmla="*/ 573758 h 659154"/>
              <a:gd name="connsiteX154" fmla="*/ 1095034 w 1425648"/>
              <a:gd name="connsiteY154" fmla="*/ 591846 h 659154"/>
              <a:gd name="connsiteX155" fmla="*/ 1097999 w 1425648"/>
              <a:gd name="connsiteY155" fmla="*/ 609044 h 659154"/>
              <a:gd name="connsiteX156" fmla="*/ 1101260 w 1425648"/>
              <a:gd name="connsiteY156" fmla="*/ 618829 h 659154"/>
              <a:gd name="connsiteX157" fmla="*/ 1102446 w 1425648"/>
              <a:gd name="connsiteY157" fmla="*/ 594811 h 659154"/>
              <a:gd name="connsiteX158" fmla="*/ 1102150 w 1425648"/>
              <a:gd name="connsiteY158" fmla="*/ 573758 h 659154"/>
              <a:gd name="connsiteX159" fmla="*/ 1113714 w 1425648"/>
              <a:gd name="connsiteY159" fmla="*/ 541438 h 659154"/>
              <a:gd name="connsiteX160" fmla="*/ 1120238 w 1425648"/>
              <a:gd name="connsiteY160" fmla="*/ 529577 h 659154"/>
              <a:gd name="connsiteX161" fmla="*/ 1126761 w 1425648"/>
              <a:gd name="connsiteY161" fmla="*/ 522165 h 659154"/>
              <a:gd name="connsiteX162" fmla="*/ 1143662 w 1425648"/>
              <a:gd name="connsiteY162" fmla="*/ 497257 h 659154"/>
              <a:gd name="connsiteX163" fmla="*/ 1162342 w 1425648"/>
              <a:gd name="connsiteY163" fmla="*/ 475908 h 659154"/>
              <a:gd name="connsiteX164" fmla="*/ 1157302 w 1425648"/>
              <a:gd name="connsiteY164" fmla="*/ 471164 h 659154"/>
              <a:gd name="connsiteX165" fmla="*/ 1153743 w 1425648"/>
              <a:gd name="connsiteY165" fmla="*/ 464344 h 659154"/>
              <a:gd name="connsiteX166" fmla="*/ 1146924 w 1425648"/>
              <a:gd name="connsiteY166" fmla="*/ 436471 h 659154"/>
              <a:gd name="connsiteX167" fmla="*/ 1153150 w 1425648"/>
              <a:gd name="connsiteY167" fmla="*/ 442402 h 659154"/>
              <a:gd name="connsiteX168" fmla="*/ 1161156 w 1425648"/>
              <a:gd name="connsiteY168" fmla="*/ 456041 h 659154"/>
              <a:gd name="connsiteX169" fmla="*/ 1172128 w 1425648"/>
              <a:gd name="connsiteY169" fmla="*/ 456635 h 659154"/>
              <a:gd name="connsiteX170" fmla="*/ 1178651 w 1425648"/>
              <a:gd name="connsiteY170" fmla="*/ 452187 h 659154"/>
              <a:gd name="connsiteX171" fmla="*/ 1193180 w 1425648"/>
              <a:gd name="connsiteY171" fmla="*/ 428465 h 659154"/>
              <a:gd name="connsiteX172" fmla="*/ 1207413 w 1425648"/>
              <a:gd name="connsiteY172" fmla="*/ 426686 h 659154"/>
              <a:gd name="connsiteX173" fmla="*/ 1232321 w 1425648"/>
              <a:gd name="connsiteY173" fmla="*/ 418680 h 659154"/>
              <a:gd name="connsiteX174" fmla="*/ 1248036 w 1425648"/>
              <a:gd name="connsiteY174" fmla="*/ 413343 h 659154"/>
              <a:gd name="connsiteX175" fmla="*/ 1258117 w 1425648"/>
              <a:gd name="connsiteY175" fmla="*/ 409785 h 659154"/>
              <a:gd name="connsiteX176" fmla="*/ 1260193 w 1425648"/>
              <a:gd name="connsiteY176" fmla="*/ 399407 h 659154"/>
              <a:gd name="connsiteX177" fmla="*/ 1273536 w 1425648"/>
              <a:gd name="connsiteY177" fmla="*/ 391697 h 659154"/>
              <a:gd name="connsiteX178" fmla="*/ 1289548 w 1425648"/>
              <a:gd name="connsiteY178" fmla="*/ 385471 h 659154"/>
              <a:gd name="connsiteX179" fmla="*/ 1298740 w 1425648"/>
              <a:gd name="connsiteY179" fmla="*/ 368866 h 659154"/>
              <a:gd name="connsiteX180" fmla="*/ 1306450 w 1425648"/>
              <a:gd name="connsiteY180" fmla="*/ 346331 h 659154"/>
              <a:gd name="connsiteX181" fmla="*/ 1288362 w 1425648"/>
              <a:gd name="connsiteY181" fmla="*/ 340104 h 659154"/>
              <a:gd name="connsiteX182" fmla="*/ 1244478 w 1425648"/>
              <a:gd name="connsiteY182" fmla="*/ 363232 h 659154"/>
              <a:gd name="connsiteX183" fmla="*/ 1218088 w 1425648"/>
              <a:gd name="connsiteY183" fmla="*/ 364418 h 659154"/>
              <a:gd name="connsiteX184" fmla="*/ 1202965 w 1425648"/>
              <a:gd name="connsiteY184" fmla="*/ 357005 h 659154"/>
              <a:gd name="connsiteX185" fmla="*/ 1181023 w 1425648"/>
              <a:gd name="connsiteY185" fmla="*/ 335359 h 659154"/>
              <a:gd name="connsiteX186" fmla="*/ 1222239 w 1425648"/>
              <a:gd name="connsiteY186" fmla="*/ 355819 h 659154"/>
              <a:gd name="connsiteX187" fmla="*/ 1236175 w 1425648"/>
              <a:gd name="connsiteY187" fmla="*/ 354930 h 659154"/>
              <a:gd name="connsiteX188" fmla="*/ 1256338 w 1425648"/>
              <a:gd name="connsiteY188" fmla="*/ 331208 h 659154"/>
              <a:gd name="connsiteX189" fmla="*/ 1257228 w 1425648"/>
              <a:gd name="connsiteY189" fmla="*/ 324388 h 659154"/>
              <a:gd name="connsiteX190" fmla="*/ 1255745 w 1425648"/>
              <a:gd name="connsiteY190" fmla="*/ 314307 h 659154"/>
              <a:gd name="connsiteX191" fmla="*/ 1259304 w 1425648"/>
              <a:gd name="connsiteY191" fmla="*/ 299778 h 659154"/>
              <a:gd name="connsiteX192" fmla="*/ 1264937 w 1425648"/>
              <a:gd name="connsiteY192" fmla="*/ 286434 h 659154"/>
              <a:gd name="connsiteX193" fmla="*/ 1256634 w 1425648"/>
              <a:gd name="connsiteY193" fmla="*/ 281097 h 659154"/>
              <a:gd name="connsiteX194" fmla="*/ 1248629 w 1425648"/>
              <a:gd name="connsiteY194" fmla="*/ 278132 h 659154"/>
              <a:gd name="connsiteX195" fmla="*/ 1181023 w 1425648"/>
              <a:gd name="connsiteY195" fmla="*/ 269829 h 659154"/>
              <a:gd name="connsiteX196" fmla="*/ 1167087 w 1425648"/>
              <a:gd name="connsiteY196" fmla="*/ 258858 h 659154"/>
              <a:gd name="connsiteX197" fmla="*/ 1194959 w 1425648"/>
              <a:gd name="connsiteY197" fmla="*/ 264789 h 659154"/>
              <a:gd name="connsiteX198" fmla="*/ 1219867 w 1425648"/>
              <a:gd name="connsiteY198" fmla="*/ 264492 h 659154"/>
              <a:gd name="connsiteX199" fmla="*/ 1235879 w 1425648"/>
              <a:gd name="connsiteY199" fmla="*/ 255300 h 659154"/>
              <a:gd name="connsiteX200" fmla="*/ 1235582 w 1425648"/>
              <a:gd name="connsiteY200" fmla="*/ 238992 h 659154"/>
              <a:gd name="connsiteX201" fmla="*/ 1240919 w 1425648"/>
              <a:gd name="connsiteY201" fmla="*/ 236916 h 659154"/>
              <a:gd name="connsiteX202" fmla="*/ 1249221 w 1425648"/>
              <a:gd name="connsiteY202" fmla="*/ 239585 h 659154"/>
              <a:gd name="connsiteX203" fmla="*/ 1255745 w 1425648"/>
              <a:gd name="connsiteY203" fmla="*/ 253225 h 659154"/>
              <a:gd name="connsiteX204" fmla="*/ 1261972 w 1425648"/>
              <a:gd name="connsiteY204" fmla="*/ 260044 h 659154"/>
              <a:gd name="connsiteX205" fmla="*/ 1268199 w 1425648"/>
              <a:gd name="connsiteY205" fmla="*/ 255893 h 659154"/>
              <a:gd name="connsiteX206" fmla="*/ 1277688 w 1425648"/>
              <a:gd name="connsiteY206" fmla="*/ 254707 h 659154"/>
              <a:gd name="connsiteX207" fmla="*/ 1297850 w 1425648"/>
              <a:gd name="connsiteY207" fmla="*/ 255893 h 659154"/>
              <a:gd name="connsiteX208" fmla="*/ 1314752 w 1425648"/>
              <a:gd name="connsiteY208" fmla="*/ 254114 h 659154"/>
              <a:gd name="connsiteX209" fmla="*/ 1324537 w 1425648"/>
              <a:gd name="connsiteY209" fmla="*/ 245515 h 659154"/>
              <a:gd name="connsiteX210" fmla="*/ 1339956 w 1425648"/>
              <a:gd name="connsiteY210" fmla="*/ 213491 h 659154"/>
              <a:gd name="connsiteX211" fmla="*/ 1363084 w 1425648"/>
              <a:gd name="connsiteY211" fmla="*/ 176427 h 659154"/>
              <a:gd name="connsiteX212" fmla="*/ 1361304 w 1425648"/>
              <a:gd name="connsiteY212" fmla="*/ 151223 h 659154"/>
              <a:gd name="connsiteX213" fmla="*/ 1354782 w 1425648"/>
              <a:gd name="connsiteY213" fmla="*/ 136397 h 659154"/>
              <a:gd name="connsiteX214" fmla="*/ 1349444 w 1425648"/>
              <a:gd name="connsiteY214" fmla="*/ 125723 h 659154"/>
              <a:gd name="connsiteX215" fmla="*/ 1340252 w 1425648"/>
              <a:gd name="connsiteY215" fmla="*/ 116531 h 659154"/>
              <a:gd name="connsiteX216" fmla="*/ 1333136 w 1425648"/>
              <a:gd name="connsiteY216" fmla="*/ 117717 h 659154"/>
              <a:gd name="connsiteX217" fmla="*/ 1316827 w 1425648"/>
              <a:gd name="connsiteY217" fmla="*/ 136397 h 659154"/>
              <a:gd name="connsiteX218" fmla="*/ 1322461 w 1425648"/>
              <a:gd name="connsiteY218" fmla="*/ 172276 h 659154"/>
              <a:gd name="connsiteX219" fmla="*/ 1317124 w 1425648"/>
              <a:gd name="connsiteY219" fmla="*/ 180578 h 659154"/>
              <a:gd name="connsiteX220" fmla="*/ 1311194 w 1425648"/>
              <a:gd name="connsiteY220" fmla="*/ 182654 h 659154"/>
              <a:gd name="connsiteX221" fmla="*/ 1307339 w 1425648"/>
              <a:gd name="connsiteY221" fmla="*/ 162787 h 659154"/>
              <a:gd name="connsiteX222" fmla="*/ 1304966 w 1425648"/>
              <a:gd name="connsiteY222" fmla="*/ 143810 h 659154"/>
              <a:gd name="connsiteX223" fmla="*/ 1298740 w 1425648"/>
              <a:gd name="connsiteY223" fmla="*/ 126019 h 659154"/>
              <a:gd name="connsiteX224" fmla="*/ 1275908 w 1425648"/>
              <a:gd name="connsiteY224" fmla="*/ 128095 h 659154"/>
              <a:gd name="connsiteX225" fmla="*/ 1267902 w 1425648"/>
              <a:gd name="connsiteY225" fmla="*/ 135508 h 659154"/>
              <a:gd name="connsiteX226" fmla="*/ 1253670 w 1425648"/>
              <a:gd name="connsiteY226" fmla="*/ 142921 h 659154"/>
              <a:gd name="connsiteX227" fmla="*/ 1230245 w 1425648"/>
              <a:gd name="connsiteY227" fmla="*/ 149147 h 659154"/>
              <a:gd name="connsiteX228" fmla="*/ 1213937 w 1425648"/>
              <a:gd name="connsiteY228" fmla="*/ 156560 h 659154"/>
              <a:gd name="connsiteX229" fmla="*/ 1194663 w 1425648"/>
              <a:gd name="connsiteY229" fmla="*/ 159229 h 659154"/>
              <a:gd name="connsiteX230" fmla="*/ 1191994 w 1425648"/>
              <a:gd name="connsiteY230" fmla="*/ 143514 h 659154"/>
              <a:gd name="connsiteX231" fmla="*/ 1183395 w 1425648"/>
              <a:gd name="connsiteY231" fmla="*/ 124537 h 659154"/>
              <a:gd name="connsiteX232" fmla="*/ 1179541 w 1425648"/>
              <a:gd name="connsiteY232" fmla="*/ 104967 h 659154"/>
              <a:gd name="connsiteX233" fmla="*/ 1186360 w 1425648"/>
              <a:gd name="connsiteY233" fmla="*/ 120385 h 659154"/>
              <a:gd name="connsiteX234" fmla="*/ 1196146 w 1425648"/>
              <a:gd name="connsiteY234" fmla="*/ 133136 h 659154"/>
              <a:gd name="connsiteX235" fmla="*/ 1218384 w 1425648"/>
              <a:gd name="connsiteY235" fmla="*/ 139659 h 659154"/>
              <a:gd name="connsiteX236" fmla="*/ 1230542 w 1425648"/>
              <a:gd name="connsiteY236" fmla="*/ 133432 h 659154"/>
              <a:gd name="connsiteX237" fmla="*/ 1237065 w 1425648"/>
              <a:gd name="connsiteY237" fmla="*/ 122758 h 659154"/>
              <a:gd name="connsiteX238" fmla="*/ 1240029 w 1425648"/>
              <a:gd name="connsiteY238" fmla="*/ 107635 h 659154"/>
              <a:gd name="connsiteX239" fmla="*/ 1249518 w 1425648"/>
              <a:gd name="connsiteY239" fmla="*/ 103781 h 659154"/>
              <a:gd name="connsiteX240" fmla="*/ 1265530 w 1425648"/>
              <a:gd name="connsiteY240" fmla="*/ 103781 h 659154"/>
              <a:gd name="connsiteX241" fmla="*/ 1254855 w 1425648"/>
              <a:gd name="connsiteY241" fmla="*/ 91030 h 659154"/>
              <a:gd name="connsiteX242" fmla="*/ 1263751 w 1425648"/>
              <a:gd name="connsiteY242" fmla="*/ 93403 h 659154"/>
              <a:gd name="connsiteX243" fmla="*/ 1276204 w 1425648"/>
              <a:gd name="connsiteY243" fmla="*/ 94292 h 659154"/>
              <a:gd name="connsiteX244" fmla="*/ 1274129 w 1425648"/>
              <a:gd name="connsiteY244" fmla="*/ 80059 h 659154"/>
              <a:gd name="connsiteX245" fmla="*/ 1269681 w 1425648"/>
              <a:gd name="connsiteY245" fmla="*/ 67309 h 659154"/>
              <a:gd name="connsiteX246" fmla="*/ 1286879 w 1425648"/>
              <a:gd name="connsiteY246" fmla="*/ 72053 h 659154"/>
              <a:gd name="connsiteX247" fmla="*/ 1304671 w 1425648"/>
              <a:gd name="connsiteY247" fmla="*/ 72053 h 659154"/>
              <a:gd name="connsiteX248" fmla="*/ 1317124 w 1425648"/>
              <a:gd name="connsiteY248" fmla="*/ 75611 h 659154"/>
              <a:gd name="connsiteX249" fmla="*/ 1330467 w 1425648"/>
              <a:gd name="connsiteY249" fmla="*/ 85100 h 659154"/>
              <a:gd name="connsiteX250" fmla="*/ 1314752 w 1425648"/>
              <a:gd name="connsiteY250" fmla="*/ 56338 h 659154"/>
              <a:gd name="connsiteX251" fmla="*/ 1300222 w 1425648"/>
              <a:gd name="connsiteY251" fmla="*/ 36471 h 65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425648" h="659154">
                <a:moveTo>
                  <a:pt x="1291624" y="411861"/>
                </a:moveTo>
                <a:lnTo>
                  <a:pt x="1277391" y="407413"/>
                </a:lnTo>
                <a:lnTo>
                  <a:pt x="1268791" y="408599"/>
                </a:lnTo>
                <a:lnTo>
                  <a:pt x="1271460" y="411267"/>
                </a:lnTo>
                <a:lnTo>
                  <a:pt x="1281246" y="413047"/>
                </a:lnTo>
                <a:lnTo>
                  <a:pt x="1288066" y="413343"/>
                </a:lnTo>
                <a:lnTo>
                  <a:pt x="1291624" y="411861"/>
                </a:lnTo>
                <a:close/>
                <a:moveTo>
                  <a:pt x="1299037" y="412157"/>
                </a:moveTo>
                <a:lnTo>
                  <a:pt x="1314455" y="373017"/>
                </a:lnTo>
                <a:lnTo>
                  <a:pt x="1331653" y="338918"/>
                </a:lnTo>
                <a:lnTo>
                  <a:pt x="1325130" y="346034"/>
                </a:lnTo>
                <a:lnTo>
                  <a:pt x="1304077" y="386360"/>
                </a:lnTo>
                <a:lnTo>
                  <a:pt x="1295479" y="415715"/>
                </a:lnTo>
                <a:lnTo>
                  <a:pt x="1299037" y="412157"/>
                </a:lnTo>
                <a:close/>
                <a:moveTo>
                  <a:pt x="1386805" y="268347"/>
                </a:moveTo>
                <a:lnTo>
                  <a:pt x="1374351" y="275760"/>
                </a:lnTo>
                <a:lnTo>
                  <a:pt x="1358043" y="291772"/>
                </a:lnTo>
                <a:lnTo>
                  <a:pt x="1361601" y="291772"/>
                </a:lnTo>
                <a:lnTo>
                  <a:pt x="1386805" y="268347"/>
                </a:lnTo>
                <a:close/>
                <a:moveTo>
                  <a:pt x="1422387" y="246998"/>
                </a:moveTo>
                <a:lnTo>
                  <a:pt x="1425649" y="237213"/>
                </a:lnTo>
                <a:lnTo>
                  <a:pt x="1423573" y="201334"/>
                </a:lnTo>
                <a:lnTo>
                  <a:pt x="1418533" y="177910"/>
                </a:lnTo>
                <a:lnTo>
                  <a:pt x="1406968" y="148554"/>
                </a:lnTo>
                <a:lnTo>
                  <a:pt x="1400149" y="139362"/>
                </a:lnTo>
                <a:lnTo>
                  <a:pt x="1401631" y="146182"/>
                </a:lnTo>
                <a:lnTo>
                  <a:pt x="1414085" y="177613"/>
                </a:lnTo>
                <a:lnTo>
                  <a:pt x="1417939" y="196590"/>
                </a:lnTo>
                <a:lnTo>
                  <a:pt x="1421201" y="238992"/>
                </a:lnTo>
                <a:lnTo>
                  <a:pt x="1399555" y="257969"/>
                </a:lnTo>
                <a:lnTo>
                  <a:pt x="1401928" y="259155"/>
                </a:lnTo>
                <a:lnTo>
                  <a:pt x="1422387" y="246998"/>
                </a:lnTo>
                <a:close/>
                <a:moveTo>
                  <a:pt x="1374351" y="128095"/>
                </a:moveTo>
                <a:lnTo>
                  <a:pt x="1372869" y="123054"/>
                </a:lnTo>
                <a:lnTo>
                  <a:pt x="1369311" y="117717"/>
                </a:lnTo>
                <a:lnTo>
                  <a:pt x="1356561" y="113862"/>
                </a:lnTo>
                <a:lnTo>
                  <a:pt x="1373166" y="132839"/>
                </a:lnTo>
                <a:lnTo>
                  <a:pt x="1374351" y="128095"/>
                </a:lnTo>
                <a:close/>
                <a:moveTo>
                  <a:pt x="1385323" y="119792"/>
                </a:moveTo>
                <a:lnTo>
                  <a:pt x="1334915" y="59600"/>
                </a:lnTo>
                <a:lnTo>
                  <a:pt x="1302001" y="0"/>
                </a:lnTo>
                <a:lnTo>
                  <a:pt x="1296961" y="1482"/>
                </a:lnTo>
                <a:lnTo>
                  <a:pt x="1324537" y="53669"/>
                </a:lnTo>
                <a:lnTo>
                  <a:pt x="1346479" y="83321"/>
                </a:lnTo>
                <a:lnTo>
                  <a:pt x="1382358" y="122461"/>
                </a:lnTo>
                <a:lnTo>
                  <a:pt x="1392439" y="130763"/>
                </a:lnTo>
                <a:lnTo>
                  <a:pt x="1385323" y="119792"/>
                </a:lnTo>
                <a:close/>
                <a:moveTo>
                  <a:pt x="1300222" y="36471"/>
                </a:moveTo>
                <a:lnTo>
                  <a:pt x="1289251" y="29948"/>
                </a:lnTo>
                <a:lnTo>
                  <a:pt x="1284507" y="21646"/>
                </a:lnTo>
                <a:lnTo>
                  <a:pt x="1284507" y="4744"/>
                </a:lnTo>
                <a:lnTo>
                  <a:pt x="1245367" y="16012"/>
                </a:lnTo>
                <a:lnTo>
                  <a:pt x="1188139" y="32320"/>
                </a:lnTo>
                <a:lnTo>
                  <a:pt x="1130912" y="48332"/>
                </a:lnTo>
                <a:lnTo>
                  <a:pt x="1073388" y="64047"/>
                </a:lnTo>
                <a:lnTo>
                  <a:pt x="1015863" y="79466"/>
                </a:lnTo>
                <a:lnTo>
                  <a:pt x="958339" y="94588"/>
                </a:lnTo>
                <a:lnTo>
                  <a:pt x="900815" y="109414"/>
                </a:lnTo>
                <a:lnTo>
                  <a:pt x="842995" y="124240"/>
                </a:lnTo>
                <a:lnTo>
                  <a:pt x="785174" y="138769"/>
                </a:lnTo>
                <a:lnTo>
                  <a:pt x="727354" y="153002"/>
                </a:lnTo>
                <a:lnTo>
                  <a:pt x="669533" y="166938"/>
                </a:lnTo>
                <a:lnTo>
                  <a:pt x="611416" y="180578"/>
                </a:lnTo>
                <a:lnTo>
                  <a:pt x="553299" y="193921"/>
                </a:lnTo>
                <a:lnTo>
                  <a:pt x="495182" y="207265"/>
                </a:lnTo>
                <a:lnTo>
                  <a:pt x="437065" y="220015"/>
                </a:lnTo>
                <a:lnTo>
                  <a:pt x="378947" y="232765"/>
                </a:lnTo>
                <a:lnTo>
                  <a:pt x="375389" y="230096"/>
                </a:lnTo>
                <a:lnTo>
                  <a:pt x="371238" y="247294"/>
                </a:lnTo>
                <a:lnTo>
                  <a:pt x="372721" y="257969"/>
                </a:lnTo>
                <a:lnTo>
                  <a:pt x="371831" y="274277"/>
                </a:lnTo>
                <a:lnTo>
                  <a:pt x="373907" y="284655"/>
                </a:lnTo>
                <a:lnTo>
                  <a:pt x="362046" y="287917"/>
                </a:lnTo>
                <a:lnTo>
                  <a:pt x="355523" y="292068"/>
                </a:lnTo>
                <a:lnTo>
                  <a:pt x="347517" y="300667"/>
                </a:lnTo>
                <a:lnTo>
                  <a:pt x="331801" y="343069"/>
                </a:lnTo>
                <a:lnTo>
                  <a:pt x="324389" y="348110"/>
                </a:lnTo>
                <a:lnTo>
                  <a:pt x="309266" y="341290"/>
                </a:lnTo>
                <a:lnTo>
                  <a:pt x="291772" y="349296"/>
                </a:lnTo>
                <a:lnTo>
                  <a:pt x="281394" y="358784"/>
                </a:lnTo>
                <a:lnTo>
                  <a:pt x="266864" y="380726"/>
                </a:lnTo>
                <a:lnTo>
                  <a:pt x="261230" y="388139"/>
                </a:lnTo>
                <a:lnTo>
                  <a:pt x="256190" y="390511"/>
                </a:lnTo>
                <a:lnTo>
                  <a:pt x="252335" y="391104"/>
                </a:lnTo>
                <a:lnTo>
                  <a:pt x="249666" y="388436"/>
                </a:lnTo>
                <a:lnTo>
                  <a:pt x="246405" y="379540"/>
                </a:lnTo>
                <a:lnTo>
                  <a:pt x="243736" y="376872"/>
                </a:lnTo>
                <a:lnTo>
                  <a:pt x="238399" y="378058"/>
                </a:lnTo>
                <a:lnTo>
                  <a:pt x="230097" y="383395"/>
                </a:lnTo>
                <a:lnTo>
                  <a:pt x="222091" y="391401"/>
                </a:lnTo>
                <a:lnTo>
                  <a:pt x="214678" y="404151"/>
                </a:lnTo>
                <a:lnTo>
                  <a:pt x="202224" y="405634"/>
                </a:lnTo>
                <a:lnTo>
                  <a:pt x="200445" y="408599"/>
                </a:lnTo>
                <a:lnTo>
                  <a:pt x="199852" y="421349"/>
                </a:lnTo>
                <a:lnTo>
                  <a:pt x="196887" y="431431"/>
                </a:lnTo>
                <a:lnTo>
                  <a:pt x="191549" y="439733"/>
                </a:lnTo>
                <a:lnTo>
                  <a:pt x="171090" y="449222"/>
                </a:lnTo>
                <a:lnTo>
                  <a:pt x="147665" y="473536"/>
                </a:lnTo>
                <a:lnTo>
                  <a:pt x="114159" y="500815"/>
                </a:lnTo>
                <a:lnTo>
                  <a:pt x="80356" y="512676"/>
                </a:lnTo>
                <a:lnTo>
                  <a:pt x="66420" y="519496"/>
                </a:lnTo>
                <a:lnTo>
                  <a:pt x="57524" y="526612"/>
                </a:lnTo>
                <a:lnTo>
                  <a:pt x="39437" y="551223"/>
                </a:lnTo>
                <a:lnTo>
                  <a:pt x="34100" y="579096"/>
                </a:lnTo>
                <a:lnTo>
                  <a:pt x="24018" y="586212"/>
                </a:lnTo>
                <a:lnTo>
                  <a:pt x="6820" y="589474"/>
                </a:lnTo>
                <a:lnTo>
                  <a:pt x="2669" y="592735"/>
                </a:lnTo>
                <a:lnTo>
                  <a:pt x="0" y="603410"/>
                </a:lnTo>
                <a:lnTo>
                  <a:pt x="1186" y="647887"/>
                </a:lnTo>
                <a:lnTo>
                  <a:pt x="51297" y="637806"/>
                </a:lnTo>
                <a:lnTo>
                  <a:pt x="101112" y="627428"/>
                </a:lnTo>
                <a:lnTo>
                  <a:pt x="150927" y="616753"/>
                </a:lnTo>
                <a:lnTo>
                  <a:pt x="200741" y="606078"/>
                </a:lnTo>
                <a:lnTo>
                  <a:pt x="203707" y="605485"/>
                </a:lnTo>
                <a:lnTo>
                  <a:pt x="228614" y="591549"/>
                </a:lnTo>
                <a:lnTo>
                  <a:pt x="253225" y="577317"/>
                </a:lnTo>
                <a:lnTo>
                  <a:pt x="258858" y="576723"/>
                </a:lnTo>
                <a:lnTo>
                  <a:pt x="272498" y="564566"/>
                </a:lnTo>
                <a:lnTo>
                  <a:pt x="301557" y="547961"/>
                </a:lnTo>
                <a:lnTo>
                  <a:pt x="311935" y="538769"/>
                </a:lnTo>
                <a:lnTo>
                  <a:pt x="318161" y="539362"/>
                </a:lnTo>
                <a:lnTo>
                  <a:pt x="344552" y="534915"/>
                </a:lnTo>
                <a:lnTo>
                  <a:pt x="370645" y="530467"/>
                </a:lnTo>
                <a:lnTo>
                  <a:pt x="397035" y="526019"/>
                </a:lnTo>
                <a:lnTo>
                  <a:pt x="423425" y="521275"/>
                </a:lnTo>
                <a:lnTo>
                  <a:pt x="449518" y="516531"/>
                </a:lnTo>
                <a:lnTo>
                  <a:pt x="475908" y="511786"/>
                </a:lnTo>
                <a:lnTo>
                  <a:pt x="502002" y="507042"/>
                </a:lnTo>
                <a:lnTo>
                  <a:pt x="528392" y="502298"/>
                </a:lnTo>
                <a:lnTo>
                  <a:pt x="533729" y="503188"/>
                </a:lnTo>
                <a:lnTo>
                  <a:pt x="535805" y="505856"/>
                </a:lnTo>
                <a:lnTo>
                  <a:pt x="536694" y="514455"/>
                </a:lnTo>
                <a:lnTo>
                  <a:pt x="538473" y="518903"/>
                </a:lnTo>
                <a:lnTo>
                  <a:pt x="554782" y="504967"/>
                </a:lnTo>
                <a:lnTo>
                  <a:pt x="565752" y="514158"/>
                </a:lnTo>
                <a:lnTo>
                  <a:pt x="584136" y="530170"/>
                </a:lnTo>
                <a:lnTo>
                  <a:pt x="587102" y="541438"/>
                </a:lnTo>
                <a:lnTo>
                  <a:pt x="591253" y="557153"/>
                </a:lnTo>
                <a:lnTo>
                  <a:pt x="638102" y="547961"/>
                </a:lnTo>
                <a:lnTo>
                  <a:pt x="661231" y="543217"/>
                </a:lnTo>
                <a:lnTo>
                  <a:pt x="684655" y="538473"/>
                </a:lnTo>
                <a:lnTo>
                  <a:pt x="708080" y="533729"/>
                </a:lnTo>
                <a:lnTo>
                  <a:pt x="731208" y="528984"/>
                </a:lnTo>
                <a:lnTo>
                  <a:pt x="754633" y="524240"/>
                </a:lnTo>
                <a:lnTo>
                  <a:pt x="778058" y="519199"/>
                </a:lnTo>
                <a:lnTo>
                  <a:pt x="832617" y="554188"/>
                </a:lnTo>
                <a:lnTo>
                  <a:pt x="914751" y="606375"/>
                </a:lnTo>
                <a:lnTo>
                  <a:pt x="942328" y="623573"/>
                </a:lnTo>
                <a:lnTo>
                  <a:pt x="969904" y="640771"/>
                </a:lnTo>
                <a:lnTo>
                  <a:pt x="999259" y="659155"/>
                </a:lnTo>
                <a:lnTo>
                  <a:pt x="1023573" y="644033"/>
                </a:lnTo>
                <a:lnTo>
                  <a:pt x="1088510" y="628021"/>
                </a:lnTo>
                <a:lnTo>
                  <a:pt x="1091771" y="609637"/>
                </a:lnTo>
                <a:lnTo>
                  <a:pt x="1086138" y="573758"/>
                </a:lnTo>
                <a:lnTo>
                  <a:pt x="1095034" y="591846"/>
                </a:lnTo>
                <a:lnTo>
                  <a:pt x="1097999" y="609044"/>
                </a:lnTo>
                <a:lnTo>
                  <a:pt x="1101260" y="618829"/>
                </a:lnTo>
                <a:lnTo>
                  <a:pt x="1102446" y="594811"/>
                </a:lnTo>
                <a:lnTo>
                  <a:pt x="1102150" y="573758"/>
                </a:lnTo>
                <a:lnTo>
                  <a:pt x="1113714" y="541438"/>
                </a:lnTo>
                <a:lnTo>
                  <a:pt x="1120238" y="529577"/>
                </a:lnTo>
                <a:lnTo>
                  <a:pt x="1126761" y="522165"/>
                </a:lnTo>
                <a:lnTo>
                  <a:pt x="1143662" y="497257"/>
                </a:lnTo>
                <a:lnTo>
                  <a:pt x="1162342" y="475908"/>
                </a:lnTo>
                <a:lnTo>
                  <a:pt x="1157302" y="471164"/>
                </a:lnTo>
                <a:lnTo>
                  <a:pt x="1153743" y="464344"/>
                </a:lnTo>
                <a:lnTo>
                  <a:pt x="1146924" y="436471"/>
                </a:lnTo>
                <a:lnTo>
                  <a:pt x="1153150" y="442402"/>
                </a:lnTo>
                <a:lnTo>
                  <a:pt x="1161156" y="456041"/>
                </a:lnTo>
                <a:lnTo>
                  <a:pt x="1172128" y="456635"/>
                </a:lnTo>
                <a:lnTo>
                  <a:pt x="1178651" y="452187"/>
                </a:lnTo>
                <a:lnTo>
                  <a:pt x="1193180" y="428465"/>
                </a:lnTo>
                <a:lnTo>
                  <a:pt x="1207413" y="426686"/>
                </a:lnTo>
                <a:lnTo>
                  <a:pt x="1232321" y="418680"/>
                </a:lnTo>
                <a:lnTo>
                  <a:pt x="1248036" y="413343"/>
                </a:lnTo>
                <a:lnTo>
                  <a:pt x="1258117" y="409785"/>
                </a:lnTo>
                <a:lnTo>
                  <a:pt x="1260193" y="399407"/>
                </a:lnTo>
                <a:lnTo>
                  <a:pt x="1273536" y="391697"/>
                </a:lnTo>
                <a:lnTo>
                  <a:pt x="1289548" y="385471"/>
                </a:lnTo>
                <a:lnTo>
                  <a:pt x="1298740" y="368866"/>
                </a:lnTo>
                <a:lnTo>
                  <a:pt x="1306450" y="346331"/>
                </a:lnTo>
                <a:lnTo>
                  <a:pt x="1288362" y="340104"/>
                </a:lnTo>
                <a:lnTo>
                  <a:pt x="1244478" y="363232"/>
                </a:lnTo>
                <a:lnTo>
                  <a:pt x="1218088" y="364418"/>
                </a:lnTo>
                <a:lnTo>
                  <a:pt x="1202965" y="357005"/>
                </a:lnTo>
                <a:lnTo>
                  <a:pt x="1181023" y="335359"/>
                </a:lnTo>
                <a:lnTo>
                  <a:pt x="1222239" y="355819"/>
                </a:lnTo>
                <a:lnTo>
                  <a:pt x="1236175" y="354930"/>
                </a:lnTo>
                <a:lnTo>
                  <a:pt x="1256338" y="331208"/>
                </a:lnTo>
                <a:lnTo>
                  <a:pt x="1257228" y="324388"/>
                </a:lnTo>
                <a:lnTo>
                  <a:pt x="1255745" y="314307"/>
                </a:lnTo>
                <a:lnTo>
                  <a:pt x="1259304" y="299778"/>
                </a:lnTo>
                <a:lnTo>
                  <a:pt x="1264937" y="286434"/>
                </a:lnTo>
                <a:lnTo>
                  <a:pt x="1256634" y="281097"/>
                </a:lnTo>
                <a:lnTo>
                  <a:pt x="1248629" y="278132"/>
                </a:lnTo>
                <a:lnTo>
                  <a:pt x="1181023" y="269829"/>
                </a:lnTo>
                <a:lnTo>
                  <a:pt x="1167087" y="258858"/>
                </a:lnTo>
                <a:lnTo>
                  <a:pt x="1194959" y="264789"/>
                </a:lnTo>
                <a:lnTo>
                  <a:pt x="1219867" y="264492"/>
                </a:lnTo>
                <a:lnTo>
                  <a:pt x="1235879" y="255300"/>
                </a:lnTo>
                <a:lnTo>
                  <a:pt x="1235582" y="238992"/>
                </a:lnTo>
                <a:lnTo>
                  <a:pt x="1240919" y="236916"/>
                </a:lnTo>
                <a:lnTo>
                  <a:pt x="1249221" y="239585"/>
                </a:lnTo>
                <a:lnTo>
                  <a:pt x="1255745" y="253225"/>
                </a:lnTo>
                <a:lnTo>
                  <a:pt x="1261972" y="260044"/>
                </a:lnTo>
                <a:lnTo>
                  <a:pt x="1268199" y="255893"/>
                </a:lnTo>
                <a:lnTo>
                  <a:pt x="1277688" y="254707"/>
                </a:lnTo>
                <a:lnTo>
                  <a:pt x="1297850" y="255893"/>
                </a:lnTo>
                <a:lnTo>
                  <a:pt x="1314752" y="254114"/>
                </a:lnTo>
                <a:lnTo>
                  <a:pt x="1324537" y="245515"/>
                </a:lnTo>
                <a:lnTo>
                  <a:pt x="1339956" y="213491"/>
                </a:lnTo>
                <a:lnTo>
                  <a:pt x="1363084" y="176427"/>
                </a:lnTo>
                <a:lnTo>
                  <a:pt x="1361304" y="151223"/>
                </a:lnTo>
                <a:lnTo>
                  <a:pt x="1354782" y="136397"/>
                </a:lnTo>
                <a:lnTo>
                  <a:pt x="1349444" y="125723"/>
                </a:lnTo>
                <a:lnTo>
                  <a:pt x="1340252" y="116531"/>
                </a:lnTo>
                <a:lnTo>
                  <a:pt x="1333136" y="117717"/>
                </a:lnTo>
                <a:lnTo>
                  <a:pt x="1316827" y="136397"/>
                </a:lnTo>
                <a:lnTo>
                  <a:pt x="1322461" y="172276"/>
                </a:lnTo>
                <a:lnTo>
                  <a:pt x="1317124" y="180578"/>
                </a:lnTo>
                <a:lnTo>
                  <a:pt x="1311194" y="182654"/>
                </a:lnTo>
                <a:lnTo>
                  <a:pt x="1307339" y="162787"/>
                </a:lnTo>
                <a:lnTo>
                  <a:pt x="1304966" y="143810"/>
                </a:lnTo>
                <a:lnTo>
                  <a:pt x="1298740" y="126019"/>
                </a:lnTo>
                <a:lnTo>
                  <a:pt x="1275908" y="128095"/>
                </a:lnTo>
                <a:lnTo>
                  <a:pt x="1267902" y="135508"/>
                </a:lnTo>
                <a:lnTo>
                  <a:pt x="1253670" y="142921"/>
                </a:lnTo>
                <a:lnTo>
                  <a:pt x="1230245" y="149147"/>
                </a:lnTo>
                <a:lnTo>
                  <a:pt x="1213937" y="156560"/>
                </a:lnTo>
                <a:lnTo>
                  <a:pt x="1194663" y="159229"/>
                </a:lnTo>
                <a:lnTo>
                  <a:pt x="1191994" y="143514"/>
                </a:lnTo>
                <a:lnTo>
                  <a:pt x="1183395" y="124537"/>
                </a:lnTo>
                <a:lnTo>
                  <a:pt x="1179541" y="104967"/>
                </a:lnTo>
                <a:lnTo>
                  <a:pt x="1186360" y="120385"/>
                </a:lnTo>
                <a:lnTo>
                  <a:pt x="1196146" y="133136"/>
                </a:lnTo>
                <a:lnTo>
                  <a:pt x="1218384" y="139659"/>
                </a:lnTo>
                <a:lnTo>
                  <a:pt x="1230542" y="133432"/>
                </a:lnTo>
                <a:lnTo>
                  <a:pt x="1237065" y="122758"/>
                </a:lnTo>
                <a:lnTo>
                  <a:pt x="1240029" y="107635"/>
                </a:lnTo>
                <a:lnTo>
                  <a:pt x="1249518" y="103781"/>
                </a:lnTo>
                <a:lnTo>
                  <a:pt x="1265530" y="103781"/>
                </a:lnTo>
                <a:lnTo>
                  <a:pt x="1254855" y="91030"/>
                </a:lnTo>
                <a:lnTo>
                  <a:pt x="1263751" y="93403"/>
                </a:lnTo>
                <a:lnTo>
                  <a:pt x="1276204" y="94292"/>
                </a:lnTo>
                <a:lnTo>
                  <a:pt x="1274129" y="80059"/>
                </a:lnTo>
                <a:lnTo>
                  <a:pt x="1269681" y="67309"/>
                </a:lnTo>
                <a:lnTo>
                  <a:pt x="1286879" y="72053"/>
                </a:lnTo>
                <a:lnTo>
                  <a:pt x="1304671" y="72053"/>
                </a:lnTo>
                <a:lnTo>
                  <a:pt x="1317124" y="75611"/>
                </a:lnTo>
                <a:lnTo>
                  <a:pt x="1330467" y="85100"/>
                </a:lnTo>
                <a:lnTo>
                  <a:pt x="1314752" y="56338"/>
                </a:lnTo>
                <a:lnTo>
                  <a:pt x="1300222" y="36471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4204B57-70CF-8356-3808-1FAC2805B3A5}"/>
              </a:ext>
            </a:extLst>
          </p:cNvPr>
          <p:cNvSpPr/>
          <p:nvPr/>
        </p:nvSpPr>
        <p:spPr>
          <a:xfrm>
            <a:off x="4992275" y="2308509"/>
            <a:ext cx="940827" cy="566694"/>
          </a:xfrm>
          <a:custGeom>
            <a:avLst/>
            <a:gdLst>
              <a:gd name="connsiteX0" fmla="*/ 1066271 w 1066271"/>
              <a:gd name="connsiteY0" fmla="*/ 631282 h 642253"/>
              <a:gd name="connsiteX1" fmla="*/ 1063603 w 1066271"/>
              <a:gd name="connsiteY1" fmla="*/ 615567 h 642253"/>
              <a:gd name="connsiteX2" fmla="*/ 1063899 w 1066271"/>
              <a:gd name="connsiteY2" fmla="*/ 590956 h 642253"/>
              <a:gd name="connsiteX3" fmla="*/ 1058562 w 1066271"/>
              <a:gd name="connsiteY3" fmla="*/ 572869 h 642253"/>
              <a:gd name="connsiteX4" fmla="*/ 1057376 w 1066271"/>
              <a:gd name="connsiteY4" fmla="*/ 563677 h 642253"/>
              <a:gd name="connsiteX5" fmla="*/ 1054114 w 1066271"/>
              <a:gd name="connsiteY5" fmla="*/ 552409 h 642253"/>
              <a:gd name="connsiteX6" fmla="*/ 1036916 w 1066271"/>
              <a:gd name="connsiteY6" fmla="*/ 523054 h 642253"/>
              <a:gd name="connsiteX7" fmla="*/ 1032172 w 1066271"/>
              <a:gd name="connsiteY7" fmla="*/ 499036 h 642253"/>
              <a:gd name="connsiteX8" fmla="*/ 1027724 w 1066271"/>
              <a:gd name="connsiteY8" fmla="*/ 487176 h 642253"/>
              <a:gd name="connsiteX9" fmla="*/ 1025056 w 1066271"/>
              <a:gd name="connsiteY9" fmla="*/ 456635 h 642253"/>
              <a:gd name="connsiteX10" fmla="*/ 1025056 w 1066271"/>
              <a:gd name="connsiteY10" fmla="*/ 448036 h 642253"/>
              <a:gd name="connsiteX11" fmla="*/ 1027428 w 1066271"/>
              <a:gd name="connsiteY11" fmla="*/ 431134 h 642253"/>
              <a:gd name="connsiteX12" fmla="*/ 1020311 w 1066271"/>
              <a:gd name="connsiteY12" fmla="*/ 420163 h 642253"/>
              <a:gd name="connsiteX13" fmla="*/ 1018829 w 1066271"/>
              <a:gd name="connsiteY13" fmla="*/ 410971 h 642253"/>
              <a:gd name="connsiteX14" fmla="*/ 1012898 w 1066271"/>
              <a:gd name="connsiteY14" fmla="*/ 338028 h 642253"/>
              <a:gd name="connsiteX15" fmla="*/ 1010230 w 1066271"/>
              <a:gd name="connsiteY15" fmla="*/ 327650 h 642253"/>
              <a:gd name="connsiteX16" fmla="*/ 1009340 w 1066271"/>
              <a:gd name="connsiteY16" fmla="*/ 293847 h 642253"/>
              <a:gd name="connsiteX17" fmla="*/ 995701 w 1066271"/>
              <a:gd name="connsiteY17" fmla="*/ 258858 h 642253"/>
              <a:gd name="connsiteX18" fmla="*/ 989474 w 1066271"/>
              <a:gd name="connsiteY18" fmla="*/ 246998 h 642253"/>
              <a:gd name="connsiteX19" fmla="*/ 985916 w 1066271"/>
              <a:gd name="connsiteY19" fmla="*/ 232468 h 642253"/>
              <a:gd name="connsiteX20" fmla="*/ 985916 w 1066271"/>
              <a:gd name="connsiteY20" fmla="*/ 225649 h 642253"/>
              <a:gd name="connsiteX21" fmla="*/ 975241 w 1066271"/>
              <a:gd name="connsiteY21" fmla="*/ 201631 h 642253"/>
              <a:gd name="connsiteX22" fmla="*/ 967828 w 1066271"/>
              <a:gd name="connsiteY22" fmla="*/ 174944 h 642253"/>
              <a:gd name="connsiteX23" fmla="*/ 967531 w 1066271"/>
              <a:gd name="connsiteY23" fmla="*/ 151816 h 642253"/>
              <a:gd name="connsiteX24" fmla="*/ 964863 w 1066271"/>
              <a:gd name="connsiteY24" fmla="*/ 134322 h 642253"/>
              <a:gd name="connsiteX25" fmla="*/ 965160 w 1066271"/>
              <a:gd name="connsiteY25" fmla="*/ 120682 h 642253"/>
              <a:gd name="connsiteX26" fmla="*/ 963084 w 1066271"/>
              <a:gd name="connsiteY26" fmla="*/ 100815 h 642253"/>
              <a:gd name="connsiteX27" fmla="*/ 964567 w 1066271"/>
              <a:gd name="connsiteY27" fmla="*/ 88955 h 642253"/>
              <a:gd name="connsiteX28" fmla="*/ 963973 w 1066271"/>
              <a:gd name="connsiteY28" fmla="*/ 70867 h 642253"/>
              <a:gd name="connsiteX29" fmla="*/ 948258 w 1066271"/>
              <a:gd name="connsiteY29" fmla="*/ 7116 h 642253"/>
              <a:gd name="connsiteX30" fmla="*/ 907339 w 1066271"/>
              <a:gd name="connsiteY30" fmla="*/ 8599 h 642253"/>
              <a:gd name="connsiteX31" fmla="*/ 849518 w 1066271"/>
              <a:gd name="connsiteY31" fmla="*/ 10378 h 642253"/>
              <a:gd name="connsiteX32" fmla="*/ 791994 w 1066271"/>
              <a:gd name="connsiteY32" fmla="*/ 11861 h 642253"/>
              <a:gd name="connsiteX33" fmla="*/ 734470 w 1066271"/>
              <a:gd name="connsiteY33" fmla="*/ 12750 h 642253"/>
              <a:gd name="connsiteX34" fmla="*/ 676946 w 1066271"/>
              <a:gd name="connsiteY34" fmla="*/ 13640 h 642253"/>
              <a:gd name="connsiteX35" fmla="*/ 619125 w 1066271"/>
              <a:gd name="connsiteY35" fmla="*/ 13936 h 642253"/>
              <a:gd name="connsiteX36" fmla="*/ 561601 w 1066271"/>
              <a:gd name="connsiteY36" fmla="*/ 13936 h 642253"/>
              <a:gd name="connsiteX37" fmla="*/ 504077 w 1066271"/>
              <a:gd name="connsiteY37" fmla="*/ 13640 h 642253"/>
              <a:gd name="connsiteX38" fmla="*/ 446553 w 1066271"/>
              <a:gd name="connsiteY38" fmla="*/ 13047 h 642253"/>
              <a:gd name="connsiteX39" fmla="*/ 388733 w 1066271"/>
              <a:gd name="connsiteY39" fmla="*/ 12157 h 642253"/>
              <a:gd name="connsiteX40" fmla="*/ 331208 w 1066271"/>
              <a:gd name="connsiteY40" fmla="*/ 10971 h 642253"/>
              <a:gd name="connsiteX41" fmla="*/ 273388 w 1066271"/>
              <a:gd name="connsiteY41" fmla="*/ 9489 h 642253"/>
              <a:gd name="connsiteX42" fmla="*/ 215864 w 1066271"/>
              <a:gd name="connsiteY42" fmla="*/ 7709 h 642253"/>
              <a:gd name="connsiteX43" fmla="*/ 158340 w 1066271"/>
              <a:gd name="connsiteY43" fmla="*/ 5634 h 642253"/>
              <a:gd name="connsiteX44" fmla="*/ 100815 w 1066271"/>
              <a:gd name="connsiteY44" fmla="*/ 3262 h 642253"/>
              <a:gd name="connsiteX45" fmla="*/ 43292 w 1066271"/>
              <a:gd name="connsiteY45" fmla="*/ 593 h 642253"/>
              <a:gd name="connsiteX46" fmla="*/ 28466 w 1066271"/>
              <a:gd name="connsiteY46" fmla="*/ 0 h 642253"/>
              <a:gd name="connsiteX47" fmla="*/ 26686 w 1066271"/>
              <a:gd name="connsiteY47" fmla="*/ 39140 h 642253"/>
              <a:gd name="connsiteX48" fmla="*/ 24907 w 1066271"/>
              <a:gd name="connsiteY48" fmla="*/ 78280 h 642253"/>
              <a:gd name="connsiteX49" fmla="*/ 23128 w 1066271"/>
              <a:gd name="connsiteY49" fmla="*/ 117420 h 642253"/>
              <a:gd name="connsiteX50" fmla="*/ 21349 w 1066271"/>
              <a:gd name="connsiteY50" fmla="*/ 156560 h 642253"/>
              <a:gd name="connsiteX51" fmla="*/ 19570 w 1066271"/>
              <a:gd name="connsiteY51" fmla="*/ 195701 h 642253"/>
              <a:gd name="connsiteX52" fmla="*/ 17791 w 1066271"/>
              <a:gd name="connsiteY52" fmla="*/ 234841 h 642253"/>
              <a:gd name="connsiteX53" fmla="*/ 16012 w 1066271"/>
              <a:gd name="connsiteY53" fmla="*/ 273981 h 642253"/>
              <a:gd name="connsiteX54" fmla="*/ 14233 w 1066271"/>
              <a:gd name="connsiteY54" fmla="*/ 313121 h 642253"/>
              <a:gd name="connsiteX55" fmla="*/ 12454 w 1066271"/>
              <a:gd name="connsiteY55" fmla="*/ 352261 h 642253"/>
              <a:gd name="connsiteX56" fmla="*/ 10675 w 1066271"/>
              <a:gd name="connsiteY56" fmla="*/ 391401 h 642253"/>
              <a:gd name="connsiteX57" fmla="*/ 8896 w 1066271"/>
              <a:gd name="connsiteY57" fmla="*/ 430541 h 642253"/>
              <a:gd name="connsiteX58" fmla="*/ 7117 w 1066271"/>
              <a:gd name="connsiteY58" fmla="*/ 469978 h 642253"/>
              <a:gd name="connsiteX59" fmla="*/ 3558 w 1066271"/>
              <a:gd name="connsiteY59" fmla="*/ 548554 h 642253"/>
              <a:gd name="connsiteX60" fmla="*/ 1779 w 1066271"/>
              <a:gd name="connsiteY60" fmla="*/ 587695 h 642253"/>
              <a:gd name="connsiteX61" fmla="*/ 0 w 1066271"/>
              <a:gd name="connsiteY61" fmla="*/ 627131 h 642253"/>
              <a:gd name="connsiteX62" fmla="*/ 33210 w 1066271"/>
              <a:gd name="connsiteY62" fmla="*/ 628614 h 642253"/>
              <a:gd name="connsiteX63" fmla="*/ 66420 w 1066271"/>
              <a:gd name="connsiteY63" fmla="*/ 630096 h 642253"/>
              <a:gd name="connsiteX64" fmla="*/ 99926 w 1066271"/>
              <a:gd name="connsiteY64" fmla="*/ 631579 h 642253"/>
              <a:gd name="connsiteX65" fmla="*/ 132839 w 1066271"/>
              <a:gd name="connsiteY65" fmla="*/ 633358 h 642253"/>
              <a:gd name="connsiteX66" fmla="*/ 166346 w 1066271"/>
              <a:gd name="connsiteY66" fmla="*/ 634544 h 642253"/>
              <a:gd name="connsiteX67" fmla="*/ 199852 w 1066271"/>
              <a:gd name="connsiteY67" fmla="*/ 635730 h 642253"/>
              <a:gd name="connsiteX68" fmla="*/ 233358 w 1066271"/>
              <a:gd name="connsiteY68" fmla="*/ 636916 h 642253"/>
              <a:gd name="connsiteX69" fmla="*/ 266865 w 1066271"/>
              <a:gd name="connsiteY69" fmla="*/ 637806 h 642253"/>
              <a:gd name="connsiteX70" fmla="*/ 300074 w 1066271"/>
              <a:gd name="connsiteY70" fmla="*/ 638695 h 642253"/>
              <a:gd name="connsiteX71" fmla="*/ 333581 w 1066271"/>
              <a:gd name="connsiteY71" fmla="*/ 639585 h 642253"/>
              <a:gd name="connsiteX72" fmla="*/ 400297 w 1066271"/>
              <a:gd name="connsiteY72" fmla="*/ 640771 h 642253"/>
              <a:gd name="connsiteX73" fmla="*/ 433803 w 1066271"/>
              <a:gd name="connsiteY73" fmla="*/ 641364 h 642253"/>
              <a:gd name="connsiteX74" fmla="*/ 467309 w 1066271"/>
              <a:gd name="connsiteY74" fmla="*/ 641660 h 642253"/>
              <a:gd name="connsiteX75" fmla="*/ 534025 w 1066271"/>
              <a:gd name="connsiteY75" fmla="*/ 642253 h 642253"/>
              <a:gd name="connsiteX76" fmla="*/ 600741 w 1066271"/>
              <a:gd name="connsiteY76" fmla="*/ 642253 h 642253"/>
              <a:gd name="connsiteX77" fmla="*/ 634248 w 1066271"/>
              <a:gd name="connsiteY77" fmla="*/ 642253 h 642253"/>
              <a:gd name="connsiteX78" fmla="*/ 667754 w 1066271"/>
              <a:gd name="connsiteY78" fmla="*/ 641957 h 642253"/>
              <a:gd name="connsiteX79" fmla="*/ 734470 w 1066271"/>
              <a:gd name="connsiteY79" fmla="*/ 641364 h 642253"/>
              <a:gd name="connsiteX80" fmla="*/ 767976 w 1066271"/>
              <a:gd name="connsiteY80" fmla="*/ 640771 h 642253"/>
              <a:gd name="connsiteX81" fmla="*/ 801186 w 1066271"/>
              <a:gd name="connsiteY81" fmla="*/ 640178 h 642253"/>
              <a:gd name="connsiteX82" fmla="*/ 834692 w 1066271"/>
              <a:gd name="connsiteY82" fmla="*/ 639585 h 642253"/>
              <a:gd name="connsiteX83" fmla="*/ 901408 w 1066271"/>
              <a:gd name="connsiteY83" fmla="*/ 638102 h 642253"/>
              <a:gd name="connsiteX84" fmla="*/ 968125 w 1066271"/>
              <a:gd name="connsiteY84" fmla="*/ 636027 h 642253"/>
              <a:gd name="connsiteX85" fmla="*/ 1001334 w 1066271"/>
              <a:gd name="connsiteY85" fmla="*/ 634841 h 642253"/>
              <a:gd name="connsiteX86" fmla="*/ 1034841 w 1066271"/>
              <a:gd name="connsiteY86" fmla="*/ 633654 h 642253"/>
              <a:gd name="connsiteX87" fmla="*/ 1066271 w 1066271"/>
              <a:gd name="connsiteY87" fmla="*/ 631282 h 64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66271" h="642253">
                <a:moveTo>
                  <a:pt x="1066271" y="631282"/>
                </a:moveTo>
                <a:lnTo>
                  <a:pt x="1063603" y="615567"/>
                </a:lnTo>
                <a:lnTo>
                  <a:pt x="1063899" y="590956"/>
                </a:lnTo>
                <a:lnTo>
                  <a:pt x="1058562" y="572869"/>
                </a:lnTo>
                <a:lnTo>
                  <a:pt x="1057376" y="563677"/>
                </a:lnTo>
                <a:lnTo>
                  <a:pt x="1054114" y="552409"/>
                </a:lnTo>
                <a:lnTo>
                  <a:pt x="1036916" y="523054"/>
                </a:lnTo>
                <a:lnTo>
                  <a:pt x="1032172" y="499036"/>
                </a:lnTo>
                <a:lnTo>
                  <a:pt x="1027724" y="487176"/>
                </a:lnTo>
                <a:lnTo>
                  <a:pt x="1025056" y="456635"/>
                </a:lnTo>
                <a:lnTo>
                  <a:pt x="1025056" y="448036"/>
                </a:lnTo>
                <a:lnTo>
                  <a:pt x="1027428" y="431134"/>
                </a:lnTo>
                <a:lnTo>
                  <a:pt x="1020311" y="420163"/>
                </a:lnTo>
                <a:lnTo>
                  <a:pt x="1018829" y="410971"/>
                </a:lnTo>
                <a:lnTo>
                  <a:pt x="1012898" y="338028"/>
                </a:lnTo>
                <a:lnTo>
                  <a:pt x="1010230" y="327650"/>
                </a:lnTo>
                <a:lnTo>
                  <a:pt x="1009340" y="293847"/>
                </a:lnTo>
                <a:lnTo>
                  <a:pt x="995701" y="258858"/>
                </a:lnTo>
                <a:lnTo>
                  <a:pt x="989474" y="246998"/>
                </a:lnTo>
                <a:lnTo>
                  <a:pt x="985916" y="232468"/>
                </a:lnTo>
                <a:lnTo>
                  <a:pt x="985916" y="225649"/>
                </a:lnTo>
                <a:lnTo>
                  <a:pt x="975241" y="201631"/>
                </a:lnTo>
                <a:lnTo>
                  <a:pt x="967828" y="174944"/>
                </a:lnTo>
                <a:lnTo>
                  <a:pt x="967531" y="151816"/>
                </a:lnTo>
                <a:lnTo>
                  <a:pt x="964863" y="134322"/>
                </a:lnTo>
                <a:lnTo>
                  <a:pt x="965160" y="120682"/>
                </a:lnTo>
                <a:lnTo>
                  <a:pt x="963084" y="100815"/>
                </a:lnTo>
                <a:lnTo>
                  <a:pt x="964567" y="88955"/>
                </a:lnTo>
                <a:lnTo>
                  <a:pt x="963973" y="70867"/>
                </a:lnTo>
                <a:lnTo>
                  <a:pt x="948258" y="7116"/>
                </a:lnTo>
                <a:lnTo>
                  <a:pt x="907339" y="8599"/>
                </a:lnTo>
                <a:lnTo>
                  <a:pt x="849518" y="10378"/>
                </a:lnTo>
                <a:lnTo>
                  <a:pt x="791994" y="11861"/>
                </a:lnTo>
                <a:lnTo>
                  <a:pt x="734470" y="12750"/>
                </a:lnTo>
                <a:lnTo>
                  <a:pt x="676946" y="13640"/>
                </a:lnTo>
                <a:lnTo>
                  <a:pt x="619125" y="13936"/>
                </a:lnTo>
                <a:lnTo>
                  <a:pt x="561601" y="13936"/>
                </a:lnTo>
                <a:lnTo>
                  <a:pt x="504077" y="13640"/>
                </a:lnTo>
                <a:lnTo>
                  <a:pt x="446553" y="13047"/>
                </a:lnTo>
                <a:lnTo>
                  <a:pt x="388733" y="12157"/>
                </a:lnTo>
                <a:lnTo>
                  <a:pt x="331208" y="10971"/>
                </a:lnTo>
                <a:lnTo>
                  <a:pt x="273388" y="9489"/>
                </a:lnTo>
                <a:lnTo>
                  <a:pt x="215864" y="7709"/>
                </a:lnTo>
                <a:lnTo>
                  <a:pt x="158340" y="5634"/>
                </a:lnTo>
                <a:lnTo>
                  <a:pt x="100815" y="3262"/>
                </a:lnTo>
                <a:lnTo>
                  <a:pt x="43292" y="593"/>
                </a:lnTo>
                <a:lnTo>
                  <a:pt x="28466" y="0"/>
                </a:lnTo>
                <a:lnTo>
                  <a:pt x="26686" y="39140"/>
                </a:lnTo>
                <a:lnTo>
                  <a:pt x="24907" y="78280"/>
                </a:lnTo>
                <a:lnTo>
                  <a:pt x="23128" y="117420"/>
                </a:lnTo>
                <a:lnTo>
                  <a:pt x="21349" y="156560"/>
                </a:lnTo>
                <a:lnTo>
                  <a:pt x="19570" y="195701"/>
                </a:lnTo>
                <a:lnTo>
                  <a:pt x="17791" y="234841"/>
                </a:lnTo>
                <a:lnTo>
                  <a:pt x="16012" y="273981"/>
                </a:lnTo>
                <a:lnTo>
                  <a:pt x="14233" y="313121"/>
                </a:lnTo>
                <a:lnTo>
                  <a:pt x="12454" y="352261"/>
                </a:lnTo>
                <a:lnTo>
                  <a:pt x="10675" y="391401"/>
                </a:lnTo>
                <a:lnTo>
                  <a:pt x="8896" y="430541"/>
                </a:lnTo>
                <a:lnTo>
                  <a:pt x="7117" y="469978"/>
                </a:lnTo>
                <a:lnTo>
                  <a:pt x="3558" y="548554"/>
                </a:lnTo>
                <a:lnTo>
                  <a:pt x="1779" y="587695"/>
                </a:lnTo>
                <a:lnTo>
                  <a:pt x="0" y="627131"/>
                </a:lnTo>
                <a:lnTo>
                  <a:pt x="33210" y="628614"/>
                </a:lnTo>
                <a:lnTo>
                  <a:pt x="66420" y="630096"/>
                </a:lnTo>
                <a:lnTo>
                  <a:pt x="99926" y="631579"/>
                </a:lnTo>
                <a:lnTo>
                  <a:pt x="132839" y="633358"/>
                </a:lnTo>
                <a:lnTo>
                  <a:pt x="166346" y="634544"/>
                </a:lnTo>
                <a:lnTo>
                  <a:pt x="199852" y="635730"/>
                </a:lnTo>
                <a:lnTo>
                  <a:pt x="233358" y="636916"/>
                </a:lnTo>
                <a:lnTo>
                  <a:pt x="266865" y="637806"/>
                </a:lnTo>
                <a:lnTo>
                  <a:pt x="300074" y="638695"/>
                </a:lnTo>
                <a:lnTo>
                  <a:pt x="333581" y="639585"/>
                </a:lnTo>
                <a:lnTo>
                  <a:pt x="400297" y="640771"/>
                </a:lnTo>
                <a:lnTo>
                  <a:pt x="433803" y="641364"/>
                </a:lnTo>
                <a:lnTo>
                  <a:pt x="467309" y="641660"/>
                </a:lnTo>
                <a:lnTo>
                  <a:pt x="534025" y="642253"/>
                </a:lnTo>
                <a:lnTo>
                  <a:pt x="600741" y="642253"/>
                </a:lnTo>
                <a:lnTo>
                  <a:pt x="634248" y="642253"/>
                </a:lnTo>
                <a:lnTo>
                  <a:pt x="667754" y="641957"/>
                </a:lnTo>
                <a:lnTo>
                  <a:pt x="734470" y="641364"/>
                </a:lnTo>
                <a:lnTo>
                  <a:pt x="767976" y="640771"/>
                </a:lnTo>
                <a:lnTo>
                  <a:pt x="801186" y="640178"/>
                </a:lnTo>
                <a:lnTo>
                  <a:pt x="834692" y="639585"/>
                </a:lnTo>
                <a:lnTo>
                  <a:pt x="901408" y="638102"/>
                </a:lnTo>
                <a:lnTo>
                  <a:pt x="968125" y="636027"/>
                </a:lnTo>
                <a:lnTo>
                  <a:pt x="1001334" y="634841"/>
                </a:lnTo>
                <a:lnTo>
                  <a:pt x="1034841" y="633654"/>
                </a:lnTo>
                <a:lnTo>
                  <a:pt x="1066271" y="631282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3B67E4FA-EB6C-51BD-74CD-B14D0ED79B43}"/>
              </a:ext>
            </a:extLst>
          </p:cNvPr>
          <p:cNvSpPr/>
          <p:nvPr/>
        </p:nvSpPr>
        <p:spPr>
          <a:xfrm>
            <a:off x="4992275" y="2308770"/>
            <a:ext cx="940827" cy="565909"/>
          </a:xfrm>
          <a:custGeom>
            <a:avLst/>
            <a:gdLst>
              <a:gd name="connsiteX0" fmla="*/ 1066271 w 1066271"/>
              <a:gd name="connsiteY0" fmla="*/ 630986 h 641363"/>
              <a:gd name="connsiteX1" fmla="*/ 1063603 w 1066271"/>
              <a:gd name="connsiteY1" fmla="*/ 615270 h 641363"/>
              <a:gd name="connsiteX2" fmla="*/ 1063899 w 1066271"/>
              <a:gd name="connsiteY2" fmla="*/ 590660 h 641363"/>
              <a:gd name="connsiteX3" fmla="*/ 1058562 w 1066271"/>
              <a:gd name="connsiteY3" fmla="*/ 572572 h 641363"/>
              <a:gd name="connsiteX4" fmla="*/ 1057376 w 1066271"/>
              <a:gd name="connsiteY4" fmla="*/ 563380 h 641363"/>
              <a:gd name="connsiteX5" fmla="*/ 1054114 w 1066271"/>
              <a:gd name="connsiteY5" fmla="*/ 552113 h 641363"/>
              <a:gd name="connsiteX6" fmla="*/ 1036916 w 1066271"/>
              <a:gd name="connsiteY6" fmla="*/ 522758 h 641363"/>
              <a:gd name="connsiteX7" fmla="*/ 1032172 w 1066271"/>
              <a:gd name="connsiteY7" fmla="*/ 498740 h 641363"/>
              <a:gd name="connsiteX8" fmla="*/ 1027724 w 1066271"/>
              <a:gd name="connsiteY8" fmla="*/ 486879 h 641363"/>
              <a:gd name="connsiteX9" fmla="*/ 1025056 w 1066271"/>
              <a:gd name="connsiteY9" fmla="*/ 456338 h 641363"/>
              <a:gd name="connsiteX10" fmla="*/ 1025056 w 1066271"/>
              <a:gd name="connsiteY10" fmla="*/ 447739 h 641363"/>
              <a:gd name="connsiteX11" fmla="*/ 1027428 w 1066271"/>
              <a:gd name="connsiteY11" fmla="*/ 430838 h 641363"/>
              <a:gd name="connsiteX12" fmla="*/ 1020311 w 1066271"/>
              <a:gd name="connsiteY12" fmla="*/ 419866 h 641363"/>
              <a:gd name="connsiteX13" fmla="*/ 1018829 w 1066271"/>
              <a:gd name="connsiteY13" fmla="*/ 410675 h 641363"/>
              <a:gd name="connsiteX14" fmla="*/ 1012898 w 1066271"/>
              <a:gd name="connsiteY14" fmla="*/ 337732 h 641363"/>
              <a:gd name="connsiteX15" fmla="*/ 1010230 w 1066271"/>
              <a:gd name="connsiteY15" fmla="*/ 327354 h 641363"/>
              <a:gd name="connsiteX16" fmla="*/ 1009340 w 1066271"/>
              <a:gd name="connsiteY16" fmla="*/ 293551 h 641363"/>
              <a:gd name="connsiteX17" fmla="*/ 995701 w 1066271"/>
              <a:gd name="connsiteY17" fmla="*/ 258562 h 641363"/>
              <a:gd name="connsiteX18" fmla="*/ 989474 w 1066271"/>
              <a:gd name="connsiteY18" fmla="*/ 246701 h 641363"/>
              <a:gd name="connsiteX19" fmla="*/ 985916 w 1066271"/>
              <a:gd name="connsiteY19" fmla="*/ 232172 h 641363"/>
              <a:gd name="connsiteX20" fmla="*/ 985916 w 1066271"/>
              <a:gd name="connsiteY20" fmla="*/ 225352 h 641363"/>
              <a:gd name="connsiteX21" fmla="*/ 975241 w 1066271"/>
              <a:gd name="connsiteY21" fmla="*/ 201631 h 641363"/>
              <a:gd name="connsiteX22" fmla="*/ 967828 w 1066271"/>
              <a:gd name="connsiteY22" fmla="*/ 175241 h 641363"/>
              <a:gd name="connsiteX23" fmla="*/ 967531 w 1066271"/>
              <a:gd name="connsiteY23" fmla="*/ 152113 h 641363"/>
              <a:gd name="connsiteX24" fmla="*/ 964863 w 1066271"/>
              <a:gd name="connsiteY24" fmla="*/ 134618 h 641363"/>
              <a:gd name="connsiteX25" fmla="*/ 965160 w 1066271"/>
              <a:gd name="connsiteY25" fmla="*/ 120978 h 641363"/>
              <a:gd name="connsiteX26" fmla="*/ 963084 w 1066271"/>
              <a:gd name="connsiteY26" fmla="*/ 100519 h 641363"/>
              <a:gd name="connsiteX27" fmla="*/ 964567 w 1066271"/>
              <a:gd name="connsiteY27" fmla="*/ 88955 h 641363"/>
              <a:gd name="connsiteX28" fmla="*/ 963973 w 1066271"/>
              <a:gd name="connsiteY28" fmla="*/ 70867 h 641363"/>
              <a:gd name="connsiteX29" fmla="*/ 948258 w 1066271"/>
              <a:gd name="connsiteY29" fmla="*/ 7116 h 641363"/>
              <a:gd name="connsiteX30" fmla="*/ 907339 w 1066271"/>
              <a:gd name="connsiteY30" fmla="*/ 8599 h 641363"/>
              <a:gd name="connsiteX31" fmla="*/ 849518 w 1066271"/>
              <a:gd name="connsiteY31" fmla="*/ 10378 h 641363"/>
              <a:gd name="connsiteX32" fmla="*/ 791994 w 1066271"/>
              <a:gd name="connsiteY32" fmla="*/ 11861 h 641363"/>
              <a:gd name="connsiteX33" fmla="*/ 734470 w 1066271"/>
              <a:gd name="connsiteY33" fmla="*/ 12750 h 641363"/>
              <a:gd name="connsiteX34" fmla="*/ 676946 w 1066271"/>
              <a:gd name="connsiteY34" fmla="*/ 13640 h 641363"/>
              <a:gd name="connsiteX35" fmla="*/ 619125 w 1066271"/>
              <a:gd name="connsiteY35" fmla="*/ 13936 h 641363"/>
              <a:gd name="connsiteX36" fmla="*/ 561601 w 1066271"/>
              <a:gd name="connsiteY36" fmla="*/ 13936 h 641363"/>
              <a:gd name="connsiteX37" fmla="*/ 504077 w 1066271"/>
              <a:gd name="connsiteY37" fmla="*/ 13640 h 641363"/>
              <a:gd name="connsiteX38" fmla="*/ 446553 w 1066271"/>
              <a:gd name="connsiteY38" fmla="*/ 13047 h 641363"/>
              <a:gd name="connsiteX39" fmla="*/ 388733 w 1066271"/>
              <a:gd name="connsiteY39" fmla="*/ 12157 h 641363"/>
              <a:gd name="connsiteX40" fmla="*/ 331208 w 1066271"/>
              <a:gd name="connsiteY40" fmla="*/ 10971 h 641363"/>
              <a:gd name="connsiteX41" fmla="*/ 273388 w 1066271"/>
              <a:gd name="connsiteY41" fmla="*/ 9489 h 641363"/>
              <a:gd name="connsiteX42" fmla="*/ 215864 w 1066271"/>
              <a:gd name="connsiteY42" fmla="*/ 7709 h 641363"/>
              <a:gd name="connsiteX43" fmla="*/ 158340 w 1066271"/>
              <a:gd name="connsiteY43" fmla="*/ 5634 h 641363"/>
              <a:gd name="connsiteX44" fmla="*/ 100815 w 1066271"/>
              <a:gd name="connsiteY44" fmla="*/ 3262 h 641363"/>
              <a:gd name="connsiteX45" fmla="*/ 43292 w 1066271"/>
              <a:gd name="connsiteY45" fmla="*/ 593 h 641363"/>
              <a:gd name="connsiteX46" fmla="*/ 28466 w 1066271"/>
              <a:gd name="connsiteY46" fmla="*/ 0 h 641363"/>
              <a:gd name="connsiteX47" fmla="*/ 26686 w 1066271"/>
              <a:gd name="connsiteY47" fmla="*/ 39140 h 641363"/>
              <a:gd name="connsiteX48" fmla="*/ 24907 w 1066271"/>
              <a:gd name="connsiteY48" fmla="*/ 78280 h 641363"/>
              <a:gd name="connsiteX49" fmla="*/ 23128 w 1066271"/>
              <a:gd name="connsiteY49" fmla="*/ 117420 h 641363"/>
              <a:gd name="connsiteX50" fmla="*/ 21349 w 1066271"/>
              <a:gd name="connsiteY50" fmla="*/ 156560 h 641363"/>
              <a:gd name="connsiteX51" fmla="*/ 19570 w 1066271"/>
              <a:gd name="connsiteY51" fmla="*/ 195701 h 641363"/>
              <a:gd name="connsiteX52" fmla="*/ 17791 w 1066271"/>
              <a:gd name="connsiteY52" fmla="*/ 234841 h 641363"/>
              <a:gd name="connsiteX53" fmla="*/ 16012 w 1066271"/>
              <a:gd name="connsiteY53" fmla="*/ 273981 h 641363"/>
              <a:gd name="connsiteX54" fmla="*/ 14233 w 1066271"/>
              <a:gd name="connsiteY54" fmla="*/ 313417 h 641363"/>
              <a:gd name="connsiteX55" fmla="*/ 12454 w 1066271"/>
              <a:gd name="connsiteY55" fmla="*/ 352557 h 641363"/>
              <a:gd name="connsiteX56" fmla="*/ 10675 w 1066271"/>
              <a:gd name="connsiteY56" fmla="*/ 391697 h 641363"/>
              <a:gd name="connsiteX57" fmla="*/ 8896 w 1066271"/>
              <a:gd name="connsiteY57" fmla="*/ 430838 h 641363"/>
              <a:gd name="connsiteX58" fmla="*/ 7117 w 1066271"/>
              <a:gd name="connsiteY58" fmla="*/ 469978 h 641363"/>
              <a:gd name="connsiteX59" fmla="*/ 3558 w 1066271"/>
              <a:gd name="connsiteY59" fmla="*/ 548554 h 641363"/>
              <a:gd name="connsiteX60" fmla="*/ 1779 w 1066271"/>
              <a:gd name="connsiteY60" fmla="*/ 587694 h 641363"/>
              <a:gd name="connsiteX61" fmla="*/ 0 w 1066271"/>
              <a:gd name="connsiteY61" fmla="*/ 627131 h 641363"/>
              <a:gd name="connsiteX62" fmla="*/ 33210 w 1066271"/>
              <a:gd name="connsiteY62" fmla="*/ 628614 h 641363"/>
              <a:gd name="connsiteX63" fmla="*/ 66420 w 1066271"/>
              <a:gd name="connsiteY63" fmla="*/ 630096 h 641363"/>
              <a:gd name="connsiteX64" fmla="*/ 99926 w 1066271"/>
              <a:gd name="connsiteY64" fmla="*/ 631579 h 641363"/>
              <a:gd name="connsiteX65" fmla="*/ 132839 w 1066271"/>
              <a:gd name="connsiteY65" fmla="*/ 633061 h 641363"/>
              <a:gd name="connsiteX66" fmla="*/ 166346 w 1066271"/>
              <a:gd name="connsiteY66" fmla="*/ 634248 h 641363"/>
              <a:gd name="connsiteX67" fmla="*/ 199852 w 1066271"/>
              <a:gd name="connsiteY67" fmla="*/ 635434 h 641363"/>
              <a:gd name="connsiteX68" fmla="*/ 233358 w 1066271"/>
              <a:gd name="connsiteY68" fmla="*/ 636323 h 641363"/>
              <a:gd name="connsiteX69" fmla="*/ 266865 w 1066271"/>
              <a:gd name="connsiteY69" fmla="*/ 637213 h 641363"/>
              <a:gd name="connsiteX70" fmla="*/ 300074 w 1066271"/>
              <a:gd name="connsiteY70" fmla="*/ 638102 h 641363"/>
              <a:gd name="connsiteX71" fmla="*/ 333581 w 1066271"/>
              <a:gd name="connsiteY71" fmla="*/ 638992 h 641363"/>
              <a:gd name="connsiteX72" fmla="*/ 400297 w 1066271"/>
              <a:gd name="connsiteY72" fmla="*/ 640178 h 641363"/>
              <a:gd name="connsiteX73" fmla="*/ 433803 w 1066271"/>
              <a:gd name="connsiteY73" fmla="*/ 640771 h 641363"/>
              <a:gd name="connsiteX74" fmla="*/ 467309 w 1066271"/>
              <a:gd name="connsiteY74" fmla="*/ 641067 h 641363"/>
              <a:gd name="connsiteX75" fmla="*/ 534025 w 1066271"/>
              <a:gd name="connsiteY75" fmla="*/ 641364 h 641363"/>
              <a:gd name="connsiteX76" fmla="*/ 600741 w 1066271"/>
              <a:gd name="connsiteY76" fmla="*/ 641364 h 641363"/>
              <a:gd name="connsiteX77" fmla="*/ 634248 w 1066271"/>
              <a:gd name="connsiteY77" fmla="*/ 641364 h 641363"/>
              <a:gd name="connsiteX78" fmla="*/ 667754 w 1066271"/>
              <a:gd name="connsiteY78" fmla="*/ 641067 h 641363"/>
              <a:gd name="connsiteX79" fmla="*/ 734470 w 1066271"/>
              <a:gd name="connsiteY79" fmla="*/ 640474 h 641363"/>
              <a:gd name="connsiteX80" fmla="*/ 767976 w 1066271"/>
              <a:gd name="connsiteY80" fmla="*/ 639881 h 641363"/>
              <a:gd name="connsiteX81" fmla="*/ 801186 w 1066271"/>
              <a:gd name="connsiteY81" fmla="*/ 639288 h 641363"/>
              <a:gd name="connsiteX82" fmla="*/ 834692 w 1066271"/>
              <a:gd name="connsiteY82" fmla="*/ 638695 h 641363"/>
              <a:gd name="connsiteX83" fmla="*/ 901408 w 1066271"/>
              <a:gd name="connsiteY83" fmla="*/ 637213 h 641363"/>
              <a:gd name="connsiteX84" fmla="*/ 968125 w 1066271"/>
              <a:gd name="connsiteY84" fmla="*/ 635137 h 641363"/>
              <a:gd name="connsiteX85" fmla="*/ 1001334 w 1066271"/>
              <a:gd name="connsiteY85" fmla="*/ 633951 h 641363"/>
              <a:gd name="connsiteX86" fmla="*/ 1034841 w 1066271"/>
              <a:gd name="connsiteY86" fmla="*/ 632765 h 641363"/>
              <a:gd name="connsiteX87" fmla="*/ 1066271 w 1066271"/>
              <a:gd name="connsiteY87" fmla="*/ 630986 h 64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66271" h="641363">
                <a:moveTo>
                  <a:pt x="1066271" y="630986"/>
                </a:moveTo>
                <a:lnTo>
                  <a:pt x="1063603" y="615270"/>
                </a:lnTo>
                <a:lnTo>
                  <a:pt x="1063899" y="590660"/>
                </a:lnTo>
                <a:lnTo>
                  <a:pt x="1058562" y="572572"/>
                </a:lnTo>
                <a:lnTo>
                  <a:pt x="1057376" y="563380"/>
                </a:lnTo>
                <a:lnTo>
                  <a:pt x="1054114" y="552113"/>
                </a:lnTo>
                <a:lnTo>
                  <a:pt x="1036916" y="522758"/>
                </a:lnTo>
                <a:lnTo>
                  <a:pt x="1032172" y="498740"/>
                </a:lnTo>
                <a:lnTo>
                  <a:pt x="1027724" y="486879"/>
                </a:lnTo>
                <a:lnTo>
                  <a:pt x="1025056" y="456338"/>
                </a:lnTo>
                <a:lnTo>
                  <a:pt x="1025056" y="447739"/>
                </a:lnTo>
                <a:lnTo>
                  <a:pt x="1027428" y="430838"/>
                </a:lnTo>
                <a:lnTo>
                  <a:pt x="1020311" y="419866"/>
                </a:lnTo>
                <a:lnTo>
                  <a:pt x="1018829" y="410675"/>
                </a:lnTo>
                <a:lnTo>
                  <a:pt x="1012898" y="337732"/>
                </a:lnTo>
                <a:lnTo>
                  <a:pt x="1010230" y="327354"/>
                </a:lnTo>
                <a:lnTo>
                  <a:pt x="1009340" y="293551"/>
                </a:lnTo>
                <a:lnTo>
                  <a:pt x="995701" y="258562"/>
                </a:lnTo>
                <a:lnTo>
                  <a:pt x="989474" y="246701"/>
                </a:lnTo>
                <a:lnTo>
                  <a:pt x="985916" y="232172"/>
                </a:lnTo>
                <a:lnTo>
                  <a:pt x="985916" y="225352"/>
                </a:lnTo>
                <a:lnTo>
                  <a:pt x="975241" y="201631"/>
                </a:lnTo>
                <a:lnTo>
                  <a:pt x="967828" y="175241"/>
                </a:lnTo>
                <a:lnTo>
                  <a:pt x="967531" y="152113"/>
                </a:lnTo>
                <a:lnTo>
                  <a:pt x="964863" y="134618"/>
                </a:lnTo>
                <a:lnTo>
                  <a:pt x="965160" y="120978"/>
                </a:lnTo>
                <a:lnTo>
                  <a:pt x="963084" y="100519"/>
                </a:lnTo>
                <a:lnTo>
                  <a:pt x="964567" y="88955"/>
                </a:lnTo>
                <a:lnTo>
                  <a:pt x="963973" y="70867"/>
                </a:lnTo>
                <a:lnTo>
                  <a:pt x="948258" y="7116"/>
                </a:lnTo>
                <a:lnTo>
                  <a:pt x="907339" y="8599"/>
                </a:lnTo>
                <a:lnTo>
                  <a:pt x="849518" y="10378"/>
                </a:lnTo>
                <a:lnTo>
                  <a:pt x="791994" y="11861"/>
                </a:lnTo>
                <a:lnTo>
                  <a:pt x="734470" y="12750"/>
                </a:lnTo>
                <a:lnTo>
                  <a:pt x="676946" y="13640"/>
                </a:lnTo>
                <a:lnTo>
                  <a:pt x="619125" y="13936"/>
                </a:lnTo>
                <a:lnTo>
                  <a:pt x="561601" y="13936"/>
                </a:lnTo>
                <a:lnTo>
                  <a:pt x="504077" y="13640"/>
                </a:lnTo>
                <a:lnTo>
                  <a:pt x="446553" y="13047"/>
                </a:lnTo>
                <a:lnTo>
                  <a:pt x="388733" y="12157"/>
                </a:lnTo>
                <a:lnTo>
                  <a:pt x="331208" y="10971"/>
                </a:lnTo>
                <a:lnTo>
                  <a:pt x="273388" y="9489"/>
                </a:lnTo>
                <a:lnTo>
                  <a:pt x="215864" y="7709"/>
                </a:lnTo>
                <a:lnTo>
                  <a:pt x="158340" y="5634"/>
                </a:lnTo>
                <a:lnTo>
                  <a:pt x="100815" y="3262"/>
                </a:lnTo>
                <a:lnTo>
                  <a:pt x="43292" y="593"/>
                </a:lnTo>
                <a:lnTo>
                  <a:pt x="28466" y="0"/>
                </a:lnTo>
                <a:lnTo>
                  <a:pt x="26686" y="39140"/>
                </a:lnTo>
                <a:lnTo>
                  <a:pt x="24907" y="78280"/>
                </a:lnTo>
                <a:lnTo>
                  <a:pt x="23128" y="117420"/>
                </a:lnTo>
                <a:lnTo>
                  <a:pt x="21349" y="156560"/>
                </a:lnTo>
                <a:lnTo>
                  <a:pt x="19570" y="195701"/>
                </a:lnTo>
                <a:lnTo>
                  <a:pt x="17791" y="234841"/>
                </a:lnTo>
                <a:lnTo>
                  <a:pt x="16012" y="273981"/>
                </a:lnTo>
                <a:lnTo>
                  <a:pt x="14233" y="313417"/>
                </a:lnTo>
                <a:lnTo>
                  <a:pt x="12454" y="352557"/>
                </a:lnTo>
                <a:lnTo>
                  <a:pt x="10675" y="391697"/>
                </a:lnTo>
                <a:lnTo>
                  <a:pt x="8896" y="430838"/>
                </a:lnTo>
                <a:lnTo>
                  <a:pt x="7117" y="469978"/>
                </a:lnTo>
                <a:lnTo>
                  <a:pt x="3558" y="548554"/>
                </a:lnTo>
                <a:lnTo>
                  <a:pt x="1779" y="587694"/>
                </a:lnTo>
                <a:lnTo>
                  <a:pt x="0" y="627131"/>
                </a:lnTo>
                <a:lnTo>
                  <a:pt x="33210" y="628614"/>
                </a:lnTo>
                <a:lnTo>
                  <a:pt x="66420" y="630096"/>
                </a:lnTo>
                <a:lnTo>
                  <a:pt x="99926" y="631579"/>
                </a:lnTo>
                <a:lnTo>
                  <a:pt x="132839" y="633061"/>
                </a:lnTo>
                <a:lnTo>
                  <a:pt x="166346" y="634248"/>
                </a:lnTo>
                <a:lnTo>
                  <a:pt x="199852" y="635434"/>
                </a:lnTo>
                <a:lnTo>
                  <a:pt x="233358" y="636323"/>
                </a:lnTo>
                <a:lnTo>
                  <a:pt x="266865" y="637213"/>
                </a:lnTo>
                <a:lnTo>
                  <a:pt x="300074" y="638102"/>
                </a:lnTo>
                <a:lnTo>
                  <a:pt x="333581" y="638992"/>
                </a:lnTo>
                <a:lnTo>
                  <a:pt x="400297" y="640178"/>
                </a:lnTo>
                <a:lnTo>
                  <a:pt x="433803" y="640771"/>
                </a:lnTo>
                <a:lnTo>
                  <a:pt x="467309" y="641067"/>
                </a:lnTo>
                <a:lnTo>
                  <a:pt x="534025" y="641364"/>
                </a:lnTo>
                <a:lnTo>
                  <a:pt x="600741" y="641364"/>
                </a:lnTo>
                <a:lnTo>
                  <a:pt x="634248" y="641364"/>
                </a:lnTo>
                <a:lnTo>
                  <a:pt x="667754" y="641067"/>
                </a:lnTo>
                <a:lnTo>
                  <a:pt x="734470" y="640474"/>
                </a:lnTo>
                <a:lnTo>
                  <a:pt x="767976" y="639881"/>
                </a:lnTo>
                <a:lnTo>
                  <a:pt x="801186" y="639288"/>
                </a:lnTo>
                <a:lnTo>
                  <a:pt x="834692" y="638695"/>
                </a:lnTo>
                <a:lnTo>
                  <a:pt x="901408" y="637213"/>
                </a:lnTo>
                <a:lnTo>
                  <a:pt x="968125" y="635137"/>
                </a:lnTo>
                <a:lnTo>
                  <a:pt x="1001334" y="633951"/>
                </a:lnTo>
                <a:lnTo>
                  <a:pt x="1034841" y="632765"/>
                </a:lnTo>
                <a:lnTo>
                  <a:pt x="1066271" y="630986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A010823-6F60-43AA-9101-F400304F8560}"/>
              </a:ext>
            </a:extLst>
          </p:cNvPr>
          <p:cNvSpPr/>
          <p:nvPr/>
        </p:nvSpPr>
        <p:spPr>
          <a:xfrm>
            <a:off x="4946229" y="3396111"/>
            <a:ext cx="1199320" cy="557799"/>
          </a:xfrm>
          <a:custGeom>
            <a:avLst/>
            <a:gdLst>
              <a:gd name="connsiteX0" fmla="*/ 1159674 w 1359229"/>
              <a:gd name="connsiteY0" fmla="*/ 104374 h 632172"/>
              <a:gd name="connsiteX1" fmla="*/ 1147813 w 1359229"/>
              <a:gd name="connsiteY1" fmla="*/ 102001 h 632172"/>
              <a:gd name="connsiteX2" fmla="*/ 1136249 w 1359229"/>
              <a:gd name="connsiteY2" fmla="*/ 93403 h 632172"/>
              <a:gd name="connsiteX3" fmla="*/ 1129133 w 1359229"/>
              <a:gd name="connsiteY3" fmla="*/ 79466 h 632172"/>
              <a:gd name="connsiteX4" fmla="*/ 1108970 w 1359229"/>
              <a:gd name="connsiteY4" fmla="*/ 67013 h 632172"/>
              <a:gd name="connsiteX5" fmla="*/ 1076056 w 1359229"/>
              <a:gd name="connsiteY5" fmla="*/ 56338 h 632172"/>
              <a:gd name="connsiteX6" fmla="*/ 1053818 w 1359229"/>
              <a:gd name="connsiteY6" fmla="*/ 46257 h 632172"/>
              <a:gd name="connsiteX7" fmla="*/ 1042254 w 1359229"/>
              <a:gd name="connsiteY7" fmla="*/ 36768 h 632172"/>
              <a:gd name="connsiteX8" fmla="*/ 1015270 w 1359229"/>
              <a:gd name="connsiteY8" fmla="*/ 33506 h 632172"/>
              <a:gd name="connsiteX9" fmla="*/ 972869 w 1359229"/>
              <a:gd name="connsiteY9" fmla="*/ 36175 h 632172"/>
              <a:gd name="connsiteX10" fmla="*/ 945293 w 1359229"/>
              <a:gd name="connsiteY10" fmla="*/ 42105 h 632172"/>
              <a:gd name="connsiteX11" fmla="*/ 932839 w 1359229"/>
              <a:gd name="connsiteY11" fmla="*/ 51297 h 632172"/>
              <a:gd name="connsiteX12" fmla="*/ 905560 w 1359229"/>
              <a:gd name="connsiteY12" fmla="*/ 42402 h 632172"/>
              <a:gd name="connsiteX13" fmla="*/ 859896 w 1359229"/>
              <a:gd name="connsiteY13" fmla="*/ 12750 h 632172"/>
              <a:gd name="connsiteX14" fmla="*/ 800296 w 1359229"/>
              <a:gd name="connsiteY14" fmla="*/ 13640 h 632172"/>
              <a:gd name="connsiteX15" fmla="*/ 748110 w 1359229"/>
              <a:gd name="connsiteY15" fmla="*/ 14233 h 632172"/>
              <a:gd name="connsiteX16" fmla="*/ 695923 w 1359229"/>
              <a:gd name="connsiteY16" fmla="*/ 14529 h 632172"/>
              <a:gd name="connsiteX17" fmla="*/ 643736 w 1359229"/>
              <a:gd name="connsiteY17" fmla="*/ 14826 h 632172"/>
              <a:gd name="connsiteX18" fmla="*/ 591549 w 1359229"/>
              <a:gd name="connsiteY18" fmla="*/ 14826 h 632172"/>
              <a:gd name="connsiteX19" fmla="*/ 539362 w 1359229"/>
              <a:gd name="connsiteY19" fmla="*/ 14529 h 632172"/>
              <a:gd name="connsiteX20" fmla="*/ 487176 w 1359229"/>
              <a:gd name="connsiteY20" fmla="*/ 13936 h 632172"/>
              <a:gd name="connsiteX21" fmla="*/ 434989 w 1359229"/>
              <a:gd name="connsiteY21" fmla="*/ 13343 h 632172"/>
              <a:gd name="connsiteX22" fmla="*/ 383098 w 1359229"/>
              <a:gd name="connsiteY22" fmla="*/ 12454 h 632172"/>
              <a:gd name="connsiteX23" fmla="*/ 330912 w 1359229"/>
              <a:gd name="connsiteY23" fmla="*/ 11268 h 632172"/>
              <a:gd name="connsiteX24" fmla="*/ 278725 w 1359229"/>
              <a:gd name="connsiteY24" fmla="*/ 9785 h 632172"/>
              <a:gd name="connsiteX25" fmla="*/ 226538 w 1359229"/>
              <a:gd name="connsiteY25" fmla="*/ 8302 h 632172"/>
              <a:gd name="connsiteX26" fmla="*/ 174351 w 1359229"/>
              <a:gd name="connsiteY26" fmla="*/ 6523 h 632172"/>
              <a:gd name="connsiteX27" fmla="*/ 122461 w 1359229"/>
              <a:gd name="connsiteY27" fmla="*/ 4448 h 632172"/>
              <a:gd name="connsiteX28" fmla="*/ 70274 w 1359229"/>
              <a:gd name="connsiteY28" fmla="*/ 2372 h 632172"/>
              <a:gd name="connsiteX29" fmla="*/ 18384 w 1359229"/>
              <a:gd name="connsiteY29" fmla="*/ 0 h 632172"/>
              <a:gd name="connsiteX30" fmla="*/ 16012 w 1359229"/>
              <a:gd name="connsiteY30" fmla="*/ 51297 h 632172"/>
              <a:gd name="connsiteX31" fmla="*/ 13640 w 1359229"/>
              <a:gd name="connsiteY31" fmla="*/ 102594 h 632172"/>
              <a:gd name="connsiteX32" fmla="*/ 4448 w 1359229"/>
              <a:gd name="connsiteY32" fmla="*/ 308376 h 632172"/>
              <a:gd name="connsiteX33" fmla="*/ 2372 w 1359229"/>
              <a:gd name="connsiteY33" fmla="*/ 359674 h 632172"/>
              <a:gd name="connsiteX34" fmla="*/ 0 w 1359229"/>
              <a:gd name="connsiteY34" fmla="*/ 411268 h 632172"/>
              <a:gd name="connsiteX35" fmla="*/ 38547 w 1359229"/>
              <a:gd name="connsiteY35" fmla="*/ 413047 h 632172"/>
              <a:gd name="connsiteX36" fmla="*/ 77391 w 1359229"/>
              <a:gd name="connsiteY36" fmla="*/ 414826 h 632172"/>
              <a:gd name="connsiteX37" fmla="*/ 116234 w 1359229"/>
              <a:gd name="connsiteY37" fmla="*/ 416308 h 632172"/>
              <a:gd name="connsiteX38" fmla="*/ 155078 w 1359229"/>
              <a:gd name="connsiteY38" fmla="*/ 417791 h 632172"/>
              <a:gd name="connsiteX39" fmla="*/ 193921 w 1359229"/>
              <a:gd name="connsiteY39" fmla="*/ 419274 h 632172"/>
              <a:gd name="connsiteX40" fmla="*/ 232765 w 1359229"/>
              <a:gd name="connsiteY40" fmla="*/ 420459 h 632172"/>
              <a:gd name="connsiteX41" fmla="*/ 271608 w 1359229"/>
              <a:gd name="connsiteY41" fmla="*/ 421646 h 632172"/>
              <a:gd name="connsiteX42" fmla="*/ 310452 w 1359229"/>
              <a:gd name="connsiteY42" fmla="*/ 422832 h 632172"/>
              <a:gd name="connsiteX43" fmla="*/ 309859 w 1359229"/>
              <a:gd name="connsiteY43" fmla="*/ 448629 h 632172"/>
              <a:gd name="connsiteX44" fmla="*/ 309266 w 1359229"/>
              <a:gd name="connsiteY44" fmla="*/ 474426 h 632172"/>
              <a:gd name="connsiteX45" fmla="*/ 308673 w 1359229"/>
              <a:gd name="connsiteY45" fmla="*/ 499926 h 632172"/>
              <a:gd name="connsiteX46" fmla="*/ 305708 w 1359229"/>
              <a:gd name="connsiteY46" fmla="*/ 628614 h 632172"/>
              <a:gd name="connsiteX47" fmla="*/ 338621 w 1359229"/>
              <a:gd name="connsiteY47" fmla="*/ 629207 h 632172"/>
              <a:gd name="connsiteX48" fmla="*/ 371831 w 1359229"/>
              <a:gd name="connsiteY48" fmla="*/ 629800 h 632172"/>
              <a:gd name="connsiteX49" fmla="*/ 404744 w 1359229"/>
              <a:gd name="connsiteY49" fmla="*/ 630393 h 632172"/>
              <a:gd name="connsiteX50" fmla="*/ 437954 w 1359229"/>
              <a:gd name="connsiteY50" fmla="*/ 630986 h 632172"/>
              <a:gd name="connsiteX51" fmla="*/ 471164 w 1359229"/>
              <a:gd name="connsiteY51" fmla="*/ 631579 h 632172"/>
              <a:gd name="connsiteX52" fmla="*/ 504077 w 1359229"/>
              <a:gd name="connsiteY52" fmla="*/ 631875 h 632172"/>
              <a:gd name="connsiteX53" fmla="*/ 537287 w 1359229"/>
              <a:gd name="connsiteY53" fmla="*/ 632172 h 632172"/>
              <a:gd name="connsiteX54" fmla="*/ 570497 w 1359229"/>
              <a:gd name="connsiteY54" fmla="*/ 632172 h 632172"/>
              <a:gd name="connsiteX55" fmla="*/ 603410 w 1359229"/>
              <a:gd name="connsiteY55" fmla="*/ 632172 h 632172"/>
              <a:gd name="connsiteX56" fmla="*/ 669533 w 1359229"/>
              <a:gd name="connsiteY56" fmla="*/ 632172 h 632172"/>
              <a:gd name="connsiteX57" fmla="*/ 702446 w 1359229"/>
              <a:gd name="connsiteY57" fmla="*/ 631875 h 632172"/>
              <a:gd name="connsiteX58" fmla="*/ 768569 w 1359229"/>
              <a:gd name="connsiteY58" fmla="*/ 631579 h 632172"/>
              <a:gd name="connsiteX59" fmla="*/ 801482 w 1359229"/>
              <a:gd name="connsiteY59" fmla="*/ 630986 h 632172"/>
              <a:gd name="connsiteX60" fmla="*/ 834692 w 1359229"/>
              <a:gd name="connsiteY60" fmla="*/ 630393 h 632172"/>
              <a:gd name="connsiteX61" fmla="*/ 867902 w 1359229"/>
              <a:gd name="connsiteY61" fmla="*/ 629800 h 632172"/>
              <a:gd name="connsiteX62" fmla="*/ 900815 w 1359229"/>
              <a:gd name="connsiteY62" fmla="*/ 629207 h 632172"/>
              <a:gd name="connsiteX63" fmla="*/ 934025 w 1359229"/>
              <a:gd name="connsiteY63" fmla="*/ 628614 h 632172"/>
              <a:gd name="connsiteX64" fmla="*/ 966938 w 1359229"/>
              <a:gd name="connsiteY64" fmla="*/ 627724 h 632172"/>
              <a:gd name="connsiteX65" fmla="*/ 1000148 w 1359229"/>
              <a:gd name="connsiteY65" fmla="*/ 626835 h 632172"/>
              <a:gd name="connsiteX66" fmla="*/ 1033062 w 1359229"/>
              <a:gd name="connsiteY66" fmla="*/ 625649 h 632172"/>
              <a:gd name="connsiteX67" fmla="*/ 1066271 w 1359229"/>
              <a:gd name="connsiteY67" fmla="*/ 624759 h 632172"/>
              <a:gd name="connsiteX68" fmla="*/ 1099185 w 1359229"/>
              <a:gd name="connsiteY68" fmla="*/ 623573 h 632172"/>
              <a:gd name="connsiteX69" fmla="*/ 1132394 w 1359229"/>
              <a:gd name="connsiteY69" fmla="*/ 622387 h 632172"/>
              <a:gd name="connsiteX70" fmla="*/ 1165307 w 1359229"/>
              <a:gd name="connsiteY70" fmla="*/ 621201 h 632172"/>
              <a:gd name="connsiteX71" fmla="*/ 1198517 w 1359229"/>
              <a:gd name="connsiteY71" fmla="*/ 619718 h 632172"/>
              <a:gd name="connsiteX72" fmla="*/ 1231430 w 1359229"/>
              <a:gd name="connsiteY72" fmla="*/ 618236 h 632172"/>
              <a:gd name="connsiteX73" fmla="*/ 1297554 w 1359229"/>
              <a:gd name="connsiteY73" fmla="*/ 614974 h 632172"/>
              <a:gd name="connsiteX74" fmla="*/ 1330763 w 1359229"/>
              <a:gd name="connsiteY74" fmla="*/ 613195 h 632172"/>
              <a:gd name="connsiteX75" fmla="*/ 1359229 w 1359229"/>
              <a:gd name="connsiteY75" fmla="*/ 611712 h 632172"/>
              <a:gd name="connsiteX76" fmla="*/ 1356560 w 1359229"/>
              <a:gd name="connsiteY76" fmla="*/ 609933 h 632172"/>
              <a:gd name="connsiteX77" fmla="*/ 1344403 w 1359229"/>
              <a:gd name="connsiteY77" fmla="*/ 593032 h 632172"/>
              <a:gd name="connsiteX78" fmla="*/ 1338473 w 1359229"/>
              <a:gd name="connsiteY78" fmla="*/ 572276 h 632172"/>
              <a:gd name="connsiteX79" fmla="*/ 1328688 w 1359229"/>
              <a:gd name="connsiteY79" fmla="*/ 558933 h 632172"/>
              <a:gd name="connsiteX80" fmla="*/ 1314752 w 1359229"/>
              <a:gd name="connsiteY80" fmla="*/ 553299 h 632172"/>
              <a:gd name="connsiteX81" fmla="*/ 1305559 w 1359229"/>
              <a:gd name="connsiteY81" fmla="*/ 539956 h 632172"/>
              <a:gd name="connsiteX82" fmla="*/ 1300815 w 1359229"/>
              <a:gd name="connsiteY82" fmla="*/ 518903 h 632172"/>
              <a:gd name="connsiteX83" fmla="*/ 1291030 w 1359229"/>
              <a:gd name="connsiteY83" fmla="*/ 497850 h 632172"/>
              <a:gd name="connsiteX84" fmla="*/ 1286582 w 1359229"/>
              <a:gd name="connsiteY84" fmla="*/ 491623 h 632172"/>
              <a:gd name="connsiteX85" fmla="*/ 1276205 w 1359229"/>
              <a:gd name="connsiteY85" fmla="*/ 476798 h 632172"/>
              <a:gd name="connsiteX86" fmla="*/ 1270274 w 1359229"/>
              <a:gd name="connsiteY86" fmla="*/ 462861 h 632172"/>
              <a:gd name="connsiteX87" fmla="*/ 1273239 w 1359229"/>
              <a:gd name="connsiteY87" fmla="*/ 456042 h 632172"/>
              <a:gd name="connsiteX88" fmla="*/ 1272646 w 1359229"/>
              <a:gd name="connsiteY88" fmla="*/ 432913 h 632172"/>
              <a:gd name="connsiteX89" fmla="*/ 1268792 w 1359229"/>
              <a:gd name="connsiteY89" fmla="*/ 393773 h 632172"/>
              <a:gd name="connsiteX90" fmla="*/ 1264047 w 1359229"/>
              <a:gd name="connsiteY90" fmla="*/ 371831 h 632172"/>
              <a:gd name="connsiteX91" fmla="*/ 1258117 w 1359229"/>
              <a:gd name="connsiteY91" fmla="*/ 367087 h 632172"/>
              <a:gd name="connsiteX92" fmla="*/ 1257228 w 1359229"/>
              <a:gd name="connsiteY92" fmla="*/ 360267 h 632172"/>
              <a:gd name="connsiteX93" fmla="*/ 1261082 w 1359229"/>
              <a:gd name="connsiteY93" fmla="*/ 351371 h 632172"/>
              <a:gd name="connsiteX94" fmla="*/ 1259303 w 1359229"/>
              <a:gd name="connsiteY94" fmla="*/ 345441 h 632172"/>
              <a:gd name="connsiteX95" fmla="*/ 1252483 w 1359229"/>
              <a:gd name="connsiteY95" fmla="*/ 342772 h 632172"/>
              <a:gd name="connsiteX96" fmla="*/ 1250111 w 1359229"/>
              <a:gd name="connsiteY96" fmla="*/ 335360 h 632172"/>
              <a:gd name="connsiteX97" fmla="*/ 1252187 w 1359229"/>
              <a:gd name="connsiteY97" fmla="*/ 323202 h 632172"/>
              <a:gd name="connsiteX98" fmla="*/ 1250111 w 1359229"/>
              <a:gd name="connsiteY98" fmla="*/ 316086 h 632172"/>
              <a:gd name="connsiteX99" fmla="*/ 1244181 w 1359229"/>
              <a:gd name="connsiteY99" fmla="*/ 313714 h 632172"/>
              <a:gd name="connsiteX100" fmla="*/ 1241512 w 1359229"/>
              <a:gd name="connsiteY100" fmla="*/ 309859 h 632172"/>
              <a:gd name="connsiteX101" fmla="*/ 1242105 w 1359229"/>
              <a:gd name="connsiteY101" fmla="*/ 304225 h 632172"/>
              <a:gd name="connsiteX102" fmla="*/ 1238843 w 1359229"/>
              <a:gd name="connsiteY102" fmla="*/ 300964 h 632172"/>
              <a:gd name="connsiteX103" fmla="*/ 1231430 w 1359229"/>
              <a:gd name="connsiteY103" fmla="*/ 299777 h 632172"/>
              <a:gd name="connsiteX104" fmla="*/ 1227872 w 1359229"/>
              <a:gd name="connsiteY104" fmla="*/ 286434 h 632172"/>
              <a:gd name="connsiteX105" fmla="*/ 1228169 w 1359229"/>
              <a:gd name="connsiteY105" fmla="*/ 260934 h 632172"/>
              <a:gd name="connsiteX106" fmla="*/ 1224611 w 1359229"/>
              <a:gd name="connsiteY106" fmla="*/ 243143 h 632172"/>
              <a:gd name="connsiteX107" fmla="*/ 1217198 w 1359229"/>
              <a:gd name="connsiteY107" fmla="*/ 233061 h 632172"/>
              <a:gd name="connsiteX108" fmla="*/ 1213343 w 1359229"/>
              <a:gd name="connsiteY108" fmla="*/ 223277 h 632172"/>
              <a:gd name="connsiteX109" fmla="*/ 1213047 w 1359229"/>
              <a:gd name="connsiteY109" fmla="*/ 214084 h 632172"/>
              <a:gd name="connsiteX110" fmla="*/ 1205041 w 1359229"/>
              <a:gd name="connsiteY110" fmla="*/ 199852 h 632172"/>
              <a:gd name="connsiteX111" fmla="*/ 1189918 w 1359229"/>
              <a:gd name="connsiteY111" fmla="*/ 180578 h 632172"/>
              <a:gd name="connsiteX112" fmla="*/ 1179540 w 1359229"/>
              <a:gd name="connsiteY112" fmla="*/ 154781 h 632172"/>
              <a:gd name="connsiteX113" fmla="*/ 1173907 w 1359229"/>
              <a:gd name="connsiteY113" fmla="*/ 122461 h 632172"/>
              <a:gd name="connsiteX114" fmla="*/ 1162935 w 1359229"/>
              <a:gd name="connsiteY114" fmla="*/ 104967 h 632172"/>
              <a:gd name="connsiteX115" fmla="*/ 1159674 w 1359229"/>
              <a:gd name="connsiteY115" fmla="*/ 104374 h 6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359229" h="632172">
                <a:moveTo>
                  <a:pt x="1159674" y="104374"/>
                </a:moveTo>
                <a:lnTo>
                  <a:pt x="1147813" y="102001"/>
                </a:lnTo>
                <a:lnTo>
                  <a:pt x="1136249" y="93403"/>
                </a:lnTo>
                <a:lnTo>
                  <a:pt x="1129133" y="79466"/>
                </a:lnTo>
                <a:lnTo>
                  <a:pt x="1108970" y="67013"/>
                </a:lnTo>
                <a:lnTo>
                  <a:pt x="1076056" y="56338"/>
                </a:lnTo>
                <a:lnTo>
                  <a:pt x="1053818" y="46257"/>
                </a:lnTo>
                <a:lnTo>
                  <a:pt x="1042254" y="36768"/>
                </a:lnTo>
                <a:lnTo>
                  <a:pt x="1015270" y="33506"/>
                </a:lnTo>
                <a:lnTo>
                  <a:pt x="972869" y="36175"/>
                </a:lnTo>
                <a:lnTo>
                  <a:pt x="945293" y="42105"/>
                </a:lnTo>
                <a:lnTo>
                  <a:pt x="932839" y="51297"/>
                </a:lnTo>
                <a:lnTo>
                  <a:pt x="905560" y="42402"/>
                </a:lnTo>
                <a:lnTo>
                  <a:pt x="859896" y="12750"/>
                </a:lnTo>
                <a:lnTo>
                  <a:pt x="800296" y="13640"/>
                </a:lnTo>
                <a:lnTo>
                  <a:pt x="748110" y="14233"/>
                </a:lnTo>
                <a:lnTo>
                  <a:pt x="695923" y="14529"/>
                </a:lnTo>
                <a:lnTo>
                  <a:pt x="643736" y="14826"/>
                </a:lnTo>
                <a:lnTo>
                  <a:pt x="591549" y="14826"/>
                </a:lnTo>
                <a:lnTo>
                  <a:pt x="539362" y="14529"/>
                </a:lnTo>
                <a:lnTo>
                  <a:pt x="487176" y="13936"/>
                </a:lnTo>
                <a:lnTo>
                  <a:pt x="434989" y="13343"/>
                </a:lnTo>
                <a:lnTo>
                  <a:pt x="383098" y="12454"/>
                </a:lnTo>
                <a:lnTo>
                  <a:pt x="330912" y="11268"/>
                </a:lnTo>
                <a:lnTo>
                  <a:pt x="278725" y="9785"/>
                </a:lnTo>
                <a:lnTo>
                  <a:pt x="226538" y="8302"/>
                </a:lnTo>
                <a:lnTo>
                  <a:pt x="174351" y="6523"/>
                </a:lnTo>
                <a:lnTo>
                  <a:pt x="122461" y="4448"/>
                </a:lnTo>
                <a:lnTo>
                  <a:pt x="70274" y="2372"/>
                </a:lnTo>
                <a:lnTo>
                  <a:pt x="18384" y="0"/>
                </a:lnTo>
                <a:lnTo>
                  <a:pt x="16012" y="51297"/>
                </a:lnTo>
                <a:lnTo>
                  <a:pt x="13640" y="102594"/>
                </a:lnTo>
                <a:lnTo>
                  <a:pt x="4448" y="308376"/>
                </a:lnTo>
                <a:lnTo>
                  <a:pt x="2372" y="359674"/>
                </a:lnTo>
                <a:lnTo>
                  <a:pt x="0" y="411268"/>
                </a:lnTo>
                <a:lnTo>
                  <a:pt x="38547" y="413047"/>
                </a:lnTo>
                <a:lnTo>
                  <a:pt x="77391" y="414826"/>
                </a:lnTo>
                <a:lnTo>
                  <a:pt x="116234" y="416308"/>
                </a:lnTo>
                <a:lnTo>
                  <a:pt x="155078" y="417791"/>
                </a:lnTo>
                <a:lnTo>
                  <a:pt x="193921" y="419274"/>
                </a:lnTo>
                <a:lnTo>
                  <a:pt x="232765" y="420459"/>
                </a:lnTo>
                <a:lnTo>
                  <a:pt x="271608" y="421646"/>
                </a:lnTo>
                <a:lnTo>
                  <a:pt x="310452" y="422832"/>
                </a:lnTo>
                <a:lnTo>
                  <a:pt x="309859" y="448629"/>
                </a:lnTo>
                <a:lnTo>
                  <a:pt x="309266" y="474426"/>
                </a:lnTo>
                <a:lnTo>
                  <a:pt x="308673" y="499926"/>
                </a:lnTo>
                <a:lnTo>
                  <a:pt x="305708" y="628614"/>
                </a:lnTo>
                <a:lnTo>
                  <a:pt x="338621" y="629207"/>
                </a:lnTo>
                <a:lnTo>
                  <a:pt x="371831" y="629800"/>
                </a:lnTo>
                <a:lnTo>
                  <a:pt x="404744" y="630393"/>
                </a:lnTo>
                <a:lnTo>
                  <a:pt x="437954" y="630986"/>
                </a:lnTo>
                <a:lnTo>
                  <a:pt x="471164" y="631579"/>
                </a:lnTo>
                <a:lnTo>
                  <a:pt x="504077" y="631875"/>
                </a:lnTo>
                <a:lnTo>
                  <a:pt x="537287" y="632172"/>
                </a:lnTo>
                <a:lnTo>
                  <a:pt x="570497" y="632172"/>
                </a:lnTo>
                <a:lnTo>
                  <a:pt x="603410" y="632172"/>
                </a:lnTo>
                <a:lnTo>
                  <a:pt x="669533" y="632172"/>
                </a:lnTo>
                <a:lnTo>
                  <a:pt x="702446" y="631875"/>
                </a:lnTo>
                <a:lnTo>
                  <a:pt x="768569" y="631579"/>
                </a:lnTo>
                <a:lnTo>
                  <a:pt x="801482" y="630986"/>
                </a:lnTo>
                <a:lnTo>
                  <a:pt x="834692" y="630393"/>
                </a:lnTo>
                <a:lnTo>
                  <a:pt x="867902" y="629800"/>
                </a:lnTo>
                <a:lnTo>
                  <a:pt x="900815" y="629207"/>
                </a:lnTo>
                <a:lnTo>
                  <a:pt x="934025" y="628614"/>
                </a:lnTo>
                <a:lnTo>
                  <a:pt x="966938" y="627724"/>
                </a:lnTo>
                <a:lnTo>
                  <a:pt x="1000148" y="626835"/>
                </a:lnTo>
                <a:lnTo>
                  <a:pt x="1033062" y="625649"/>
                </a:lnTo>
                <a:lnTo>
                  <a:pt x="1066271" y="624759"/>
                </a:lnTo>
                <a:lnTo>
                  <a:pt x="1099185" y="623573"/>
                </a:lnTo>
                <a:lnTo>
                  <a:pt x="1132394" y="622387"/>
                </a:lnTo>
                <a:lnTo>
                  <a:pt x="1165307" y="621201"/>
                </a:lnTo>
                <a:lnTo>
                  <a:pt x="1198517" y="619718"/>
                </a:lnTo>
                <a:lnTo>
                  <a:pt x="1231430" y="618236"/>
                </a:lnTo>
                <a:lnTo>
                  <a:pt x="1297554" y="614974"/>
                </a:lnTo>
                <a:lnTo>
                  <a:pt x="1330763" y="613195"/>
                </a:lnTo>
                <a:lnTo>
                  <a:pt x="1359229" y="611712"/>
                </a:lnTo>
                <a:lnTo>
                  <a:pt x="1356560" y="609933"/>
                </a:lnTo>
                <a:lnTo>
                  <a:pt x="1344403" y="593032"/>
                </a:lnTo>
                <a:lnTo>
                  <a:pt x="1338473" y="572276"/>
                </a:lnTo>
                <a:lnTo>
                  <a:pt x="1328688" y="558933"/>
                </a:lnTo>
                <a:lnTo>
                  <a:pt x="1314752" y="553299"/>
                </a:lnTo>
                <a:lnTo>
                  <a:pt x="1305559" y="539956"/>
                </a:lnTo>
                <a:lnTo>
                  <a:pt x="1300815" y="518903"/>
                </a:lnTo>
                <a:lnTo>
                  <a:pt x="1291030" y="497850"/>
                </a:lnTo>
                <a:lnTo>
                  <a:pt x="1286582" y="491623"/>
                </a:lnTo>
                <a:lnTo>
                  <a:pt x="1276205" y="476798"/>
                </a:lnTo>
                <a:lnTo>
                  <a:pt x="1270274" y="462861"/>
                </a:lnTo>
                <a:lnTo>
                  <a:pt x="1273239" y="456042"/>
                </a:lnTo>
                <a:lnTo>
                  <a:pt x="1272646" y="432913"/>
                </a:lnTo>
                <a:lnTo>
                  <a:pt x="1268792" y="393773"/>
                </a:lnTo>
                <a:lnTo>
                  <a:pt x="1264047" y="371831"/>
                </a:lnTo>
                <a:lnTo>
                  <a:pt x="1258117" y="367087"/>
                </a:lnTo>
                <a:lnTo>
                  <a:pt x="1257228" y="360267"/>
                </a:lnTo>
                <a:lnTo>
                  <a:pt x="1261082" y="351371"/>
                </a:lnTo>
                <a:lnTo>
                  <a:pt x="1259303" y="345441"/>
                </a:lnTo>
                <a:lnTo>
                  <a:pt x="1252483" y="342772"/>
                </a:lnTo>
                <a:lnTo>
                  <a:pt x="1250111" y="335360"/>
                </a:lnTo>
                <a:lnTo>
                  <a:pt x="1252187" y="323202"/>
                </a:lnTo>
                <a:lnTo>
                  <a:pt x="1250111" y="316086"/>
                </a:lnTo>
                <a:lnTo>
                  <a:pt x="1244181" y="313714"/>
                </a:lnTo>
                <a:lnTo>
                  <a:pt x="1241512" y="309859"/>
                </a:lnTo>
                <a:lnTo>
                  <a:pt x="1242105" y="304225"/>
                </a:lnTo>
                <a:lnTo>
                  <a:pt x="1238843" y="300964"/>
                </a:lnTo>
                <a:lnTo>
                  <a:pt x="1231430" y="299777"/>
                </a:lnTo>
                <a:lnTo>
                  <a:pt x="1227872" y="286434"/>
                </a:lnTo>
                <a:lnTo>
                  <a:pt x="1228169" y="260934"/>
                </a:lnTo>
                <a:lnTo>
                  <a:pt x="1224611" y="243143"/>
                </a:lnTo>
                <a:lnTo>
                  <a:pt x="1217198" y="233061"/>
                </a:lnTo>
                <a:lnTo>
                  <a:pt x="1213343" y="223277"/>
                </a:lnTo>
                <a:lnTo>
                  <a:pt x="1213047" y="214084"/>
                </a:lnTo>
                <a:lnTo>
                  <a:pt x="1205041" y="199852"/>
                </a:lnTo>
                <a:lnTo>
                  <a:pt x="1189918" y="180578"/>
                </a:lnTo>
                <a:lnTo>
                  <a:pt x="1179540" y="154781"/>
                </a:lnTo>
                <a:lnTo>
                  <a:pt x="1173907" y="122461"/>
                </a:lnTo>
                <a:lnTo>
                  <a:pt x="1162935" y="104967"/>
                </a:lnTo>
                <a:lnTo>
                  <a:pt x="1159674" y="104374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B505535-C21B-B5E4-1BB2-8689B24BA052}"/>
              </a:ext>
            </a:extLst>
          </p:cNvPr>
          <p:cNvSpPr/>
          <p:nvPr/>
        </p:nvSpPr>
        <p:spPr>
          <a:xfrm>
            <a:off x="4946229" y="3396374"/>
            <a:ext cx="1199320" cy="557798"/>
          </a:xfrm>
          <a:custGeom>
            <a:avLst/>
            <a:gdLst>
              <a:gd name="connsiteX0" fmla="*/ 1159674 w 1359229"/>
              <a:gd name="connsiteY0" fmla="*/ 104077 h 632171"/>
              <a:gd name="connsiteX1" fmla="*/ 1147813 w 1359229"/>
              <a:gd name="connsiteY1" fmla="*/ 101705 h 632171"/>
              <a:gd name="connsiteX2" fmla="*/ 1136249 w 1359229"/>
              <a:gd name="connsiteY2" fmla="*/ 93106 h 632171"/>
              <a:gd name="connsiteX3" fmla="*/ 1129133 w 1359229"/>
              <a:gd name="connsiteY3" fmla="*/ 79170 h 632171"/>
              <a:gd name="connsiteX4" fmla="*/ 1108970 w 1359229"/>
              <a:gd name="connsiteY4" fmla="*/ 66716 h 632171"/>
              <a:gd name="connsiteX5" fmla="*/ 1076056 w 1359229"/>
              <a:gd name="connsiteY5" fmla="*/ 56042 h 632171"/>
              <a:gd name="connsiteX6" fmla="*/ 1053818 w 1359229"/>
              <a:gd name="connsiteY6" fmla="*/ 45960 h 632171"/>
              <a:gd name="connsiteX7" fmla="*/ 1042254 w 1359229"/>
              <a:gd name="connsiteY7" fmla="*/ 36472 h 632171"/>
              <a:gd name="connsiteX8" fmla="*/ 1015270 w 1359229"/>
              <a:gd name="connsiteY8" fmla="*/ 33210 h 632171"/>
              <a:gd name="connsiteX9" fmla="*/ 972869 w 1359229"/>
              <a:gd name="connsiteY9" fmla="*/ 35879 h 632171"/>
              <a:gd name="connsiteX10" fmla="*/ 945293 w 1359229"/>
              <a:gd name="connsiteY10" fmla="*/ 41809 h 632171"/>
              <a:gd name="connsiteX11" fmla="*/ 932839 w 1359229"/>
              <a:gd name="connsiteY11" fmla="*/ 51001 h 632171"/>
              <a:gd name="connsiteX12" fmla="*/ 905560 w 1359229"/>
              <a:gd name="connsiteY12" fmla="*/ 42105 h 632171"/>
              <a:gd name="connsiteX13" fmla="*/ 859896 w 1359229"/>
              <a:gd name="connsiteY13" fmla="*/ 12454 h 632171"/>
              <a:gd name="connsiteX14" fmla="*/ 800296 w 1359229"/>
              <a:gd name="connsiteY14" fmla="*/ 13343 h 632171"/>
              <a:gd name="connsiteX15" fmla="*/ 748110 w 1359229"/>
              <a:gd name="connsiteY15" fmla="*/ 13936 h 632171"/>
              <a:gd name="connsiteX16" fmla="*/ 695923 w 1359229"/>
              <a:gd name="connsiteY16" fmla="*/ 14233 h 632171"/>
              <a:gd name="connsiteX17" fmla="*/ 643736 w 1359229"/>
              <a:gd name="connsiteY17" fmla="*/ 14529 h 632171"/>
              <a:gd name="connsiteX18" fmla="*/ 591549 w 1359229"/>
              <a:gd name="connsiteY18" fmla="*/ 14529 h 632171"/>
              <a:gd name="connsiteX19" fmla="*/ 539362 w 1359229"/>
              <a:gd name="connsiteY19" fmla="*/ 14233 h 632171"/>
              <a:gd name="connsiteX20" fmla="*/ 487176 w 1359229"/>
              <a:gd name="connsiteY20" fmla="*/ 13936 h 632171"/>
              <a:gd name="connsiteX21" fmla="*/ 434989 w 1359229"/>
              <a:gd name="connsiteY21" fmla="*/ 13343 h 632171"/>
              <a:gd name="connsiteX22" fmla="*/ 383098 w 1359229"/>
              <a:gd name="connsiteY22" fmla="*/ 12454 h 632171"/>
              <a:gd name="connsiteX23" fmla="*/ 330912 w 1359229"/>
              <a:gd name="connsiteY23" fmla="*/ 11268 h 632171"/>
              <a:gd name="connsiteX24" fmla="*/ 278725 w 1359229"/>
              <a:gd name="connsiteY24" fmla="*/ 9785 h 632171"/>
              <a:gd name="connsiteX25" fmla="*/ 226538 w 1359229"/>
              <a:gd name="connsiteY25" fmla="*/ 8303 h 632171"/>
              <a:gd name="connsiteX26" fmla="*/ 174351 w 1359229"/>
              <a:gd name="connsiteY26" fmla="*/ 6523 h 632171"/>
              <a:gd name="connsiteX27" fmla="*/ 122461 w 1359229"/>
              <a:gd name="connsiteY27" fmla="*/ 4448 h 632171"/>
              <a:gd name="connsiteX28" fmla="*/ 70274 w 1359229"/>
              <a:gd name="connsiteY28" fmla="*/ 2372 h 632171"/>
              <a:gd name="connsiteX29" fmla="*/ 18384 w 1359229"/>
              <a:gd name="connsiteY29" fmla="*/ 0 h 632171"/>
              <a:gd name="connsiteX30" fmla="*/ 16012 w 1359229"/>
              <a:gd name="connsiteY30" fmla="*/ 51297 h 632171"/>
              <a:gd name="connsiteX31" fmla="*/ 13640 w 1359229"/>
              <a:gd name="connsiteY31" fmla="*/ 102595 h 632171"/>
              <a:gd name="connsiteX32" fmla="*/ 4448 w 1359229"/>
              <a:gd name="connsiteY32" fmla="*/ 308377 h 632171"/>
              <a:gd name="connsiteX33" fmla="*/ 2372 w 1359229"/>
              <a:gd name="connsiteY33" fmla="*/ 359674 h 632171"/>
              <a:gd name="connsiteX34" fmla="*/ 0 w 1359229"/>
              <a:gd name="connsiteY34" fmla="*/ 410971 h 632171"/>
              <a:gd name="connsiteX35" fmla="*/ 38547 w 1359229"/>
              <a:gd name="connsiteY35" fmla="*/ 412750 h 632171"/>
              <a:gd name="connsiteX36" fmla="*/ 77391 w 1359229"/>
              <a:gd name="connsiteY36" fmla="*/ 414529 h 632171"/>
              <a:gd name="connsiteX37" fmla="*/ 116234 w 1359229"/>
              <a:gd name="connsiteY37" fmla="*/ 416308 h 632171"/>
              <a:gd name="connsiteX38" fmla="*/ 155078 w 1359229"/>
              <a:gd name="connsiteY38" fmla="*/ 417791 h 632171"/>
              <a:gd name="connsiteX39" fmla="*/ 193921 w 1359229"/>
              <a:gd name="connsiteY39" fmla="*/ 419273 h 632171"/>
              <a:gd name="connsiteX40" fmla="*/ 232765 w 1359229"/>
              <a:gd name="connsiteY40" fmla="*/ 420460 h 632171"/>
              <a:gd name="connsiteX41" fmla="*/ 271608 w 1359229"/>
              <a:gd name="connsiteY41" fmla="*/ 421646 h 632171"/>
              <a:gd name="connsiteX42" fmla="*/ 310452 w 1359229"/>
              <a:gd name="connsiteY42" fmla="*/ 422832 h 632171"/>
              <a:gd name="connsiteX43" fmla="*/ 309859 w 1359229"/>
              <a:gd name="connsiteY43" fmla="*/ 448629 h 632171"/>
              <a:gd name="connsiteX44" fmla="*/ 309266 w 1359229"/>
              <a:gd name="connsiteY44" fmla="*/ 474425 h 632171"/>
              <a:gd name="connsiteX45" fmla="*/ 308673 w 1359229"/>
              <a:gd name="connsiteY45" fmla="*/ 499926 h 632171"/>
              <a:gd name="connsiteX46" fmla="*/ 305708 w 1359229"/>
              <a:gd name="connsiteY46" fmla="*/ 628614 h 632171"/>
              <a:gd name="connsiteX47" fmla="*/ 338621 w 1359229"/>
              <a:gd name="connsiteY47" fmla="*/ 629207 h 632171"/>
              <a:gd name="connsiteX48" fmla="*/ 371831 w 1359229"/>
              <a:gd name="connsiteY48" fmla="*/ 629800 h 632171"/>
              <a:gd name="connsiteX49" fmla="*/ 404744 w 1359229"/>
              <a:gd name="connsiteY49" fmla="*/ 630393 h 632171"/>
              <a:gd name="connsiteX50" fmla="*/ 437954 w 1359229"/>
              <a:gd name="connsiteY50" fmla="*/ 630986 h 632171"/>
              <a:gd name="connsiteX51" fmla="*/ 471164 w 1359229"/>
              <a:gd name="connsiteY51" fmla="*/ 631579 h 632171"/>
              <a:gd name="connsiteX52" fmla="*/ 504077 w 1359229"/>
              <a:gd name="connsiteY52" fmla="*/ 631876 h 632171"/>
              <a:gd name="connsiteX53" fmla="*/ 537287 w 1359229"/>
              <a:gd name="connsiteY53" fmla="*/ 632172 h 632171"/>
              <a:gd name="connsiteX54" fmla="*/ 570497 w 1359229"/>
              <a:gd name="connsiteY54" fmla="*/ 632172 h 632171"/>
              <a:gd name="connsiteX55" fmla="*/ 603410 w 1359229"/>
              <a:gd name="connsiteY55" fmla="*/ 632172 h 632171"/>
              <a:gd name="connsiteX56" fmla="*/ 669533 w 1359229"/>
              <a:gd name="connsiteY56" fmla="*/ 632172 h 632171"/>
              <a:gd name="connsiteX57" fmla="*/ 702446 w 1359229"/>
              <a:gd name="connsiteY57" fmla="*/ 631876 h 632171"/>
              <a:gd name="connsiteX58" fmla="*/ 768569 w 1359229"/>
              <a:gd name="connsiteY58" fmla="*/ 631282 h 632171"/>
              <a:gd name="connsiteX59" fmla="*/ 801482 w 1359229"/>
              <a:gd name="connsiteY59" fmla="*/ 630689 h 632171"/>
              <a:gd name="connsiteX60" fmla="*/ 834692 w 1359229"/>
              <a:gd name="connsiteY60" fmla="*/ 630096 h 632171"/>
              <a:gd name="connsiteX61" fmla="*/ 867902 w 1359229"/>
              <a:gd name="connsiteY61" fmla="*/ 629503 h 632171"/>
              <a:gd name="connsiteX62" fmla="*/ 900815 w 1359229"/>
              <a:gd name="connsiteY62" fmla="*/ 628910 h 632171"/>
              <a:gd name="connsiteX63" fmla="*/ 934025 w 1359229"/>
              <a:gd name="connsiteY63" fmla="*/ 628317 h 632171"/>
              <a:gd name="connsiteX64" fmla="*/ 966938 w 1359229"/>
              <a:gd name="connsiteY64" fmla="*/ 627428 h 632171"/>
              <a:gd name="connsiteX65" fmla="*/ 1000148 w 1359229"/>
              <a:gd name="connsiteY65" fmla="*/ 626538 h 632171"/>
              <a:gd name="connsiteX66" fmla="*/ 1033062 w 1359229"/>
              <a:gd name="connsiteY66" fmla="*/ 625352 h 632171"/>
              <a:gd name="connsiteX67" fmla="*/ 1066271 w 1359229"/>
              <a:gd name="connsiteY67" fmla="*/ 624463 h 632171"/>
              <a:gd name="connsiteX68" fmla="*/ 1099185 w 1359229"/>
              <a:gd name="connsiteY68" fmla="*/ 623277 h 632171"/>
              <a:gd name="connsiteX69" fmla="*/ 1132394 w 1359229"/>
              <a:gd name="connsiteY69" fmla="*/ 622090 h 632171"/>
              <a:gd name="connsiteX70" fmla="*/ 1165307 w 1359229"/>
              <a:gd name="connsiteY70" fmla="*/ 620904 h 632171"/>
              <a:gd name="connsiteX71" fmla="*/ 1198517 w 1359229"/>
              <a:gd name="connsiteY71" fmla="*/ 619422 h 632171"/>
              <a:gd name="connsiteX72" fmla="*/ 1231430 w 1359229"/>
              <a:gd name="connsiteY72" fmla="*/ 617939 h 632171"/>
              <a:gd name="connsiteX73" fmla="*/ 1297554 w 1359229"/>
              <a:gd name="connsiteY73" fmla="*/ 614678 h 632171"/>
              <a:gd name="connsiteX74" fmla="*/ 1330763 w 1359229"/>
              <a:gd name="connsiteY74" fmla="*/ 612898 h 632171"/>
              <a:gd name="connsiteX75" fmla="*/ 1359229 w 1359229"/>
              <a:gd name="connsiteY75" fmla="*/ 611416 h 632171"/>
              <a:gd name="connsiteX76" fmla="*/ 1356560 w 1359229"/>
              <a:gd name="connsiteY76" fmla="*/ 609637 h 632171"/>
              <a:gd name="connsiteX77" fmla="*/ 1344403 w 1359229"/>
              <a:gd name="connsiteY77" fmla="*/ 592735 h 632171"/>
              <a:gd name="connsiteX78" fmla="*/ 1338473 w 1359229"/>
              <a:gd name="connsiteY78" fmla="*/ 571979 h 632171"/>
              <a:gd name="connsiteX79" fmla="*/ 1328688 w 1359229"/>
              <a:gd name="connsiteY79" fmla="*/ 558636 h 632171"/>
              <a:gd name="connsiteX80" fmla="*/ 1314752 w 1359229"/>
              <a:gd name="connsiteY80" fmla="*/ 553002 h 632171"/>
              <a:gd name="connsiteX81" fmla="*/ 1305559 w 1359229"/>
              <a:gd name="connsiteY81" fmla="*/ 539659 h 632171"/>
              <a:gd name="connsiteX82" fmla="*/ 1300815 w 1359229"/>
              <a:gd name="connsiteY82" fmla="*/ 518606 h 632171"/>
              <a:gd name="connsiteX83" fmla="*/ 1291030 w 1359229"/>
              <a:gd name="connsiteY83" fmla="*/ 497554 h 632171"/>
              <a:gd name="connsiteX84" fmla="*/ 1286582 w 1359229"/>
              <a:gd name="connsiteY84" fmla="*/ 491327 h 632171"/>
              <a:gd name="connsiteX85" fmla="*/ 1276205 w 1359229"/>
              <a:gd name="connsiteY85" fmla="*/ 476501 h 632171"/>
              <a:gd name="connsiteX86" fmla="*/ 1270274 w 1359229"/>
              <a:gd name="connsiteY86" fmla="*/ 462565 h 632171"/>
              <a:gd name="connsiteX87" fmla="*/ 1273239 w 1359229"/>
              <a:gd name="connsiteY87" fmla="*/ 455745 h 632171"/>
              <a:gd name="connsiteX88" fmla="*/ 1272646 w 1359229"/>
              <a:gd name="connsiteY88" fmla="*/ 432617 h 632171"/>
              <a:gd name="connsiteX89" fmla="*/ 1268792 w 1359229"/>
              <a:gd name="connsiteY89" fmla="*/ 393477 h 632171"/>
              <a:gd name="connsiteX90" fmla="*/ 1264047 w 1359229"/>
              <a:gd name="connsiteY90" fmla="*/ 371534 h 632171"/>
              <a:gd name="connsiteX91" fmla="*/ 1258117 w 1359229"/>
              <a:gd name="connsiteY91" fmla="*/ 366790 h 632171"/>
              <a:gd name="connsiteX92" fmla="*/ 1257228 w 1359229"/>
              <a:gd name="connsiteY92" fmla="*/ 359970 h 632171"/>
              <a:gd name="connsiteX93" fmla="*/ 1261082 w 1359229"/>
              <a:gd name="connsiteY93" fmla="*/ 351075 h 632171"/>
              <a:gd name="connsiteX94" fmla="*/ 1259303 w 1359229"/>
              <a:gd name="connsiteY94" fmla="*/ 345145 h 632171"/>
              <a:gd name="connsiteX95" fmla="*/ 1252483 w 1359229"/>
              <a:gd name="connsiteY95" fmla="*/ 342476 h 632171"/>
              <a:gd name="connsiteX96" fmla="*/ 1250111 w 1359229"/>
              <a:gd name="connsiteY96" fmla="*/ 335063 h 632171"/>
              <a:gd name="connsiteX97" fmla="*/ 1252187 w 1359229"/>
              <a:gd name="connsiteY97" fmla="*/ 322906 h 632171"/>
              <a:gd name="connsiteX98" fmla="*/ 1250111 w 1359229"/>
              <a:gd name="connsiteY98" fmla="*/ 315789 h 632171"/>
              <a:gd name="connsiteX99" fmla="*/ 1244181 w 1359229"/>
              <a:gd name="connsiteY99" fmla="*/ 313417 h 632171"/>
              <a:gd name="connsiteX100" fmla="*/ 1241512 w 1359229"/>
              <a:gd name="connsiteY100" fmla="*/ 309563 h 632171"/>
              <a:gd name="connsiteX101" fmla="*/ 1242105 w 1359229"/>
              <a:gd name="connsiteY101" fmla="*/ 303929 h 632171"/>
              <a:gd name="connsiteX102" fmla="*/ 1238843 w 1359229"/>
              <a:gd name="connsiteY102" fmla="*/ 300667 h 632171"/>
              <a:gd name="connsiteX103" fmla="*/ 1231430 w 1359229"/>
              <a:gd name="connsiteY103" fmla="*/ 299481 h 632171"/>
              <a:gd name="connsiteX104" fmla="*/ 1227872 w 1359229"/>
              <a:gd name="connsiteY104" fmla="*/ 286138 h 632171"/>
              <a:gd name="connsiteX105" fmla="*/ 1228169 w 1359229"/>
              <a:gd name="connsiteY105" fmla="*/ 260638 h 632171"/>
              <a:gd name="connsiteX106" fmla="*/ 1224611 w 1359229"/>
              <a:gd name="connsiteY106" fmla="*/ 242847 h 632171"/>
              <a:gd name="connsiteX107" fmla="*/ 1217198 w 1359229"/>
              <a:gd name="connsiteY107" fmla="*/ 232765 h 632171"/>
              <a:gd name="connsiteX108" fmla="*/ 1213343 w 1359229"/>
              <a:gd name="connsiteY108" fmla="*/ 222980 h 632171"/>
              <a:gd name="connsiteX109" fmla="*/ 1213047 w 1359229"/>
              <a:gd name="connsiteY109" fmla="*/ 213788 h 632171"/>
              <a:gd name="connsiteX110" fmla="*/ 1205041 w 1359229"/>
              <a:gd name="connsiteY110" fmla="*/ 199555 h 632171"/>
              <a:gd name="connsiteX111" fmla="*/ 1189918 w 1359229"/>
              <a:gd name="connsiteY111" fmla="*/ 180282 h 632171"/>
              <a:gd name="connsiteX112" fmla="*/ 1179540 w 1359229"/>
              <a:gd name="connsiteY112" fmla="*/ 154485 h 632171"/>
              <a:gd name="connsiteX113" fmla="*/ 1173907 w 1359229"/>
              <a:gd name="connsiteY113" fmla="*/ 122165 h 632171"/>
              <a:gd name="connsiteX114" fmla="*/ 1162935 w 1359229"/>
              <a:gd name="connsiteY114" fmla="*/ 104670 h 632171"/>
              <a:gd name="connsiteX115" fmla="*/ 1159674 w 1359229"/>
              <a:gd name="connsiteY115" fmla="*/ 104077 h 632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359229" h="632171">
                <a:moveTo>
                  <a:pt x="1159674" y="104077"/>
                </a:moveTo>
                <a:lnTo>
                  <a:pt x="1147813" y="101705"/>
                </a:lnTo>
                <a:lnTo>
                  <a:pt x="1136249" y="93106"/>
                </a:lnTo>
                <a:lnTo>
                  <a:pt x="1129133" y="79170"/>
                </a:lnTo>
                <a:lnTo>
                  <a:pt x="1108970" y="66716"/>
                </a:lnTo>
                <a:lnTo>
                  <a:pt x="1076056" y="56042"/>
                </a:lnTo>
                <a:lnTo>
                  <a:pt x="1053818" y="45960"/>
                </a:lnTo>
                <a:lnTo>
                  <a:pt x="1042254" y="36472"/>
                </a:lnTo>
                <a:lnTo>
                  <a:pt x="1015270" y="33210"/>
                </a:lnTo>
                <a:lnTo>
                  <a:pt x="972869" y="35879"/>
                </a:lnTo>
                <a:lnTo>
                  <a:pt x="945293" y="41809"/>
                </a:lnTo>
                <a:lnTo>
                  <a:pt x="932839" y="51001"/>
                </a:lnTo>
                <a:lnTo>
                  <a:pt x="905560" y="42105"/>
                </a:lnTo>
                <a:lnTo>
                  <a:pt x="859896" y="12454"/>
                </a:lnTo>
                <a:lnTo>
                  <a:pt x="800296" y="13343"/>
                </a:lnTo>
                <a:lnTo>
                  <a:pt x="748110" y="13936"/>
                </a:lnTo>
                <a:lnTo>
                  <a:pt x="695923" y="14233"/>
                </a:lnTo>
                <a:lnTo>
                  <a:pt x="643736" y="14529"/>
                </a:lnTo>
                <a:lnTo>
                  <a:pt x="591549" y="14529"/>
                </a:lnTo>
                <a:lnTo>
                  <a:pt x="539362" y="14233"/>
                </a:lnTo>
                <a:lnTo>
                  <a:pt x="487176" y="13936"/>
                </a:lnTo>
                <a:lnTo>
                  <a:pt x="434989" y="13343"/>
                </a:lnTo>
                <a:lnTo>
                  <a:pt x="383098" y="12454"/>
                </a:lnTo>
                <a:lnTo>
                  <a:pt x="330912" y="11268"/>
                </a:lnTo>
                <a:lnTo>
                  <a:pt x="278725" y="9785"/>
                </a:lnTo>
                <a:lnTo>
                  <a:pt x="226538" y="8303"/>
                </a:lnTo>
                <a:lnTo>
                  <a:pt x="174351" y="6523"/>
                </a:lnTo>
                <a:lnTo>
                  <a:pt x="122461" y="4448"/>
                </a:lnTo>
                <a:lnTo>
                  <a:pt x="70274" y="2372"/>
                </a:lnTo>
                <a:lnTo>
                  <a:pt x="18384" y="0"/>
                </a:lnTo>
                <a:lnTo>
                  <a:pt x="16012" y="51297"/>
                </a:lnTo>
                <a:lnTo>
                  <a:pt x="13640" y="102595"/>
                </a:lnTo>
                <a:lnTo>
                  <a:pt x="4448" y="308377"/>
                </a:lnTo>
                <a:lnTo>
                  <a:pt x="2372" y="359674"/>
                </a:lnTo>
                <a:lnTo>
                  <a:pt x="0" y="410971"/>
                </a:lnTo>
                <a:lnTo>
                  <a:pt x="38547" y="412750"/>
                </a:lnTo>
                <a:lnTo>
                  <a:pt x="77391" y="414529"/>
                </a:lnTo>
                <a:lnTo>
                  <a:pt x="116234" y="416308"/>
                </a:lnTo>
                <a:lnTo>
                  <a:pt x="155078" y="417791"/>
                </a:lnTo>
                <a:lnTo>
                  <a:pt x="193921" y="419273"/>
                </a:lnTo>
                <a:lnTo>
                  <a:pt x="232765" y="420460"/>
                </a:lnTo>
                <a:lnTo>
                  <a:pt x="271608" y="421646"/>
                </a:lnTo>
                <a:lnTo>
                  <a:pt x="310452" y="422832"/>
                </a:lnTo>
                <a:lnTo>
                  <a:pt x="309859" y="448629"/>
                </a:lnTo>
                <a:lnTo>
                  <a:pt x="309266" y="474425"/>
                </a:lnTo>
                <a:lnTo>
                  <a:pt x="308673" y="499926"/>
                </a:lnTo>
                <a:lnTo>
                  <a:pt x="305708" y="628614"/>
                </a:lnTo>
                <a:lnTo>
                  <a:pt x="338621" y="629207"/>
                </a:lnTo>
                <a:lnTo>
                  <a:pt x="371831" y="629800"/>
                </a:lnTo>
                <a:lnTo>
                  <a:pt x="404744" y="630393"/>
                </a:lnTo>
                <a:lnTo>
                  <a:pt x="437954" y="630986"/>
                </a:lnTo>
                <a:lnTo>
                  <a:pt x="471164" y="631579"/>
                </a:lnTo>
                <a:lnTo>
                  <a:pt x="504077" y="631876"/>
                </a:lnTo>
                <a:lnTo>
                  <a:pt x="537287" y="632172"/>
                </a:lnTo>
                <a:lnTo>
                  <a:pt x="570497" y="632172"/>
                </a:lnTo>
                <a:lnTo>
                  <a:pt x="603410" y="632172"/>
                </a:lnTo>
                <a:lnTo>
                  <a:pt x="669533" y="632172"/>
                </a:lnTo>
                <a:lnTo>
                  <a:pt x="702446" y="631876"/>
                </a:lnTo>
                <a:lnTo>
                  <a:pt x="768569" y="631282"/>
                </a:lnTo>
                <a:lnTo>
                  <a:pt x="801482" y="630689"/>
                </a:lnTo>
                <a:lnTo>
                  <a:pt x="834692" y="630096"/>
                </a:lnTo>
                <a:lnTo>
                  <a:pt x="867902" y="629503"/>
                </a:lnTo>
                <a:lnTo>
                  <a:pt x="900815" y="628910"/>
                </a:lnTo>
                <a:lnTo>
                  <a:pt x="934025" y="628317"/>
                </a:lnTo>
                <a:lnTo>
                  <a:pt x="966938" y="627428"/>
                </a:lnTo>
                <a:lnTo>
                  <a:pt x="1000148" y="626538"/>
                </a:lnTo>
                <a:lnTo>
                  <a:pt x="1033062" y="625352"/>
                </a:lnTo>
                <a:lnTo>
                  <a:pt x="1066271" y="624463"/>
                </a:lnTo>
                <a:lnTo>
                  <a:pt x="1099185" y="623277"/>
                </a:lnTo>
                <a:lnTo>
                  <a:pt x="1132394" y="622090"/>
                </a:lnTo>
                <a:lnTo>
                  <a:pt x="1165307" y="620904"/>
                </a:lnTo>
                <a:lnTo>
                  <a:pt x="1198517" y="619422"/>
                </a:lnTo>
                <a:lnTo>
                  <a:pt x="1231430" y="617939"/>
                </a:lnTo>
                <a:lnTo>
                  <a:pt x="1297554" y="614678"/>
                </a:lnTo>
                <a:lnTo>
                  <a:pt x="1330763" y="612898"/>
                </a:lnTo>
                <a:lnTo>
                  <a:pt x="1359229" y="611416"/>
                </a:lnTo>
                <a:lnTo>
                  <a:pt x="1356560" y="609637"/>
                </a:lnTo>
                <a:lnTo>
                  <a:pt x="1344403" y="592735"/>
                </a:lnTo>
                <a:lnTo>
                  <a:pt x="1338473" y="571979"/>
                </a:lnTo>
                <a:lnTo>
                  <a:pt x="1328688" y="558636"/>
                </a:lnTo>
                <a:lnTo>
                  <a:pt x="1314752" y="553002"/>
                </a:lnTo>
                <a:lnTo>
                  <a:pt x="1305559" y="539659"/>
                </a:lnTo>
                <a:lnTo>
                  <a:pt x="1300815" y="518606"/>
                </a:lnTo>
                <a:lnTo>
                  <a:pt x="1291030" y="497554"/>
                </a:lnTo>
                <a:lnTo>
                  <a:pt x="1286582" y="491327"/>
                </a:lnTo>
                <a:lnTo>
                  <a:pt x="1276205" y="476501"/>
                </a:lnTo>
                <a:lnTo>
                  <a:pt x="1270274" y="462565"/>
                </a:lnTo>
                <a:lnTo>
                  <a:pt x="1273239" y="455745"/>
                </a:lnTo>
                <a:lnTo>
                  <a:pt x="1272646" y="432617"/>
                </a:lnTo>
                <a:lnTo>
                  <a:pt x="1268792" y="393477"/>
                </a:lnTo>
                <a:lnTo>
                  <a:pt x="1264047" y="371534"/>
                </a:lnTo>
                <a:lnTo>
                  <a:pt x="1258117" y="366790"/>
                </a:lnTo>
                <a:lnTo>
                  <a:pt x="1257228" y="359970"/>
                </a:lnTo>
                <a:lnTo>
                  <a:pt x="1261082" y="351075"/>
                </a:lnTo>
                <a:lnTo>
                  <a:pt x="1259303" y="345145"/>
                </a:lnTo>
                <a:lnTo>
                  <a:pt x="1252483" y="342476"/>
                </a:lnTo>
                <a:lnTo>
                  <a:pt x="1250111" y="335063"/>
                </a:lnTo>
                <a:lnTo>
                  <a:pt x="1252187" y="322906"/>
                </a:lnTo>
                <a:lnTo>
                  <a:pt x="1250111" y="315789"/>
                </a:lnTo>
                <a:lnTo>
                  <a:pt x="1244181" y="313417"/>
                </a:lnTo>
                <a:lnTo>
                  <a:pt x="1241512" y="309563"/>
                </a:lnTo>
                <a:lnTo>
                  <a:pt x="1242105" y="303929"/>
                </a:lnTo>
                <a:lnTo>
                  <a:pt x="1238843" y="300667"/>
                </a:lnTo>
                <a:lnTo>
                  <a:pt x="1231430" y="299481"/>
                </a:lnTo>
                <a:lnTo>
                  <a:pt x="1227872" y="286138"/>
                </a:lnTo>
                <a:lnTo>
                  <a:pt x="1228169" y="260638"/>
                </a:lnTo>
                <a:lnTo>
                  <a:pt x="1224611" y="242847"/>
                </a:lnTo>
                <a:lnTo>
                  <a:pt x="1217198" y="232765"/>
                </a:lnTo>
                <a:lnTo>
                  <a:pt x="1213343" y="222980"/>
                </a:lnTo>
                <a:lnTo>
                  <a:pt x="1213047" y="213788"/>
                </a:lnTo>
                <a:lnTo>
                  <a:pt x="1205041" y="199555"/>
                </a:lnTo>
                <a:lnTo>
                  <a:pt x="1189918" y="180282"/>
                </a:lnTo>
                <a:lnTo>
                  <a:pt x="1179540" y="154485"/>
                </a:lnTo>
                <a:lnTo>
                  <a:pt x="1173907" y="122165"/>
                </a:lnTo>
                <a:lnTo>
                  <a:pt x="1162935" y="104670"/>
                </a:lnTo>
                <a:lnTo>
                  <a:pt x="1159674" y="104077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C7C0966F-336D-DA08-9123-0B4F5770B75F}"/>
              </a:ext>
            </a:extLst>
          </p:cNvPr>
          <p:cNvSpPr/>
          <p:nvPr/>
        </p:nvSpPr>
        <p:spPr>
          <a:xfrm>
            <a:off x="9044427" y="2335980"/>
            <a:ext cx="237038" cy="507304"/>
          </a:xfrm>
          <a:custGeom>
            <a:avLst/>
            <a:gdLst>
              <a:gd name="connsiteX0" fmla="*/ 265975 w 268643"/>
              <a:gd name="connsiteY0" fmla="*/ 417791 h 574944"/>
              <a:gd name="connsiteX1" fmla="*/ 248184 w 268643"/>
              <a:gd name="connsiteY1" fmla="*/ 403558 h 574944"/>
              <a:gd name="connsiteX2" fmla="*/ 240475 w 268643"/>
              <a:gd name="connsiteY2" fmla="*/ 389622 h 574944"/>
              <a:gd name="connsiteX3" fmla="*/ 221497 w 268643"/>
              <a:gd name="connsiteY3" fmla="*/ 376872 h 574944"/>
              <a:gd name="connsiteX4" fmla="*/ 212009 w 268643"/>
              <a:gd name="connsiteY4" fmla="*/ 366790 h 574944"/>
              <a:gd name="connsiteX5" fmla="*/ 205485 w 268643"/>
              <a:gd name="connsiteY5" fmla="*/ 354040 h 574944"/>
              <a:gd name="connsiteX6" fmla="*/ 200742 w 268643"/>
              <a:gd name="connsiteY6" fmla="*/ 339214 h 574944"/>
              <a:gd name="connsiteX7" fmla="*/ 191549 w 268643"/>
              <a:gd name="connsiteY7" fmla="*/ 317865 h 574944"/>
              <a:gd name="connsiteX8" fmla="*/ 182654 w 268643"/>
              <a:gd name="connsiteY8" fmla="*/ 296516 h 574944"/>
              <a:gd name="connsiteX9" fmla="*/ 173759 w 268643"/>
              <a:gd name="connsiteY9" fmla="*/ 275167 h 574944"/>
              <a:gd name="connsiteX10" fmla="*/ 164863 w 268643"/>
              <a:gd name="connsiteY10" fmla="*/ 253818 h 574944"/>
              <a:gd name="connsiteX11" fmla="*/ 155671 w 268643"/>
              <a:gd name="connsiteY11" fmla="*/ 232468 h 574944"/>
              <a:gd name="connsiteX12" fmla="*/ 119496 w 268643"/>
              <a:gd name="connsiteY12" fmla="*/ 147072 h 574944"/>
              <a:gd name="connsiteX13" fmla="*/ 110304 w 268643"/>
              <a:gd name="connsiteY13" fmla="*/ 125723 h 574944"/>
              <a:gd name="connsiteX14" fmla="*/ 92217 w 268643"/>
              <a:gd name="connsiteY14" fmla="*/ 83024 h 574944"/>
              <a:gd name="connsiteX15" fmla="*/ 83025 w 268643"/>
              <a:gd name="connsiteY15" fmla="*/ 61675 h 574944"/>
              <a:gd name="connsiteX16" fmla="*/ 74129 w 268643"/>
              <a:gd name="connsiteY16" fmla="*/ 40326 h 574944"/>
              <a:gd name="connsiteX17" fmla="*/ 64937 w 268643"/>
              <a:gd name="connsiteY17" fmla="*/ 18977 h 574944"/>
              <a:gd name="connsiteX18" fmla="*/ 56931 w 268643"/>
              <a:gd name="connsiteY18" fmla="*/ 0 h 574944"/>
              <a:gd name="connsiteX19" fmla="*/ 52484 w 268643"/>
              <a:gd name="connsiteY19" fmla="*/ 8599 h 574944"/>
              <a:gd name="connsiteX20" fmla="*/ 43588 w 268643"/>
              <a:gd name="connsiteY20" fmla="*/ 12454 h 574944"/>
              <a:gd name="connsiteX21" fmla="*/ 24611 w 268643"/>
              <a:gd name="connsiteY21" fmla="*/ 13047 h 574944"/>
              <a:gd name="connsiteX22" fmla="*/ 18681 w 268643"/>
              <a:gd name="connsiteY22" fmla="*/ 35285 h 574944"/>
              <a:gd name="connsiteX23" fmla="*/ 19273 w 268643"/>
              <a:gd name="connsiteY23" fmla="*/ 78280 h 574944"/>
              <a:gd name="connsiteX24" fmla="*/ 18384 w 268643"/>
              <a:gd name="connsiteY24" fmla="*/ 83024 h 574944"/>
              <a:gd name="connsiteX25" fmla="*/ 27280 w 268643"/>
              <a:gd name="connsiteY25" fmla="*/ 97257 h 574944"/>
              <a:gd name="connsiteX26" fmla="*/ 22239 w 268643"/>
              <a:gd name="connsiteY26" fmla="*/ 129577 h 574944"/>
              <a:gd name="connsiteX27" fmla="*/ 25797 w 268643"/>
              <a:gd name="connsiteY27" fmla="*/ 138176 h 574944"/>
              <a:gd name="connsiteX28" fmla="*/ 41216 w 268643"/>
              <a:gd name="connsiteY28" fmla="*/ 159229 h 574944"/>
              <a:gd name="connsiteX29" fmla="*/ 42698 w 268643"/>
              <a:gd name="connsiteY29" fmla="*/ 164863 h 574944"/>
              <a:gd name="connsiteX30" fmla="*/ 41512 w 268643"/>
              <a:gd name="connsiteY30" fmla="*/ 168421 h 574944"/>
              <a:gd name="connsiteX31" fmla="*/ 42106 w 268643"/>
              <a:gd name="connsiteY31" fmla="*/ 179689 h 574944"/>
              <a:gd name="connsiteX32" fmla="*/ 40623 w 268643"/>
              <a:gd name="connsiteY32" fmla="*/ 187398 h 574944"/>
              <a:gd name="connsiteX33" fmla="*/ 36769 w 268643"/>
              <a:gd name="connsiteY33" fmla="*/ 195997 h 574944"/>
              <a:gd name="connsiteX34" fmla="*/ 22832 w 268643"/>
              <a:gd name="connsiteY34" fmla="*/ 218236 h 574944"/>
              <a:gd name="connsiteX35" fmla="*/ 18384 w 268643"/>
              <a:gd name="connsiteY35" fmla="*/ 224166 h 574944"/>
              <a:gd name="connsiteX36" fmla="*/ 2076 w 268643"/>
              <a:gd name="connsiteY36" fmla="*/ 236027 h 574944"/>
              <a:gd name="connsiteX37" fmla="*/ 0 w 268643"/>
              <a:gd name="connsiteY37" fmla="*/ 243143 h 574944"/>
              <a:gd name="connsiteX38" fmla="*/ 8599 w 268643"/>
              <a:gd name="connsiteY38" fmla="*/ 281097 h 574944"/>
              <a:gd name="connsiteX39" fmla="*/ 9786 w 268643"/>
              <a:gd name="connsiteY39" fmla="*/ 303632 h 574944"/>
              <a:gd name="connsiteX40" fmla="*/ 11860 w 268643"/>
              <a:gd name="connsiteY40" fmla="*/ 313417 h 574944"/>
              <a:gd name="connsiteX41" fmla="*/ 9192 w 268643"/>
              <a:gd name="connsiteY41" fmla="*/ 332394 h 574944"/>
              <a:gd name="connsiteX42" fmla="*/ 8896 w 268643"/>
              <a:gd name="connsiteY42" fmla="*/ 353150 h 574944"/>
              <a:gd name="connsiteX43" fmla="*/ 3855 w 268643"/>
              <a:gd name="connsiteY43" fmla="*/ 371831 h 574944"/>
              <a:gd name="connsiteX44" fmla="*/ 4448 w 268643"/>
              <a:gd name="connsiteY44" fmla="*/ 392291 h 574944"/>
              <a:gd name="connsiteX45" fmla="*/ 3262 w 268643"/>
              <a:gd name="connsiteY45" fmla="*/ 400593 h 574944"/>
              <a:gd name="connsiteX46" fmla="*/ 4152 w 268643"/>
              <a:gd name="connsiteY46" fmla="*/ 413047 h 574944"/>
              <a:gd name="connsiteX47" fmla="*/ 14530 w 268643"/>
              <a:gd name="connsiteY47" fmla="*/ 453076 h 574944"/>
              <a:gd name="connsiteX48" fmla="*/ 17494 w 268643"/>
              <a:gd name="connsiteY48" fmla="*/ 475612 h 574944"/>
              <a:gd name="connsiteX49" fmla="*/ 25204 w 268643"/>
              <a:gd name="connsiteY49" fmla="*/ 514159 h 574944"/>
              <a:gd name="connsiteX50" fmla="*/ 25204 w 268643"/>
              <a:gd name="connsiteY50" fmla="*/ 524537 h 574944"/>
              <a:gd name="connsiteX51" fmla="*/ 23722 w 268643"/>
              <a:gd name="connsiteY51" fmla="*/ 530764 h 574944"/>
              <a:gd name="connsiteX52" fmla="*/ 24907 w 268643"/>
              <a:gd name="connsiteY52" fmla="*/ 547961 h 574944"/>
              <a:gd name="connsiteX53" fmla="*/ 26390 w 268643"/>
              <a:gd name="connsiteY53" fmla="*/ 554188 h 574944"/>
              <a:gd name="connsiteX54" fmla="*/ 29948 w 268643"/>
              <a:gd name="connsiteY54" fmla="*/ 558933 h 574944"/>
              <a:gd name="connsiteX55" fmla="*/ 42106 w 268643"/>
              <a:gd name="connsiteY55" fmla="*/ 568718 h 574944"/>
              <a:gd name="connsiteX56" fmla="*/ 46850 w 268643"/>
              <a:gd name="connsiteY56" fmla="*/ 574944 h 574944"/>
              <a:gd name="connsiteX57" fmla="*/ 67013 w 268643"/>
              <a:gd name="connsiteY57" fmla="*/ 568421 h 574944"/>
              <a:gd name="connsiteX58" fmla="*/ 107339 w 268643"/>
              <a:gd name="connsiteY58" fmla="*/ 555374 h 574944"/>
              <a:gd name="connsiteX59" fmla="*/ 127502 w 268643"/>
              <a:gd name="connsiteY59" fmla="*/ 548851 h 574944"/>
              <a:gd name="connsiteX60" fmla="*/ 147665 w 268643"/>
              <a:gd name="connsiteY60" fmla="*/ 542328 h 574944"/>
              <a:gd name="connsiteX61" fmla="*/ 167828 w 268643"/>
              <a:gd name="connsiteY61" fmla="*/ 535508 h 574944"/>
              <a:gd name="connsiteX62" fmla="*/ 208155 w 268643"/>
              <a:gd name="connsiteY62" fmla="*/ 522165 h 574944"/>
              <a:gd name="connsiteX63" fmla="*/ 218532 w 268643"/>
              <a:gd name="connsiteY63" fmla="*/ 512083 h 574944"/>
              <a:gd name="connsiteX64" fmla="*/ 227428 w 268643"/>
              <a:gd name="connsiteY64" fmla="*/ 491327 h 574944"/>
              <a:gd name="connsiteX65" fmla="*/ 234841 w 268643"/>
              <a:gd name="connsiteY65" fmla="*/ 484507 h 574944"/>
              <a:gd name="connsiteX66" fmla="*/ 245812 w 268643"/>
              <a:gd name="connsiteY66" fmla="*/ 469978 h 574944"/>
              <a:gd name="connsiteX67" fmla="*/ 252039 w 268643"/>
              <a:gd name="connsiteY67" fmla="*/ 465234 h 574944"/>
              <a:gd name="connsiteX68" fmla="*/ 268643 w 268643"/>
              <a:gd name="connsiteY68" fmla="*/ 459896 h 574944"/>
              <a:gd name="connsiteX69" fmla="*/ 268051 w 268643"/>
              <a:gd name="connsiteY69" fmla="*/ 445960 h 574944"/>
              <a:gd name="connsiteX70" fmla="*/ 265975 w 268643"/>
              <a:gd name="connsiteY70" fmla="*/ 417791 h 57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8643" h="574944">
                <a:moveTo>
                  <a:pt x="265975" y="417791"/>
                </a:moveTo>
                <a:lnTo>
                  <a:pt x="248184" y="403558"/>
                </a:lnTo>
                <a:lnTo>
                  <a:pt x="240475" y="389622"/>
                </a:lnTo>
                <a:lnTo>
                  <a:pt x="221497" y="376872"/>
                </a:lnTo>
                <a:lnTo>
                  <a:pt x="212009" y="366790"/>
                </a:lnTo>
                <a:lnTo>
                  <a:pt x="205485" y="354040"/>
                </a:lnTo>
                <a:lnTo>
                  <a:pt x="200742" y="339214"/>
                </a:lnTo>
                <a:lnTo>
                  <a:pt x="191549" y="317865"/>
                </a:lnTo>
                <a:lnTo>
                  <a:pt x="182654" y="296516"/>
                </a:lnTo>
                <a:lnTo>
                  <a:pt x="173759" y="275167"/>
                </a:lnTo>
                <a:lnTo>
                  <a:pt x="164863" y="253818"/>
                </a:lnTo>
                <a:lnTo>
                  <a:pt x="155671" y="232468"/>
                </a:lnTo>
                <a:lnTo>
                  <a:pt x="119496" y="147072"/>
                </a:lnTo>
                <a:lnTo>
                  <a:pt x="110304" y="125723"/>
                </a:lnTo>
                <a:lnTo>
                  <a:pt x="92217" y="83024"/>
                </a:lnTo>
                <a:lnTo>
                  <a:pt x="83025" y="61675"/>
                </a:lnTo>
                <a:lnTo>
                  <a:pt x="74129" y="40326"/>
                </a:lnTo>
                <a:lnTo>
                  <a:pt x="64937" y="18977"/>
                </a:lnTo>
                <a:lnTo>
                  <a:pt x="56931" y="0"/>
                </a:lnTo>
                <a:lnTo>
                  <a:pt x="52484" y="8599"/>
                </a:lnTo>
                <a:lnTo>
                  <a:pt x="43588" y="12454"/>
                </a:lnTo>
                <a:lnTo>
                  <a:pt x="24611" y="13047"/>
                </a:lnTo>
                <a:lnTo>
                  <a:pt x="18681" y="35285"/>
                </a:lnTo>
                <a:lnTo>
                  <a:pt x="19273" y="78280"/>
                </a:lnTo>
                <a:lnTo>
                  <a:pt x="18384" y="83024"/>
                </a:lnTo>
                <a:lnTo>
                  <a:pt x="27280" y="97257"/>
                </a:lnTo>
                <a:lnTo>
                  <a:pt x="22239" y="129577"/>
                </a:lnTo>
                <a:lnTo>
                  <a:pt x="25797" y="138176"/>
                </a:lnTo>
                <a:lnTo>
                  <a:pt x="41216" y="159229"/>
                </a:lnTo>
                <a:lnTo>
                  <a:pt x="42698" y="164863"/>
                </a:lnTo>
                <a:lnTo>
                  <a:pt x="41512" y="168421"/>
                </a:lnTo>
                <a:lnTo>
                  <a:pt x="42106" y="179689"/>
                </a:lnTo>
                <a:lnTo>
                  <a:pt x="40623" y="187398"/>
                </a:lnTo>
                <a:lnTo>
                  <a:pt x="36769" y="195997"/>
                </a:lnTo>
                <a:lnTo>
                  <a:pt x="22832" y="218236"/>
                </a:lnTo>
                <a:lnTo>
                  <a:pt x="18384" y="224166"/>
                </a:lnTo>
                <a:lnTo>
                  <a:pt x="2076" y="236027"/>
                </a:lnTo>
                <a:lnTo>
                  <a:pt x="0" y="243143"/>
                </a:lnTo>
                <a:lnTo>
                  <a:pt x="8599" y="281097"/>
                </a:lnTo>
                <a:lnTo>
                  <a:pt x="9786" y="303632"/>
                </a:lnTo>
                <a:lnTo>
                  <a:pt x="11860" y="313417"/>
                </a:lnTo>
                <a:lnTo>
                  <a:pt x="9192" y="332394"/>
                </a:lnTo>
                <a:lnTo>
                  <a:pt x="8896" y="353150"/>
                </a:lnTo>
                <a:lnTo>
                  <a:pt x="3855" y="371831"/>
                </a:lnTo>
                <a:lnTo>
                  <a:pt x="4448" y="392291"/>
                </a:lnTo>
                <a:lnTo>
                  <a:pt x="3262" y="400593"/>
                </a:lnTo>
                <a:lnTo>
                  <a:pt x="4152" y="413047"/>
                </a:lnTo>
                <a:lnTo>
                  <a:pt x="14530" y="453076"/>
                </a:lnTo>
                <a:lnTo>
                  <a:pt x="17494" y="475612"/>
                </a:lnTo>
                <a:lnTo>
                  <a:pt x="25204" y="514159"/>
                </a:lnTo>
                <a:lnTo>
                  <a:pt x="25204" y="524537"/>
                </a:lnTo>
                <a:lnTo>
                  <a:pt x="23722" y="530764"/>
                </a:lnTo>
                <a:lnTo>
                  <a:pt x="24907" y="547961"/>
                </a:lnTo>
                <a:lnTo>
                  <a:pt x="26390" y="554188"/>
                </a:lnTo>
                <a:lnTo>
                  <a:pt x="29948" y="558933"/>
                </a:lnTo>
                <a:lnTo>
                  <a:pt x="42106" y="568718"/>
                </a:lnTo>
                <a:lnTo>
                  <a:pt x="46850" y="574944"/>
                </a:lnTo>
                <a:lnTo>
                  <a:pt x="67013" y="568421"/>
                </a:lnTo>
                <a:lnTo>
                  <a:pt x="107339" y="555374"/>
                </a:lnTo>
                <a:lnTo>
                  <a:pt x="127502" y="548851"/>
                </a:lnTo>
                <a:lnTo>
                  <a:pt x="147665" y="542328"/>
                </a:lnTo>
                <a:lnTo>
                  <a:pt x="167828" y="535508"/>
                </a:lnTo>
                <a:lnTo>
                  <a:pt x="208155" y="522165"/>
                </a:lnTo>
                <a:lnTo>
                  <a:pt x="218532" y="512083"/>
                </a:lnTo>
                <a:lnTo>
                  <a:pt x="227428" y="491327"/>
                </a:lnTo>
                <a:lnTo>
                  <a:pt x="234841" y="484507"/>
                </a:lnTo>
                <a:lnTo>
                  <a:pt x="245812" y="469978"/>
                </a:lnTo>
                <a:lnTo>
                  <a:pt x="252039" y="465234"/>
                </a:lnTo>
                <a:lnTo>
                  <a:pt x="268643" y="459896"/>
                </a:lnTo>
                <a:lnTo>
                  <a:pt x="268051" y="445960"/>
                </a:lnTo>
                <a:lnTo>
                  <a:pt x="265975" y="417791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7F185922-9ACF-4981-B1C7-3D8F08DCA268}"/>
              </a:ext>
            </a:extLst>
          </p:cNvPr>
          <p:cNvSpPr/>
          <p:nvPr/>
        </p:nvSpPr>
        <p:spPr>
          <a:xfrm>
            <a:off x="9044427" y="2336241"/>
            <a:ext cx="237038" cy="507304"/>
          </a:xfrm>
          <a:custGeom>
            <a:avLst/>
            <a:gdLst>
              <a:gd name="connsiteX0" fmla="*/ 265975 w 268643"/>
              <a:gd name="connsiteY0" fmla="*/ 417494 h 574944"/>
              <a:gd name="connsiteX1" fmla="*/ 248184 w 268643"/>
              <a:gd name="connsiteY1" fmla="*/ 403262 h 574944"/>
              <a:gd name="connsiteX2" fmla="*/ 240475 w 268643"/>
              <a:gd name="connsiteY2" fmla="*/ 389325 h 574944"/>
              <a:gd name="connsiteX3" fmla="*/ 221497 w 268643"/>
              <a:gd name="connsiteY3" fmla="*/ 376575 h 574944"/>
              <a:gd name="connsiteX4" fmla="*/ 212009 w 268643"/>
              <a:gd name="connsiteY4" fmla="*/ 366494 h 574944"/>
              <a:gd name="connsiteX5" fmla="*/ 205485 w 268643"/>
              <a:gd name="connsiteY5" fmla="*/ 353743 h 574944"/>
              <a:gd name="connsiteX6" fmla="*/ 200742 w 268643"/>
              <a:gd name="connsiteY6" fmla="*/ 338918 h 574944"/>
              <a:gd name="connsiteX7" fmla="*/ 191549 w 268643"/>
              <a:gd name="connsiteY7" fmla="*/ 317569 h 574944"/>
              <a:gd name="connsiteX8" fmla="*/ 182654 w 268643"/>
              <a:gd name="connsiteY8" fmla="*/ 296219 h 574944"/>
              <a:gd name="connsiteX9" fmla="*/ 173759 w 268643"/>
              <a:gd name="connsiteY9" fmla="*/ 274870 h 574944"/>
              <a:gd name="connsiteX10" fmla="*/ 164863 w 268643"/>
              <a:gd name="connsiteY10" fmla="*/ 253521 h 574944"/>
              <a:gd name="connsiteX11" fmla="*/ 155671 w 268643"/>
              <a:gd name="connsiteY11" fmla="*/ 232172 h 574944"/>
              <a:gd name="connsiteX12" fmla="*/ 119496 w 268643"/>
              <a:gd name="connsiteY12" fmla="*/ 147072 h 574944"/>
              <a:gd name="connsiteX13" fmla="*/ 110304 w 268643"/>
              <a:gd name="connsiteY13" fmla="*/ 125723 h 574944"/>
              <a:gd name="connsiteX14" fmla="*/ 92217 w 268643"/>
              <a:gd name="connsiteY14" fmla="*/ 83024 h 574944"/>
              <a:gd name="connsiteX15" fmla="*/ 83025 w 268643"/>
              <a:gd name="connsiteY15" fmla="*/ 61675 h 574944"/>
              <a:gd name="connsiteX16" fmla="*/ 74129 w 268643"/>
              <a:gd name="connsiteY16" fmla="*/ 40326 h 574944"/>
              <a:gd name="connsiteX17" fmla="*/ 64937 w 268643"/>
              <a:gd name="connsiteY17" fmla="*/ 18977 h 574944"/>
              <a:gd name="connsiteX18" fmla="*/ 56931 w 268643"/>
              <a:gd name="connsiteY18" fmla="*/ 0 h 574944"/>
              <a:gd name="connsiteX19" fmla="*/ 52484 w 268643"/>
              <a:gd name="connsiteY19" fmla="*/ 8599 h 574944"/>
              <a:gd name="connsiteX20" fmla="*/ 43588 w 268643"/>
              <a:gd name="connsiteY20" fmla="*/ 12454 h 574944"/>
              <a:gd name="connsiteX21" fmla="*/ 24611 w 268643"/>
              <a:gd name="connsiteY21" fmla="*/ 13047 h 574944"/>
              <a:gd name="connsiteX22" fmla="*/ 18681 w 268643"/>
              <a:gd name="connsiteY22" fmla="*/ 35285 h 574944"/>
              <a:gd name="connsiteX23" fmla="*/ 19273 w 268643"/>
              <a:gd name="connsiteY23" fmla="*/ 77984 h 574944"/>
              <a:gd name="connsiteX24" fmla="*/ 18384 w 268643"/>
              <a:gd name="connsiteY24" fmla="*/ 82728 h 574944"/>
              <a:gd name="connsiteX25" fmla="*/ 27280 w 268643"/>
              <a:gd name="connsiteY25" fmla="*/ 97257 h 574944"/>
              <a:gd name="connsiteX26" fmla="*/ 22239 w 268643"/>
              <a:gd name="connsiteY26" fmla="*/ 129577 h 574944"/>
              <a:gd name="connsiteX27" fmla="*/ 25797 w 268643"/>
              <a:gd name="connsiteY27" fmla="*/ 138176 h 574944"/>
              <a:gd name="connsiteX28" fmla="*/ 41216 w 268643"/>
              <a:gd name="connsiteY28" fmla="*/ 159229 h 574944"/>
              <a:gd name="connsiteX29" fmla="*/ 42698 w 268643"/>
              <a:gd name="connsiteY29" fmla="*/ 164863 h 574944"/>
              <a:gd name="connsiteX30" fmla="*/ 41512 w 268643"/>
              <a:gd name="connsiteY30" fmla="*/ 168421 h 574944"/>
              <a:gd name="connsiteX31" fmla="*/ 42106 w 268643"/>
              <a:gd name="connsiteY31" fmla="*/ 179689 h 574944"/>
              <a:gd name="connsiteX32" fmla="*/ 40623 w 268643"/>
              <a:gd name="connsiteY32" fmla="*/ 187398 h 574944"/>
              <a:gd name="connsiteX33" fmla="*/ 36769 w 268643"/>
              <a:gd name="connsiteY33" fmla="*/ 195997 h 574944"/>
              <a:gd name="connsiteX34" fmla="*/ 22832 w 268643"/>
              <a:gd name="connsiteY34" fmla="*/ 218236 h 574944"/>
              <a:gd name="connsiteX35" fmla="*/ 18384 w 268643"/>
              <a:gd name="connsiteY35" fmla="*/ 224166 h 574944"/>
              <a:gd name="connsiteX36" fmla="*/ 2076 w 268643"/>
              <a:gd name="connsiteY36" fmla="*/ 236027 h 574944"/>
              <a:gd name="connsiteX37" fmla="*/ 0 w 268643"/>
              <a:gd name="connsiteY37" fmla="*/ 243143 h 574944"/>
              <a:gd name="connsiteX38" fmla="*/ 8599 w 268643"/>
              <a:gd name="connsiteY38" fmla="*/ 281097 h 574944"/>
              <a:gd name="connsiteX39" fmla="*/ 9786 w 268643"/>
              <a:gd name="connsiteY39" fmla="*/ 303632 h 574944"/>
              <a:gd name="connsiteX40" fmla="*/ 11860 w 268643"/>
              <a:gd name="connsiteY40" fmla="*/ 313417 h 574944"/>
              <a:gd name="connsiteX41" fmla="*/ 9192 w 268643"/>
              <a:gd name="connsiteY41" fmla="*/ 332394 h 574944"/>
              <a:gd name="connsiteX42" fmla="*/ 8896 w 268643"/>
              <a:gd name="connsiteY42" fmla="*/ 353150 h 574944"/>
              <a:gd name="connsiteX43" fmla="*/ 3855 w 268643"/>
              <a:gd name="connsiteY43" fmla="*/ 371831 h 574944"/>
              <a:gd name="connsiteX44" fmla="*/ 4448 w 268643"/>
              <a:gd name="connsiteY44" fmla="*/ 392291 h 574944"/>
              <a:gd name="connsiteX45" fmla="*/ 3262 w 268643"/>
              <a:gd name="connsiteY45" fmla="*/ 400593 h 574944"/>
              <a:gd name="connsiteX46" fmla="*/ 4152 w 268643"/>
              <a:gd name="connsiteY46" fmla="*/ 413047 h 574944"/>
              <a:gd name="connsiteX47" fmla="*/ 14530 w 268643"/>
              <a:gd name="connsiteY47" fmla="*/ 453076 h 574944"/>
              <a:gd name="connsiteX48" fmla="*/ 17494 w 268643"/>
              <a:gd name="connsiteY48" fmla="*/ 475611 h 574944"/>
              <a:gd name="connsiteX49" fmla="*/ 25204 w 268643"/>
              <a:gd name="connsiteY49" fmla="*/ 514159 h 574944"/>
              <a:gd name="connsiteX50" fmla="*/ 25204 w 268643"/>
              <a:gd name="connsiteY50" fmla="*/ 524537 h 574944"/>
              <a:gd name="connsiteX51" fmla="*/ 23722 w 268643"/>
              <a:gd name="connsiteY51" fmla="*/ 530763 h 574944"/>
              <a:gd name="connsiteX52" fmla="*/ 24907 w 268643"/>
              <a:gd name="connsiteY52" fmla="*/ 547961 h 574944"/>
              <a:gd name="connsiteX53" fmla="*/ 26390 w 268643"/>
              <a:gd name="connsiteY53" fmla="*/ 554188 h 574944"/>
              <a:gd name="connsiteX54" fmla="*/ 29948 w 268643"/>
              <a:gd name="connsiteY54" fmla="*/ 558933 h 574944"/>
              <a:gd name="connsiteX55" fmla="*/ 42106 w 268643"/>
              <a:gd name="connsiteY55" fmla="*/ 568718 h 574944"/>
              <a:gd name="connsiteX56" fmla="*/ 46850 w 268643"/>
              <a:gd name="connsiteY56" fmla="*/ 574944 h 574944"/>
              <a:gd name="connsiteX57" fmla="*/ 67013 w 268643"/>
              <a:gd name="connsiteY57" fmla="*/ 568421 h 574944"/>
              <a:gd name="connsiteX58" fmla="*/ 107339 w 268643"/>
              <a:gd name="connsiteY58" fmla="*/ 555078 h 574944"/>
              <a:gd name="connsiteX59" fmla="*/ 127502 w 268643"/>
              <a:gd name="connsiteY59" fmla="*/ 548555 h 574944"/>
              <a:gd name="connsiteX60" fmla="*/ 147665 w 268643"/>
              <a:gd name="connsiteY60" fmla="*/ 542031 h 574944"/>
              <a:gd name="connsiteX61" fmla="*/ 167828 w 268643"/>
              <a:gd name="connsiteY61" fmla="*/ 535211 h 574944"/>
              <a:gd name="connsiteX62" fmla="*/ 208155 w 268643"/>
              <a:gd name="connsiteY62" fmla="*/ 521868 h 574944"/>
              <a:gd name="connsiteX63" fmla="*/ 218532 w 268643"/>
              <a:gd name="connsiteY63" fmla="*/ 511786 h 574944"/>
              <a:gd name="connsiteX64" fmla="*/ 227428 w 268643"/>
              <a:gd name="connsiteY64" fmla="*/ 491030 h 574944"/>
              <a:gd name="connsiteX65" fmla="*/ 234841 w 268643"/>
              <a:gd name="connsiteY65" fmla="*/ 484210 h 574944"/>
              <a:gd name="connsiteX66" fmla="*/ 245812 w 268643"/>
              <a:gd name="connsiteY66" fmla="*/ 469681 h 574944"/>
              <a:gd name="connsiteX67" fmla="*/ 252039 w 268643"/>
              <a:gd name="connsiteY67" fmla="*/ 464937 h 574944"/>
              <a:gd name="connsiteX68" fmla="*/ 268643 w 268643"/>
              <a:gd name="connsiteY68" fmla="*/ 459600 h 574944"/>
              <a:gd name="connsiteX69" fmla="*/ 268051 w 268643"/>
              <a:gd name="connsiteY69" fmla="*/ 445663 h 574944"/>
              <a:gd name="connsiteX70" fmla="*/ 265975 w 268643"/>
              <a:gd name="connsiteY70" fmla="*/ 417494 h 57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68643" h="574944">
                <a:moveTo>
                  <a:pt x="265975" y="417494"/>
                </a:moveTo>
                <a:lnTo>
                  <a:pt x="248184" y="403262"/>
                </a:lnTo>
                <a:lnTo>
                  <a:pt x="240475" y="389325"/>
                </a:lnTo>
                <a:lnTo>
                  <a:pt x="221497" y="376575"/>
                </a:lnTo>
                <a:lnTo>
                  <a:pt x="212009" y="366494"/>
                </a:lnTo>
                <a:lnTo>
                  <a:pt x="205485" y="353743"/>
                </a:lnTo>
                <a:lnTo>
                  <a:pt x="200742" y="338918"/>
                </a:lnTo>
                <a:lnTo>
                  <a:pt x="191549" y="317569"/>
                </a:lnTo>
                <a:lnTo>
                  <a:pt x="182654" y="296219"/>
                </a:lnTo>
                <a:lnTo>
                  <a:pt x="173759" y="274870"/>
                </a:lnTo>
                <a:lnTo>
                  <a:pt x="164863" y="253521"/>
                </a:lnTo>
                <a:lnTo>
                  <a:pt x="155671" y="232172"/>
                </a:lnTo>
                <a:lnTo>
                  <a:pt x="119496" y="147072"/>
                </a:lnTo>
                <a:lnTo>
                  <a:pt x="110304" y="125723"/>
                </a:lnTo>
                <a:lnTo>
                  <a:pt x="92217" y="83024"/>
                </a:lnTo>
                <a:lnTo>
                  <a:pt x="83025" y="61675"/>
                </a:lnTo>
                <a:lnTo>
                  <a:pt x="74129" y="40326"/>
                </a:lnTo>
                <a:lnTo>
                  <a:pt x="64937" y="18977"/>
                </a:lnTo>
                <a:lnTo>
                  <a:pt x="56931" y="0"/>
                </a:lnTo>
                <a:lnTo>
                  <a:pt x="52484" y="8599"/>
                </a:lnTo>
                <a:lnTo>
                  <a:pt x="43588" y="12454"/>
                </a:lnTo>
                <a:lnTo>
                  <a:pt x="24611" y="13047"/>
                </a:lnTo>
                <a:lnTo>
                  <a:pt x="18681" y="35285"/>
                </a:lnTo>
                <a:lnTo>
                  <a:pt x="19273" y="77984"/>
                </a:lnTo>
                <a:lnTo>
                  <a:pt x="18384" y="82728"/>
                </a:lnTo>
                <a:lnTo>
                  <a:pt x="27280" y="97257"/>
                </a:lnTo>
                <a:lnTo>
                  <a:pt x="22239" y="129577"/>
                </a:lnTo>
                <a:lnTo>
                  <a:pt x="25797" y="138176"/>
                </a:lnTo>
                <a:lnTo>
                  <a:pt x="41216" y="159229"/>
                </a:lnTo>
                <a:lnTo>
                  <a:pt x="42698" y="164863"/>
                </a:lnTo>
                <a:lnTo>
                  <a:pt x="41512" y="168421"/>
                </a:lnTo>
                <a:lnTo>
                  <a:pt x="42106" y="179689"/>
                </a:lnTo>
                <a:lnTo>
                  <a:pt x="40623" y="187398"/>
                </a:lnTo>
                <a:lnTo>
                  <a:pt x="36769" y="195997"/>
                </a:lnTo>
                <a:lnTo>
                  <a:pt x="22832" y="218236"/>
                </a:lnTo>
                <a:lnTo>
                  <a:pt x="18384" y="224166"/>
                </a:lnTo>
                <a:lnTo>
                  <a:pt x="2076" y="236027"/>
                </a:lnTo>
                <a:lnTo>
                  <a:pt x="0" y="243143"/>
                </a:lnTo>
                <a:lnTo>
                  <a:pt x="8599" y="281097"/>
                </a:lnTo>
                <a:lnTo>
                  <a:pt x="9786" y="303632"/>
                </a:lnTo>
                <a:lnTo>
                  <a:pt x="11860" y="313417"/>
                </a:lnTo>
                <a:lnTo>
                  <a:pt x="9192" y="332394"/>
                </a:lnTo>
                <a:lnTo>
                  <a:pt x="8896" y="353150"/>
                </a:lnTo>
                <a:lnTo>
                  <a:pt x="3855" y="371831"/>
                </a:lnTo>
                <a:lnTo>
                  <a:pt x="4448" y="392291"/>
                </a:lnTo>
                <a:lnTo>
                  <a:pt x="3262" y="400593"/>
                </a:lnTo>
                <a:lnTo>
                  <a:pt x="4152" y="413047"/>
                </a:lnTo>
                <a:lnTo>
                  <a:pt x="14530" y="453076"/>
                </a:lnTo>
                <a:lnTo>
                  <a:pt x="17494" y="475611"/>
                </a:lnTo>
                <a:lnTo>
                  <a:pt x="25204" y="514159"/>
                </a:lnTo>
                <a:lnTo>
                  <a:pt x="25204" y="524537"/>
                </a:lnTo>
                <a:lnTo>
                  <a:pt x="23722" y="530763"/>
                </a:lnTo>
                <a:lnTo>
                  <a:pt x="24907" y="547961"/>
                </a:lnTo>
                <a:lnTo>
                  <a:pt x="26390" y="554188"/>
                </a:lnTo>
                <a:lnTo>
                  <a:pt x="29948" y="558933"/>
                </a:lnTo>
                <a:lnTo>
                  <a:pt x="42106" y="568718"/>
                </a:lnTo>
                <a:lnTo>
                  <a:pt x="46850" y="574944"/>
                </a:lnTo>
                <a:lnTo>
                  <a:pt x="67013" y="568421"/>
                </a:lnTo>
                <a:lnTo>
                  <a:pt x="107339" y="555078"/>
                </a:lnTo>
                <a:lnTo>
                  <a:pt x="127502" y="548555"/>
                </a:lnTo>
                <a:lnTo>
                  <a:pt x="147665" y="542031"/>
                </a:lnTo>
                <a:lnTo>
                  <a:pt x="167828" y="535211"/>
                </a:lnTo>
                <a:lnTo>
                  <a:pt x="208155" y="521868"/>
                </a:lnTo>
                <a:lnTo>
                  <a:pt x="218532" y="511786"/>
                </a:lnTo>
                <a:lnTo>
                  <a:pt x="227428" y="491030"/>
                </a:lnTo>
                <a:lnTo>
                  <a:pt x="234841" y="484210"/>
                </a:lnTo>
                <a:lnTo>
                  <a:pt x="245812" y="469681"/>
                </a:lnTo>
                <a:lnTo>
                  <a:pt x="252039" y="464937"/>
                </a:lnTo>
                <a:lnTo>
                  <a:pt x="268643" y="459600"/>
                </a:lnTo>
                <a:lnTo>
                  <a:pt x="268051" y="445663"/>
                </a:lnTo>
                <a:lnTo>
                  <a:pt x="265975" y="417494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2FE65FE-7C67-0A9D-F15D-9B0741C614B6}"/>
              </a:ext>
            </a:extLst>
          </p:cNvPr>
          <p:cNvSpPr/>
          <p:nvPr/>
        </p:nvSpPr>
        <p:spPr>
          <a:xfrm>
            <a:off x="8846634" y="3178957"/>
            <a:ext cx="200410" cy="434569"/>
          </a:xfrm>
          <a:custGeom>
            <a:avLst/>
            <a:gdLst>
              <a:gd name="connsiteX0" fmla="*/ 225649 w 227131"/>
              <a:gd name="connsiteY0" fmla="*/ 306597 h 492512"/>
              <a:gd name="connsiteX1" fmla="*/ 225649 w 227131"/>
              <a:gd name="connsiteY1" fmla="*/ 292365 h 492512"/>
              <a:gd name="connsiteX2" fmla="*/ 215271 w 227131"/>
              <a:gd name="connsiteY2" fmla="*/ 336842 h 492512"/>
              <a:gd name="connsiteX3" fmla="*/ 217347 w 227131"/>
              <a:gd name="connsiteY3" fmla="*/ 342476 h 492512"/>
              <a:gd name="connsiteX4" fmla="*/ 225649 w 227131"/>
              <a:gd name="connsiteY4" fmla="*/ 306597 h 492512"/>
              <a:gd name="connsiteX5" fmla="*/ 162491 w 227131"/>
              <a:gd name="connsiteY5" fmla="*/ 157746 h 492512"/>
              <a:gd name="connsiteX6" fmla="*/ 154781 w 227131"/>
              <a:gd name="connsiteY6" fmla="*/ 144403 h 492512"/>
              <a:gd name="connsiteX7" fmla="*/ 155374 w 227131"/>
              <a:gd name="connsiteY7" fmla="*/ 126909 h 492512"/>
              <a:gd name="connsiteX8" fmla="*/ 158636 w 227131"/>
              <a:gd name="connsiteY8" fmla="*/ 117124 h 492512"/>
              <a:gd name="connsiteX9" fmla="*/ 162194 w 227131"/>
              <a:gd name="connsiteY9" fmla="*/ 110304 h 492512"/>
              <a:gd name="connsiteX10" fmla="*/ 166642 w 227131"/>
              <a:gd name="connsiteY10" fmla="*/ 105856 h 492512"/>
              <a:gd name="connsiteX11" fmla="*/ 171980 w 227131"/>
              <a:gd name="connsiteY11" fmla="*/ 96961 h 492512"/>
              <a:gd name="connsiteX12" fmla="*/ 175834 w 227131"/>
              <a:gd name="connsiteY12" fmla="*/ 87472 h 492512"/>
              <a:gd name="connsiteX13" fmla="*/ 180282 w 227131"/>
              <a:gd name="connsiteY13" fmla="*/ 51297 h 492512"/>
              <a:gd name="connsiteX14" fmla="*/ 177910 w 227131"/>
              <a:gd name="connsiteY14" fmla="*/ 34989 h 492512"/>
              <a:gd name="connsiteX15" fmla="*/ 161008 w 227131"/>
              <a:gd name="connsiteY15" fmla="*/ 30838 h 492512"/>
              <a:gd name="connsiteX16" fmla="*/ 126612 w 227131"/>
              <a:gd name="connsiteY16" fmla="*/ 22239 h 492512"/>
              <a:gd name="connsiteX17" fmla="*/ 109414 w 227131"/>
              <a:gd name="connsiteY17" fmla="*/ 17791 h 492512"/>
              <a:gd name="connsiteX18" fmla="*/ 92217 w 227131"/>
              <a:gd name="connsiteY18" fmla="*/ 13343 h 492512"/>
              <a:gd name="connsiteX19" fmla="*/ 75018 w 227131"/>
              <a:gd name="connsiteY19" fmla="*/ 8895 h 492512"/>
              <a:gd name="connsiteX20" fmla="*/ 57821 w 227131"/>
              <a:gd name="connsiteY20" fmla="*/ 4448 h 492512"/>
              <a:gd name="connsiteX21" fmla="*/ 40623 w 227131"/>
              <a:gd name="connsiteY21" fmla="*/ 0 h 492512"/>
              <a:gd name="connsiteX22" fmla="*/ 31135 w 227131"/>
              <a:gd name="connsiteY22" fmla="*/ 10082 h 492512"/>
              <a:gd name="connsiteX23" fmla="*/ 27280 w 227131"/>
              <a:gd name="connsiteY23" fmla="*/ 16308 h 492512"/>
              <a:gd name="connsiteX24" fmla="*/ 25204 w 227131"/>
              <a:gd name="connsiteY24" fmla="*/ 24314 h 492512"/>
              <a:gd name="connsiteX25" fmla="*/ 21646 w 227131"/>
              <a:gd name="connsiteY25" fmla="*/ 50408 h 492512"/>
              <a:gd name="connsiteX26" fmla="*/ 10378 w 227131"/>
              <a:gd name="connsiteY26" fmla="*/ 76501 h 492512"/>
              <a:gd name="connsiteX27" fmla="*/ 0 w 227131"/>
              <a:gd name="connsiteY27" fmla="*/ 91327 h 492512"/>
              <a:gd name="connsiteX28" fmla="*/ 1483 w 227131"/>
              <a:gd name="connsiteY28" fmla="*/ 96664 h 492512"/>
              <a:gd name="connsiteX29" fmla="*/ 13639 w 227131"/>
              <a:gd name="connsiteY29" fmla="*/ 111787 h 492512"/>
              <a:gd name="connsiteX30" fmla="*/ 15123 w 227131"/>
              <a:gd name="connsiteY30" fmla="*/ 117420 h 492512"/>
              <a:gd name="connsiteX31" fmla="*/ 13047 w 227131"/>
              <a:gd name="connsiteY31" fmla="*/ 129874 h 492512"/>
              <a:gd name="connsiteX32" fmla="*/ 5337 w 227131"/>
              <a:gd name="connsiteY32" fmla="*/ 138176 h 492512"/>
              <a:gd name="connsiteX33" fmla="*/ 5634 w 227131"/>
              <a:gd name="connsiteY33" fmla="*/ 144996 h 492512"/>
              <a:gd name="connsiteX34" fmla="*/ 7710 w 227131"/>
              <a:gd name="connsiteY34" fmla="*/ 156264 h 492512"/>
              <a:gd name="connsiteX35" fmla="*/ 13936 w 227131"/>
              <a:gd name="connsiteY35" fmla="*/ 174944 h 492512"/>
              <a:gd name="connsiteX36" fmla="*/ 17791 w 227131"/>
              <a:gd name="connsiteY36" fmla="*/ 177910 h 492512"/>
              <a:gd name="connsiteX37" fmla="*/ 30541 w 227131"/>
              <a:gd name="connsiteY37" fmla="*/ 181171 h 492512"/>
              <a:gd name="connsiteX38" fmla="*/ 47146 w 227131"/>
              <a:gd name="connsiteY38" fmla="*/ 202520 h 492512"/>
              <a:gd name="connsiteX39" fmla="*/ 56635 w 227131"/>
              <a:gd name="connsiteY39" fmla="*/ 202817 h 492512"/>
              <a:gd name="connsiteX40" fmla="*/ 107339 w 227131"/>
              <a:gd name="connsiteY40" fmla="*/ 241364 h 492512"/>
              <a:gd name="connsiteX41" fmla="*/ 85989 w 227131"/>
              <a:gd name="connsiteY41" fmla="*/ 264789 h 492512"/>
              <a:gd name="connsiteX42" fmla="*/ 72647 w 227131"/>
              <a:gd name="connsiteY42" fmla="*/ 282580 h 492512"/>
              <a:gd name="connsiteX43" fmla="*/ 67013 w 227131"/>
              <a:gd name="connsiteY43" fmla="*/ 291772 h 492512"/>
              <a:gd name="connsiteX44" fmla="*/ 65530 w 227131"/>
              <a:gd name="connsiteY44" fmla="*/ 303336 h 492512"/>
              <a:gd name="connsiteX45" fmla="*/ 61676 w 227131"/>
              <a:gd name="connsiteY45" fmla="*/ 317865 h 492512"/>
              <a:gd name="connsiteX46" fmla="*/ 34099 w 227131"/>
              <a:gd name="connsiteY46" fmla="*/ 335359 h 492512"/>
              <a:gd name="connsiteX47" fmla="*/ 26094 w 227131"/>
              <a:gd name="connsiteY47" fmla="*/ 346627 h 492512"/>
              <a:gd name="connsiteX48" fmla="*/ 23128 w 227131"/>
              <a:gd name="connsiteY48" fmla="*/ 364418 h 492512"/>
              <a:gd name="connsiteX49" fmla="*/ 21646 w 227131"/>
              <a:gd name="connsiteY49" fmla="*/ 389029 h 492512"/>
              <a:gd name="connsiteX50" fmla="*/ 26390 w 227131"/>
              <a:gd name="connsiteY50" fmla="*/ 402669 h 492512"/>
              <a:gd name="connsiteX51" fmla="*/ 27873 w 227131"/>
              <a:gd name="connsiteY51" fmla="*/ 411268 h 492512"/>
              <a:gd name="connsiteX52" fmla="*/ 62269 w 227131"/>
              <a:gd name="connsiteY52" fmla="*/ 433506 h 492512"/>
              <a:gd name="connsiteX53" fmla="*/ 83915 w 227131"/>
              <a:gd name="connsiteY53" fmla="*/ 438844 h 492512"/>
              <a:gd name="connsiteX54" fmla="*/ 102594 w 227131"/>
              <a:gd name="connsiteY54" fmla="*/ 449518 h 492512"/>
              <a:gd name="connsiteX55" fmla="*/ 115345 w 227131"/>
              <a:gd name="connsiteY55" fmla="*/ 444774 h 492512"/>
              <a:gd name="connsiteX56" fmla="*/ 128095 w 227131"/>
              <a:gd name="connsiteY56" fmla="*/ 445663 h 492512"/>
              <a:gd name="connsiteX57" fmla="*/ 142328 w 227131"/>
              <a:gd name="connsiteY57" fmla="*/ 450408 h 492512"/>
              <a:gd name="connsiteX58" fmla="*/ 144700 w 227131"/>
              <a:gd name="connsiteY58" fmla="*/ 471164 h 492512"/>
              <a:gd name="connsiteX59" fmla="*/ 145293 w 227131"/>
              <a:gd name="connsiteY59" fmla="*/ 492216 h 492512"/>
              <a:gd name="connsiteX60" fmla="*/ 150631 w 227131"/>
              <a:gd name="connsiteY60" fmla="*/ 492513 h 492512"/>
              <a:gd name="connsiteX61" fmla="*/ 166642 w 227131"/>
              <a:gd name="connsiteY61" fmla="*/ 474129 h 492512"/>
              <a:gd name="connsiteX62" fmla="*/ 176723 w 227131"/>
              <a:gd name="connsiteY62" fmla="*/ 425797 h 492512"/>
              <a:gd name="connsiteX63" fmla="*/ 180578 w 227131"/>
              <a:gd name="connsiteY63" fmla="*/ 416012 h 492512"/>
              <a:gd name="connsiteX64" fmla="*/ 178206 w 227131"/>
              <a:gd name="connsiteY64" fmla="*/ 407116 h 492512"/>
              <a:gd name="connsiteX65" fmla="*/ 180282 w 227131"/>
              <a:gd name="connsiteY65" fmla="*/ 401186 h 492512"/>
              <a:gd name="connsiteX66" fmla="*/ 187695 w 227131"/>
              <a:gd name="connsiteY66" fmla="*/ 391994 h 492512"/>
              <a:gd name="connsiteX67" fmla="*/ 194514 w 227131"/>
              <a:gd name="connsiteY67" fmla="*/ 390808 h 492512"/>
              <a:gd name="connsiteX68" fmla="*/ 198666 w 227131"/>
              <a:gd name="connsiteY68" fmla="*/ 379540 h 492512"/>
              <a:gd name="connsiteX69" fmla="*/ 197183 w 227131"/>
              <a:gd name="connsiteY69" fmla="*/ 365308 h 492512"/>
              <a:gd name="connsiteX70" fmla="*/ 198369 w 227131"/>
              <a:gd name="connsiteY70" fmla="*/ 357895 h 492512"/>
              <a:gd name="connsiteX71" fmla="*/ 192143 w 227131"/>
              <a:gd name="connsiteY71" fmla="*/ 346331 h 492512"/>
              <a:gd name="connsiteX72" fmla="*/ 204300 w 227131"/>
              <a:gd name="connsiteY72" fmla="*/ 345145 h 492512"/>
              <a:gd name="connsiteX73" fmla="*/ 210823 w 227131"/>
              <a:gd name="connsiteY73" fmla="*/ 326168 h 492512"/>
              <a:gd name="connsiteX74" fmla="*/ 215864 w 227131"/>
              <a:gd name="connsiteY74" fmla="*/ 299778 h 492512"/>
              <a:gd name="connsiteX75" fmla="*/ 212306 w 227131"/>
              <a:gd name="connsiteY75" fmla="*/ 254707 h 492512"/>
              <a:gd name="connsiteX76" fmla="*/ 213195 w 227131"/>
              <a:gd name="connsiteY76" fmla="*/ 246108 h 492512"/>
              <a:gd name="connsiteX77" fmla="*/ 216753 w 227131"/>
              <a:gd name="connsiteY77" fmla="*/ 241067 h 492512"/>
              <a:gd name="connsiteX78" fmla="*/ 223870 w 227131"/>
              <a:gd name="connsiteY78" fmla="*/ 274574 h 492512"/>
              <a:gd name="connsiteX79" fmla="*/ 227131 w 227131"/>
              <a:gd name="connsiteY79" fmla="*/ 282580 h 492512"/>
              <a:gd name="connsiteX80" fmla="*/ 223276 w 227131"/>
              <a:gd name="connsiteY80" fmla="*/ 254114 h 492512"/>
              <a:gd name="connsiteX81" fmla="*/ 217347 w 227131"/>
              <a:gd name="connsiteY81" fmla="*/ 223276 h 492512"/>
              <a:gd name="connsiteX82" fmla="*/ 214974 w 227131"/>
              <a:gd name="connsiteY82" fmla="*/ 202520 h 492512"/>
              <a:gd name="connsiteX83" fmla="*/ 214677 w 227131"/>
              <a:gd name="connsiteY83" fmla="*/ 185026 h 492512"/>
              <a:gd name="connsiteX84" fmla="*/ 212009 w 227131"/>
              <a:gd name="connsiteY84" fmla="*/ 168718 h 492512"/>
              <a:gd name="connsiteX85" fmla="*/ 205485 w 227131"/>
              <a:gd name="connsiteY85" fmla="*/ 155078 h 492512"/>
              <a:gd name="connsiteX86" fmla="*/ 198369 w 227131"/>
              <a:gd name="connsiteY86" fmla="*/ 145886 h 492512"/>
              <a:gd name="connsiteX87" fmla="*/ 192143 w 227131"/>
              <a:gd name="connsiteY87" fmla="*/ 153002 h 492512"/>
              <a:gd name="connsiteX88" fmla="*/ 162491 w 227131"/>
              <a:gd name="connsiteY88" fmla="*/ 157746 h 49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31" h="492512">
                <a:moveTo>
                  <a:pt x="225649" y="306597"/>
                </a:moveTo>
                <a:lnTo>
                  <a:pt x="225649" y="292365"/>
                </a:lnTo>
                <a:lnTo>
                  <a:pt x="215271" y="336842"/>
                </a:lnTo>
                <a:lnTo>
                  <a:pt x="217347" y="342476"/>
                </a:lnTo>
                <a:lnTo>
                  <a:pt x="225649" y="306597"/>
                </a:lnTo>
                <a:close/>
                <a:moveTo>
                  <a:pt x="162491" y="157746"/>
                </a:moveTo>
                <a:lnTo>
                  <a:pt x="154781" y="144403"/>
                </a:lnTo>
                <a:lnTo>
                  <a:pt x="155374" y="126909"/>
                </a:lnTo>
                <a:lnTo>
                  <a:pt x="158636" y="117124"/>
                </a:lnTo>
                <a:lnTo>
                  <a:pt x="162194" y="110304"/>
                </a:lnTo>
                <a:lnTo>
                  <a:pt x="166642" y="105856"/>
                </a:lnTo>
                <a:lnTo>
                  <a:pt x="171980" y="96961"/>
                </a:lnTo>
                <a:lnTo>
                  <a:pt x="175834" y="87472"/>
                </a:lnTo>
                <a:lnTo>
                  <a:pt x="180282" y="51297"/>
                </a:lnTo>
                <a:lnTo>
                  <a:pt x="177910" y="34989"/>
                </a:lnTo>
                <a:lnTo>
                  <a:pt x="161008" y="30838"/>
                </a:lnTo>
                <a:lnTo>
                  <a:pt x="126612" y="22239"/>
                </a:lnTo>
                <a:lnTo>
                  <a:pt x="109414" y="17791"/>
                </a:lnTo>
                <a:lnTo>
                  <a:pt x="92217" y="13343"/>
                </a:lnTo>
                <a:lnTo>
                  <a:pt x="75018" y="8895"/>
                </a:lnTo>
                <a:lnTo>
                  <a:pt x="57821" y="4448"/>
                </a:lnTo>
                <a:lnTo>
                  <a:pt x="40623" y="0"/>
                </a:lnTo>
                <a:lnTo>
                  <a:pt x="31135" y="10082"/>
                </a:lnTo>
                <a:lnTo>
                  <a:pt x="27280" y="16308"/>
                </a:lnTo>
                <a:lnTo>
                  <a:pt x="25204" y="24314"/>
                </a:lnTo>
                <a:lnTo>
                  <a:pt x="21646" y="50408"/>
                </a:lnTo>
                <a:lnTo>
                  <a:pt x="10378" y="76501"/>
                </a:lnTo>
                <a:lnTo>
                  <a:pt x="0" y="91327"/>
                </a:lnTo>
                <a:lnTo>
                  <a:pt x="1483" y="96664"/>
                </a:lnTo>
                <a:lnTo>
                  <a:pt x="13639" y="111787"/>
                </a:lnTo>
                <a:lnTo>
                  <a:pt x="15123" y="117420"/>
                </a:lnTo>
                <a:lnTo>
                  <a:pt x="13047" y="129874"/>
                </a:lnTo>
                <a:lnTo>
                  <a:pt x="5337" y="138176"/>
                </a:lnTo>
                <a:lnTo>
                  <a:pt x="5634" y="144996"/>
                </a:lnTo>
                <a:lnTo>
                  <a:pt x="7710" y="156264"/>
                </a:lnTo>
                <a:lnTo>
                  <a:pt x="13936" y="174944"/>
                </a:lnTo>
                <a:lnTo>
                  <a:pt x="17791" y="177910"/>
                </a:lnTo>
                <a:lnTo>
                  <a:pt x="30541" y="181171"/>
                </a:lnTo>
                <a:lnTo>
                  <a:pt x="47146" y="202520"/>
                </a:lnTo>
                <a:lnTo>
                  <a:pt x="56635" y="202817"/>
                </a:lnTo>
                <a:lnTo>
                  <a:pt x="107339" y="241364"/>
                </a:lnTo>
                <a:lnTo>
                  <a:pt x="85989" y="264789"/>
                </a:lnTo>
                <a:lnTo>
                  <a:pt x="72647" y="282580"/>
                </a:lnTo>
                <a:lnTo>
                  <a:pt x="67013" y="291772"/>
                </a:lnTo>
                <a:lnTo>
                  <a:pt x="65530" y="303336"/>
                </a:lnTo>
                <a:lnTo>
                  <a:pt x="61676" y="317865"/>
                </a:lnTo>
                <a:lnTo>
                  <a:pt x="34099" y="335359"/>
                </a:lnTo>
                <a:lnTo>
                  <a:pt x="26094" y="346627"/>
                </a:lnTo>
                <a:lnTo>
                  <a:pt x="23128" y="364418"/>
                </a:lnTo>
                <a:lnTo>
                  <a:pt x="21646" y="389029"/>
                </a:lnTo>
                <a:lnTo>
                  <a:pt x="26390" y="402669"/>
                </a:lnTo>
                <a:lnTo>
                  <a:pt x="27873" y="411268"/>
                </a:lnTo>
                <a:lnTo>
                  <a:pt x="62269" y="433506"/>
                </a:lnTo>
                <a:lnTo>
                  <a:pt x="83915" y="438844"/>
                </a:lnTo>
                <a:lnTo>
                  <a:pt x="102594" y="449518"/>
                </a:lnTo>
                <a:lnTo>
                  <a:pt x="115345" y="444774"/>
                </a:lnTo>
                <a:lnTo>
                  <a:pt x="128095" y="445663"/>
                </a:lnTo>
                <a:lnTo>
                  <a:pt x="142328" y="450408"/>
                </a:lnTo>
                <a:lnTo>
                  <a:pt x="144700" y="471164"/>
                </a:lnTo>
                <a:lnTo>
                  <a:pt x="145293" y="492216"/>
                </a:lnTo>
                <a:lnTo>
                  <a:pt x="150631" y="492513"/>
                </a:lnTo>
                <a:lnTo>
                  <a:pt x="166642" y="474129"/>
                </a:lnTo>
                <a:lnTo>
                  <a:pt x="176723" y="425797"/>
                </a:lnTo>
                <a:lnTo>
                  <a:pt x="180578" y="416012"/>
                </a:lnTo>
                <a:lnTo>
                  <a:pt x="178206" y="407116"/>
                </a:lnTo>
                <a:lnTo>
                  <a:pt x="180282" y="401186"/>
                </a:lnTo>
                <a:lnTo>
                  <a:pt x="187695" y="391994"/>
                </a:lnTo>
                <a:lnTo>
                  <a:pt x="194514" y="390808"/>
                </a:lnTo>
                <a:lnTo>
                  <a:pt x="198666" y="379540"/>
                </a:lnTo>
                <a:lnTo>
                  <a:pt x="197183" y="365308"/>
                </a:lnTo>
                <a:lnTo>
                  <a:pt x="198369" y="357895"/>
                </a:lnTo>
                <a:lnTo>
                  <a:pt x="192143" y="346331"/>
                </a:lnTo>
                <a:lnTo>
                  <a:pt x="204300" y="345145"/>
                </a:lnTo>
                <a:lnTo>
                  <a:pt x="210823" y="326168"/>
                </a:lnTo>
                <a:lnTo>
                  <a:pt x="215864" y="299778"/>
                </a:lnTo>
                <a:lnTo>
                  <a:pt x="212306" y="254707"/>
                </a:lnTo>
                <a:lnTo>
                  <a:pt x="213195" y="246108"/>
                </a:lnTo>
                <a:lnTo>
                  <a:pt x="216753" y="241067"/>
                </a:lnTo>
                <a:lnTo>
                  <a:pt x="223870" y="274574"/>
                </a:lnTo>
                <a:lnTo>
                  <a:pt x="227131" y="282580"/>
                </a:lnTo>
                <a:lnTo>
                  <a:pt x="223276" y="254114"/>
                </a:lnTo>
                <a:lnTo>
                  <a:pt x="217347" y="223276"/>
                </a:lnTo>
                <a:lnTo>
                  <a:pt x="214974" y="202520"/>
                </a:lnTo>
                <a:lnTo>
                  <a:pt x="214677" y="185026"/>
                </a:lnTo>
                <a:lnTo>
                  <a:pt x="212009" y="168718"/>
                </a:lnTo>
                <a:lnTo>
                  <a:pt x="205485" y="155078"/>
                </a:lnTo>
                <a:lnTo>
                  <a:pt x="198369" y="145886"/>
                </a:lnTo>
                <a:lnTo>
                  <a:pt x="192143" y="153002"/>
                </a:lnTo>
                <a:lnTo>
                  <a:pt x="162491" y="157746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2452A19-35C5-46F3-ABAB-333BCF61E99C}"/>
              </a:ext>
            </a:extLst>
          </p:cNvPr>
          <p:cNvSpPr/>
          <p:nvPr/>
        </p:nvSpPr>
        <p:spPr>
          <a:xfrm>
            <a:off x="8846634" y="3178957"/>
            <a:ext cx="200410" cy="434308"/>
          </a:xfrm>
          <a:custGeom>
            <a:avLst/>
            <a:gdLst>
              <a:gd name="connsiteX0" fmla="*/ 225649 w 227131"/>
              <a:gd name="connsiteY0" fmla="*/ 306597 h 492216"/>
              <a:gd name="connsiteX1" fmla="*/ 225649 w 227131"/>
              <a:gd name="connsiteY1" fmla="*/ 292365 h 492216"/>
              <a:gd name="connsiteX2" fmla="*/ 215271 w 227131"/>
              <a:gd name="connsiteY2" fmla="*/ 336842 h 492216"/>
              <a:gd name="connsiteX3" fmla="*/ 217347 w 227131"/>
              <a:gd name="connsiteY3" fmla="*/ 342476 h 492216"/>
              <a:gd name="connsiteX4" fmla="*/ 225649 w 227131"/>
              <a:gd name="connsiteY4" fmla="*/ 306597 h 492216"/>
              <a:gd name="connsiteX5" fmla="*/ 162491 w 227131"/>
              <a:gd name="connsiteY5" fmla="*/ 157746 h 492216"/>
              <a:gd name="connsiteX6" fmla="*/ 154781 w 227131"/>
              <a:gd name="connsiteY6" fmla="*/ 144403 h 492216"/>
              <a:gd name="connsiteX7" fmla="*/ 155374 w 227131"/>
              <a:gd name="connsiteY7" fmla="*/ 126909 h 492216"/>
              <a:gd name="connsiteX8" fmla="*/ 158636 w 227131"/>
              <a:gd name="connsiteY8" fmla="*/ 117124 h 492216"/>
              <a:gd name="connsiteX9" fmla="*/ 162194 w 227131"/>
              <a:gd name="connsiteY9" fmla="*/ 110304 h 492216"/>
              <a:gd name="connsiteX10" fmla="*/ 166642 w 227131"/>
              <a:gd name="connsiteY10" fmla="*/ 105856 h 492216"/>
              <a:gd name="connsiteX11" fmla="*/ 171980 w 227131"/>
              <a:gd name="connsiteY11" fmla="*/ 96961 h 492216"/>
              <a:gd name="connsiteX12" fmla="*/ 175834 w 227131"/>
              <a:gd name="connsiteY12" fmla="*/ 87472 h 492216"/>
              <a:gd name="connsiteX13" fmla="*/ 180282 w 227131"/>
              <a:gd name="connsiteY13" fmla="*/ 51297 h 492216"/>
              <a:gd name="connsiteX14" fmla="*/ 177910 w 227131"/>
              <a:gd name="connsiteY14" fmla="*/ 34989 h 492216"/>
              <a:gd name="connsiteX15" fmla="*/ 161008 w 227131"/>
              <a:gd name="connsiteY15" fmla="*/ 30541 h 492216"/>
              <a:gd name="connsiteX16" fmla="*/ 126612 w 227131"/>
              <a:gd name="connsiteY16" fmla="*/ 21942 h 492216"/>
              <a:gd name="connsiteX17" fmla="*/ 109414 w 227131"/>
              <a:gd name="connsiteY17" fmla="*/ 17494 h 492216"/>
              <a:gd name="connsiteX18" fmla="*/ 92217 w 227131"/>
              <a:gd name="connsiteY18" fmla="*/ 13343 h 492216"/>
              <a:gd name="connsiteX19" fmla="*/ 75018 w 227131"/>
              <a:gd name="connsiteY19" fmla="*/ 8895 h 492216"/>
              <a:gd name="connsiteX20" fmla="*/ 57821 w 227131"/>
              <a:gd name="connsiteY20" fmla="*/ 4448 h 492216"/>
              <a:gd name="connsiteX21" fmla="*/ 40623 w 227131"/>
              <a:gd name="connsiteY21" fmla="*/ 0 h 492216"/>
              <a:gd name="connsiteX22" fmla="*/ 31135 w 227131"/>
              <a:gd name="connsiteY22" fmla="*/ 10082 h 492216"/>
              <a:gd name="connsiteX23" fmla="*/ 27280 w 227131"/>
              <a:gd name="connsiteY23" fmla="*/ 16308 h 492216"/>
              <a:gd name="connsiteX24" fmla="*/ 25204 w 227131"/>
              <a:gd name="connsiteY24" fmla="*/ 24314 h 492216"/>
              <a:gd name="connsiteX25" fmla="*/ 21646 w 227131"/>
              <a:gd name="connsiteY25" fmla="*/ 50408 h 492216"/>
              <a:gd name="connsiteX26" fmla="*/ 10378 w 227131"/>
              <a:gd name="connsiteY26" fmla="*/ 76501 h 492216"/>
              <a:gd name="connsiteX27" fmla="*/ 0 w 227131"/>
              <a:gd name="connsiteY27" fmla="*/ 91327 h 492216"/>
              <a:gd name="connsiteX28" fmla="*/ 1483 w 227131"/>
              <a:gd name="connsiteY28" fmla="*/ 96664 h 492216"/>
              <a:gd name="connsiteX29" fmla="*/ 13639 w 227131"/>
              <a:gd name="connsiteY29" fmla="*/ 111787 h 492216"/>
              <a:gd name="connsiteX30" fmla="*/ 15123 w 227131"/>
              <a:gd name="connsiteY30" fmla="*/ 117420 h 492216"/>
              <a:gd name="connsiteX31" fmla="*/ 13344 w 227131"/>
              <a:gd name="connsiteY31" fmla="*/ 130170 h 492216"/>
              <a:gd name="connsiteX32" fmla="*/ 5634 w 227131"/>
              <a:gd name="connsiteY32" fmla="*/ 138473 h 492216"/>
              <a:gd name="connsiteX33" fmla="*/ 5931 w 227131"/>
              <a:gd name="connsiteY33" fmla="*/ 145293 h 492216"/>
              <a:gd name="connsiteX34" fmla="*/ 8006 w 227131"/>
              <a:gd name="connsiteY34" fmla="*/ 156264 h 492216"/>
              <a:gd name="connsiteX35" fmla="*/ 14233 w 227131"/>
              <a:gd name="connsiteY35" fmla="*/ 174944 h 492216"/>
              <a:gd name="connsiteX36" fmla="*/ 18088 w 227131"/>
              <a:gd name="connsiteY36" fmla="*/ 177910 h 492216"/>
              <a:gd name="connsiteX37" fmla="*/ 30838 w 227131"/>
              <a:gd name="connsiteY37" fmla="*/ 181171 h 492216"/>
              <a:gd name="connsiteX38" fmla="*/ 47443 w 227131"/>
              <a:gd name="connsiteY38" fmla="*/ 202520 h 492216"/>
              <a:gd name="connsiteX39" fmla="*/ 56931 w 227131"/>
              <a:gd name="connsiteY39" fmla="*/ 202817 h 492216"/>
              <a:gd name="connsiteX40" fmla="*/ 107635 w 227131"/>
              <a:gd name="connsiteY40" fmla="*/ 241364 h 492216"/>
              <a:gd name="connsiteX41" fmla="*/ 86286 w 227131"/>
              <a:gd name="connsiteY41" fmla="*/ 264492 h 492216"/>
              <a:gd name="connsiteX42" fmla="*/ 72943 w 227131"/>
              <a:gd name="connsiteY42" fmla="*/ 282283 h 492216"/>
              <a:gd name="connsiteX43" fmla="*/ 67309 w 227131"/>
              <a:gd name="connsiteY43" fmla="*/ 291475 h 492216"/>
              <a:gd name="connsiteX44" fmla="*/ 65827 w 227131"/>
              <a:gd name="connsiteY44" fmla="*/ 303039 h 492216"/>
              <a:gd name="connsiteX45" fmla="*/ 61972 w 227131"/>
              <a:gd name="connsiteY45" fmla="*/ 317569 h 492216"/>
              <a:gd name="connsiteX46" fmla="*/ 34396 w 227131"/>
              <a:gd name="connsiteY46" fmla="*/ 335063 h 492216"/>
              <a:gd name="connsiteX47" fmla="*/ 26390 w 227131"/>
              <a:gd name="connsiteY47" fmla="*/ 346331 h 492216"/>
              <a:gd name="connsiteX48" fmla="*/ 23425 w 227131"/>
              <a:gd name="connsiteY48" fmla="*/ 364122 h 492216"/>
              <a:gd name="connsiteX49" fmla="*/ 21942 w 227131"/>
              <a:gd name="connsiteY49" fmla="*/ 388732 h 492216"/>
              <a:gd name="connsiteX50" fmla="*/ 26686 w 227131"/>
              <a:gd name="connsiteY50" fmla="*/ 402372 h 492216"/>
              <a:gd name="connsiteX51" fmla="*/ 28169 w 227131"/>
              <a:gd name="connsiteY51" fmla="*/ 410971 h 492216"/>
              <a:gd name="connsiteX52" fmla="*/ 62565 w 227131"/>
              <a:gd name="connsiteY52" fmla="*/ 433210 h 492216"/>
              <a:gd name="connsiteX53" fmla="*/ 84210 w 227131"/>
              <a:gd name="connsiteY53" fmla="*/ 438547 h 492216"/>
              <a:gd name="connsiteX54" fmla="*/ 102891 w 227131"/>
              <a:gd name="connsiteY54" fmla="*/ 449222 h 492216"/>
              <a:gd name="connsiteX55" fmla="*/ 115641 w 227131"/>
              <a:gd name="connsiteY55" fmla="*/ 444477 h 492216"/>
              <a:gd name="connsiteX56" fmla="*/ 128392 w 227131"/>
              <a:gd name="connsiteY56" fmla="*/ 445367 h 492216"/>
              <a:gd name="connsiteX57" fmla="*/ 142624 w 227131"/>
              <a:gd name="connsiteY57" fmla="*/ 450111 h 492216"/>
              <a:gd name="connsiteX58" fmla="*/ 144997 w 227131"/>
              <a:gd name="connsiteY58" fmla="*/ 470867 h 492216"/>
              <a:gd name="connsiteX59" fmla="*/ 145589 w 227131"/>
              <a:gd name="connsiteY59" fmla="*/ 491920 h 492216"/>
              <a:gd name="connsiteX60" fmla="*/ 150927 w 227131"/>
              <a:gd name="connsiteY60" fmla="*/ 492216 h 492216"/>
              <a:gd name="connsiteX61" fmla="*/ 166939 w 227131"/>
              <a:gd name="connsiteY61" fmla="*/ 473832 h 492216"/>
              <a:gd name="connsiteX62" fmla="*/ 177020 w 227131"/>
              <a:gd name="connsiteY62" fmla="*/ 425500 h 492216"/>
              <a:gd name="connsiteX63" fmla="*/ 180875 w 227131"/>
              <a:gd name="connsiteY63" fmla="*/ 415715 h 492216"/>
              <a:gd name="connsiteX64" fmla="*/ 178502 w 227131"/>
              <a:gd name="connsiteY64" fmla="*/ 406820 h 492216"/>
              <a:gd name="connsiteX65" fmla="*/ 180578 w 227131"/>
              <a:gd name="connsiteY65" fmla="*/ 400889 h 492216"/>
              <a:gd name="connsiteX66" fmla="*/ 187991 w 227131"/>
              <a:gd name="connsiteY66" fmla="*/ 391697 h 492216"/>
              <a:gd name="connsiteX67" fmla="*/ 194811 w 227131"/>
              <a:gd name="connsiteY67" fmla="*/ 390511 h 492216"/>
              <a:gd name="connsiteX68" fmla="*/ 198962 w 227131"/>
              <a:gd name="connsiteY68" fmla="*/ 379244 h 492216"/>
              <a:gd name="connsiteX69" fmla="*/ 197480 w 227131"/>
              <a:gd name="connsiteY69" fmla="*/ 365011 h 492216"/>
              <a:gd name="connsiteX70" fmla="*/ 198666 w 227131"/>
              <a:gd name="connsiteY70" fmla="*/ 357598 h 492216"/>
              <a:gd name="connsiteX71" fmla="*/ 192439 w 227131"/>
              <a:gd name="connsiteY71" fmla="*/ 346034 h 492216"/>
              <a:gd name="connsiteX72" fmla="*/ 204596 w 227131"/>
              <a:gd name="connsiteY72" fmla="*/ 344848 h 492216"/>
              <a:gd name="connsiteX73" fmla="*/ 211119 w 227131"/>
              <a:gd name="connsiteY73" fmla="*/ 325871 h 492216"/>
              <a:gd name="connsiteX74" fmla="*/ 216160 w 227131"/>
              <a:gd name="connsiteY74" fmla="*/ 299481 h 492216"/>
              <a:gd name="connsiteX75" fmla="*/ 212306 w 227131"/>
              <a:gd name="connsiteY75" fmla="*/ 254707 h 492216"/>
              <a:gd name="connsiteX76" fmla="*/ 213195 w 227131"/>
              <a:gd name="connsiteY76" fmla="*/ 246108 h 492216"/>
              <a:gd name="connsiteX77" fmla="*/ 216753 w 227131"/>
              <a:gd name="connsiteY77" fmla="*/ 241067 h 492216"/>
              <a:gd name="connsiteX78" fmla="*/ 223870 w 227131"/>
              <a:gd name="connsiteY78" fmla="*/ 274574 h 492216"/>
              <a:gd name="connsiteX79" fmla="*/ 227131 w 227131"/>
              <a:gd name="connsiteY79" fmla="*/ 282580 h 492216"/>
              <a:gd name="connsiteX80" fmla="*/ 223276 w 227131"/>
              <a:gd name="connsiteY80" fmla="*/ 254114 h 492216"/>
              <a:gd name="connsiteX81" fmla="*/ 217347 w 227131"/>
              <a:gd name="connsiteY81" fmla="*/ 223276 h 492216"/>
              <a:gd name="connsiteX82" fmla="*/ 214974 w 227131"/>
              <a:gd name="connsiteY82" fmla="*/ 202520 h 492216"/>
              <a:gd name="connsiteX83" fmla="*/ 214677 w 227131"/>
              <a:gd name="connsiteY83" fmla="*/ 185026 h 492216"/>
              <a:gd name="connsiteX84" fmla="*/ 212009 w 227131"/>
              <a:gd name="connsiteY84" fmla="*/ 168718 h 492216"/>
              <a:gd name="connsiteX85" fmla="*/ 205485 w 227131"/>
              <a:gd name="connsiteY85" fmla="*/ 155078 h 492216"/>
              <a:gd name="connsiteX86" fmla="*/ 198369 w 227131"/>
              <a:gd name="connsiteY86" fmla="*/ 146182 h 492216"/>
              <a:gd name="connsiteX87" fmla="*/ 192143 w 227131"/>
              <a:gd name="connsiteY87" fmla="*/ 153002 h 492216"/>
              <a:gd name="connsiteX88" fmla="*/ 162491 w 227131"/>
              <a:gd name="connsiteY88" fmla="*/ 157746 h 49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227131" h="492216">
                <a:moveTo>
                  <a:pt x="225649" y="306597"/>
                </a:moveTo>
                <a:lnTo>
                  <a:pt x="225649" y="292365"/>
                </a:lnTo>
                <a:lnTo>
                  <a:pt x="215271" y="336842"/>
                </a:lnTo>
                <a:lnTo>
                  <a:pt x="217347" y="342476"/>
                </a:lnTo>
                <a:lnTo>
                  <a:pt x="225649" y="306597"/>
                </a:lnTo>
                <a:close/>
                <a:moveTo>
                  <a:pt x="162491" y="157746"/>
                </a:moveTo>
                <a:lnTo>
                  <a:pt x="154781" y="144403"/>
                </a:lnTo>
                <a:lnTo>
                  <a:pt x="155374" y="126909"/>
                </a:lnTo>
                <a:lnTo>
                  <a:pt x="158636" y="117124"/>
                </a:lnTo>
                <a:lnTo>
                  <a:pt x="162194" y="110304"/>
                </a:lnTo>
                <a:lnTo>
                  <a:pt x="166642" y="105856"/>
                </a:lnTo>
                <a:lnTo>
                  <a:pt x="171980" y="96961"/>
                </a:lnTo>
                <a:lnTo>
                  <a:pt x="175834" y="87472"/>
                </a:lnTo>
                <a:lnTo>
                  <a:pt x="180282" y="51297"/>
                </a:lnTo>
                <a:lnTo>
                  <a:pt x="177910" y="34989"/>
                </a:lnTo>
                <a:lnTo>
                  <a:pt x="161008" y="30541"/>
                </a:lnTo>
                <a:lnTo>
                  <a:pt x="126612" y="21942"/>
                </a:lnTo>
                <a:lnTo>
                  <a:pt x="109414" y="17494"/>
                </a:lnTo>
                <a:lnTo>
                  <a:pt x="92217" y="13343"/>
                </a:lnTo>
                <a:lnTo>
                  <a:pt x="75018" y="8895"/>
                </a:lnTo>
                <a:lnTo>
                  <a:pt x="57821" y="4448"/>
                </a:lnTo>
                <a:lnTo>
                  <a:pt x="40623" y="0"/>
                </a:lnTo>
                <a:lnTo>
                  <a:pt x="31135" y="10082"/>
                </a:lnTo>
                <a:lnTo>
                  <a:pt x="27280" y="16308"/>
                </a:lnTo>
                <a:lnTo>
                  <a:pt x="25204" y="24314"/>
                </a:lnTo>
                <a:lnTo>
                  <a:pt x="21646" y="50408"/>
                </a:lnTo>
                <a:lnTo>
                  <a:pt x="10378" y="76501"/>
                </a:lnTo>
                <a:lnTo>
                  <a:pt x="0" y="91327"/>
                </a:lnTo>
                <a:lnTo>
                  <a:pt x="1483" y="96664"/>
                </a:lnTo>
                <a:lnTo>
                  <a:pt x="13639" y="111787"/>
                </a:lnTo>
                <a:lnTo>
                  <a:pt x="15123" y="117420"/>
                </a:lnTo>
                <a:lnTo>
                  <a:pt x="13344" y="130170"/>
                </a:lnTo>
                <a:lnTo>
                  <a:pt x="5634" y="138473"/>
                </a:lnTo>
                <a:lnTo>
                  <a:pt x="5931" y="145293"/>
                </a:lnTo>
                <a:lnTo>
                  <a:pt x="8006" y="156264"/>
                </a:lnTo>
                <a:lnTo>
                  <a:pt x="14233" y="174944"/>
                </a:lnTo>
                <a:lnTo>
                  <a:pt x="18088" y="177910"/>
                </a:lnTo>
                <a:lnTo>
                  <a:pt x="30838" y="181171"/>
                </a:lnTo>
                <a:lnTo>
                  <a:pt x="47443" y="202520"/>
                </a:lnTo>
                <a:lnTo>
                  <a:pt x="56931" y="202817"/>
                </a:lnTo>
                <a:lnTo>
                  <a:pt x="107635" y="241364"/>
                </a:lnTo>
                <a:lnTo>
                  <a:pt x="86286" y="264492"/>
                </a:lnTo>
                <a:lnTo>
                  <a:pt x="72943" y="282283"/>
                </a:lnTo>
                <a:lnTo>
                  <a:pt x="67309" y="291475"/>
                </a:lnTo>
                <a:lnTo>
                  <a:pt x="65827" y="303039"/>
                </a:lnTo>
                <a:lnTo>
                  <a:pt x="61972" y="317569"/>
                </a:lnTo>
                <a:lnTo>
                  <a:pt x="34396" y="335063"/>
                </a:lnTo>
                <a:lnTo>
                  <a:pt x="26390" y="346331"/>
                </a:lnTo>
                <a:lnTo>
                  <a:pt x="23425" y="364122"/>
                </a:lnTo>
                <a:lnTo>
                  <a:pt x="21942" y="388732"/>
                </a:lnTo>
                <a:lnTo>
                  <a:pt x="26686" y="402372"/>
                </a:lnTo>
                <a:lnTo>
                  <a:pt x="28169" y="410971"/>
                </a:lnTo>
                <a:lnTo>
                  <a:pt x="62565" y="433210"/>
                </a:lnTo>
                <a:lnTo>
                  <a:pt x="84210" y="438547"/>
                </a:lnTo>
                <a:lnTo>
                  <a:pt x="102891" y="449222"/>
                </a:lnTo>
                <a:lnTo>
                  <a:pt x="115641" y="444477"/>
                </a:lnTo>
                <a:lnTo>
                  <a:pt x="128392" y="445367"/>
                </a:lnTo>
                <a:lnTo>
                  <a:pt x="142624" y="450111"/>
                </a:lnTo>
                <a:lnTo>
                  <a:pt x="144997" y="470867"/>
                </a:lnTo>
                <a:lnTo>
                  <a:pt x="145589" y="491920"/>
                </a:lnTo>
                <a:lnTo>
                  <a:pt x="150927" y="492216"/>
                </a:lnTo>
                <a:lnTo>
                  <a:pt x="166939" y="473832"/>
                </a:lnTo>
                <a:lnTo>
                  <a:pt x="177020" y="425500"/>
                </a:lnTo>
                <a:lnTo>
                  <a:pt x="180875" y="415715"/>
                </a:lnTo>
                <a:lnTo>
                  <a:pt x="178502" y="406820"/>
                </a:lnTo>
                <a:lnTo>
                  <a:pt x="180578" y="400889"/>
                </a:lnTo>
                <a:lnTo>
                  <a:pt x="187991" y="391697"/>
                </a:lnTo>
                <a:lnTo>
                  <a:pt x="194811" y="390511"/>
                </a:lnTo>
                <a:lnTo>
                  <a:pt x="198962" y="379244"/>
                </a:lnTo>
                <a:lnTo>
                  <a:pt x="197480" y="365011"/>
                </a:lnTo>
                <a:lnTo>
                  <a:pt x="198666" y="357598"/>
                </a:lnTo>
                <a:lnTo>
                  <a:pt x="192439" y="346034"/>
                </a:lnTo>
                <a:lnTo>
                  <a:pt x="204596" y="344848"/>
                </a:lnTo>
                <a:lnTo>
                  <a:pt x="211119" y="325871"/>
                </a:lnTo>
                <a:lnTo>
                  <a:pt x="216160" y="299481"/>
                </a:lnTo>
                <a:lnTo>
                  <a:pt x="212306" y="254707"/>
                </a:lnTo>
                <a:lnTo>
                  <a:pt x="213195" y="246108"/>
                </a:lnTo>
                <a:lnTo>
                  <a:pt x="216753" y="241067"/>
                </a:lnTo>
                <a:lnTo>
                  <a:pt x="223870" y="274574"/>
                </a:lnTo>
                <a:lnTo>
                  <a:pt x="227131" y="282580"/>
                </a:lnTo>
                <a:lnTo>
                  <a:pt x="223276" y="254114"/>
                </a:lnTo>
                <a:lnTo>
                  <a:pt x="217347" y="223276"/>
                </a:lnTo>
                <a:lnTo>
                  <a:pt x="214974" y="202520"/>
                </a:lnTo>
                <a:lnTo>
                  <a:pt x="214677" y="185026"/>
                </a:lnTo>
                <a:lnTo>
                  <a:pt x="212009" y="168718"/>
                </a:lnTo>
                <a:lnTo>
                  <a:pt x="205485" y="155078"/>
                </a:lnTo>
                <a:lnTo>
                  <a:pt x="198369" y="146182"/>
                </a:lnTo>
                <a:lnTo>
                  <a:pt x="192143" y="153002"/>
                </a:lnTo>
                <a:lnTo>
                  <a:pt x="162491" y="157746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787FC3A-60AB-477E-4B8E-0B4B5DD04E2A}"/>
              </a:ext>
            </a:extLst>
          </p:cNvPr>
          <p:cNvSpPr/>
          <p:nvPr/>
        </p:nvSpPr>
        <p:spPr>
          <a:xfrm>
            <a:off x="4087554" y="4426940"/>
            <a:ext cx="974577" cy="1035799"/>
          </a:xfrm>
          <a:custGeom>
            <a:avLst/>
            <a:gdLst>
              <a:gd name="connsiteX0" fmla="*/ 1100964 w 1104521"/>
              <a:gd name="connsiteY0" fmla="*/ 174352 h 1173906"/>
              <a:gd name="connsiteX1" fmla="*/ 1101853 w 1104521"/>
              <a:gd name="connsiteY1" fmla="*/ 148851 h 1173906"/>
              <a:gd name="connsiteX2" fmla="*/ 1102743 w 1104521"/>
              <a:gd name="connsiteY2" fmla="*/ 123054 h 1173906"/>
              <a:gd name="connsiteX3" fmla="*/ 1104522 w 1104521"/>
              <a:gd name="connsiteY3" fmla="*/ 71757 h 1173906"/>
              <a:gd name="connsiteX4" fmla="*/ 1042253 w 1104521"/>
              <a:gd name="connsiteY4" fmla="*/ 69385 h 1173906"/>
              <a:gd name="connsiteX5" fmla="*/ 979985 w 1104521"/>
              <a:gd name="connsiteY5" fmla="*/ 66716 h 1173906"/>
              <a:gd name="connsiteX6" fmla="*/ 917717 w 1104521"/>
              <a:gd name="connsiteY6" fmla="*/ 63751 h 1173906"/>
              <a:gd name="connsiteX7" fmla="*/ 855448 w 1104521"/>
              <a:gd name="connsiteY7" fmla="*/ 60489 h 1173906"/>
              <a:gd name="connsiteX8" fmla="*/ 793180 w 1104521"/>
              <a:gd name="connsiteY8" fmla="*/ 56931 h 1173906"/>
              <a:gd name="connsiteX9" fmla="*/ 731208 w 1104521"/>
              <a:gd name="connsiteY9" fmla="*/ 53076 h 1173906"/>
              <a:gd name="connsiteX10" fmla="*/ 669236 w 1104521"/>
              <a:gd name="connsiteY10" fmla="*/ 48925 h 1173906"/>
              <a:gd name="connsiteX11" fmla="*/ 606968 w 1104521"/>
              <a:gd name="connsiteY11" fmla="*/ 44477 h 1173906"/>
              <a:gd name="connsiteX12" fmla="*/ 544996 w 1104521"/>
              <a:gd name="connsiteY12" fmla="*/ 40030 h 1173906"/>
              <a:gd name="connsiteX13" fmla="*/ 483024 w 1104521"/>
              <a:gd name="connsiteY13" fmla="*/ 34989 h 1173906"/>
              <a:gd name="connsiteX14" fmla="*/ 421053 w 1104521"/>
              <a:gd name="connsiteY14" fmla="*/ 29948 h 1173906"/>
              <a:gd name="connsiteX15" fmla="*/ 359081 w 1104521"/>
              <a:gd name="connsiteY15" fmla="*/ 24611 h 1173906"/>
              <a:gd name="connsiteX16" fmla="*/ 297109 w 1104521"/>
              <a:gd name="connsiteY16" fmla="*/ 18681 h 1173906"/>
              <a:gd name="connsiteX17" fmla="*/ 235137 w 1104521"/>
              <a:gd name="connsiteY17" fmla="*/ 12750 h 1173906"/>
              <a:gd name="connsiteX18" fmla="*/ 173165 w 1104521"/>
              <a:gd name="connsiteY18" fmla="*/ 6523 h 1173906"/>
              <a:gd name="connsiteX19" fmla="*/ 111193 w 1104521"/>
              <a:gd name="connsiteY19" fmla="*/ 0 h 1173906"/>
              <a:gd name="connsiteX20" fmla="*/ 104077 w 1104521"/>
              <a:gd name="connsiteY20" fmla="*/ 72647 h 1173906"/>
              <a:gd name="connsiteX21" fmla="*/ 96664 w 1104521"/>
              <a:gd name="connsiteY21" fmla="*/ 144996 h 1173906"/>
              <a:gd name="connsiteX22" fmla="*/ 89548 w 1104521"/>
              <a:gd name="connsiteY22" fmla="*/ 217643 h 1173906"/>
              <a:gd name="connsiteX23" fmla="*/ 82431 w 1104521"/>
              <a:gd name="connsiteY23" fmla="*/ 290289 h 1173906"/>
              <a:gd name="connsiteX24" fmla="*/ 75315 w 1104521"/>
              <a:gd name="connsiteY24" fmla="*/ 362936 h 1173906"/>
              <a:gd name="connsiteX25" fmla="*/ 68199 w 1104521"/>
              <a:gd name="connsiteY25" fmla="*/ 435285 h 1173906"/>
              <a:gd name="connsiteX26" fmla="*/ 61379 w 1104521"/>
              <a:gd name="connsiteY26" fmla="*/ 507932 h 1173906"/>
              <a:gd name="connsiteX27" fmla="*/ 54262 w 1104521"/>
              <a:gd name="connsiteY27" fmla="*/ 580282 h 1173906"/>
              <a:gd name="connsiteX28" fmla="*/ 47443 w 1104521"/>
              <a:gd name="connsiteY28" fmla="*/ 652928 h 1173906"/>
              <a:gd name="connsiteX29" fmla="*/ 40623 w 1104521"/>
              <a:gd name="connsiteY29" fmla="*/ 725278 h 1173906"/>
              <a:gd name="connsiteX30" fmla="*/ 33803 w 1104521"/>
              <a:gd name="connsiteY30" fmla="*/ 797628 h 1173906"/>
              <a:gd name="connsiteX31" fmla="*/ 20163 w 1104521"/>
              <a:gd name="connsiteY31" fmla="*/ 942328 h 1173906"/>
              <a:gd name="connsiteX32" fmla="*/ 6820 w 1104521"/>
              <a:gd name="connsiteY32" fmla="*/ 1087027 h 1173906"/>
              <a:gd name="connsiteX33" fmla="*/ 0 w 1104521"/>
              <a:gd name="connsiteY33" fmla="*/ 1159674 h 1173906"/>
              <a:gd name="connsiteX34" fmla="*/ 22239 w 1104521"/>
              <a:gd name="connsiteY34" fmla="*/ 1161750 h 1173906"/>
              <a:gd name="connsiteX35" fmla="*/ 84507 w 1104521"/>
              <a:gd name="connsiteY35" fmla="*/ 1167976 h 1173906"/>
              <a:gd name="connsiteX36" fmla="*/ 146775 w 1104521"/>
              <a:gd name="connsiteY36" fmla="*/ 1173906 h 1173906"/>
              <a:gd name="connsiteX37" fmla="*/ 148851 w 1104521"/>
              <a:gd name="connsiteY37" fmla="*/ 1151075 h 1173906"/>
              <a:gd name="connsiteX38" fmla="*/ 153002 w 1104521"/>
              <a:gd name="connsiteY38" fmla="*/ 1105115 h 1173906"/>
              <a:gd name="connsiteX39" fmla="*/ 155078 w 1104521"/>
              <a:gd name="connsiteY39" fmla="*/ 1082283 h 1173906"/>
              <a:gd name="connsiteX40" fmla="*/ 193625 w 1104521"/>
              <a:gd name="connsiteY40" fmla="*/ 1086138 h 1173906"/>
              <a:gd name="connsiteX41" fmla="*/ 232172 w 1104521"/>
              <a:gd name="connsiteY41" fmla="*/ 1089993 h 1173906"/>
              <a:gd name="connsiteX42" fmla="*/ 270719 w 1104521"/>
              <a:gd name="connsiteY42" fmla="*/ 1093847 h 1173906"/>
              <a:gd name="connsiteX43" fmla="*/ 309266 w 1104521"/>
              <a:gd name="connsiteY43" fmla="*/ 1097406 h 1173906"/>
              <a:gd name="connsiteX44" fmla="*/ 347813 w 1104521"/>
              <a:gd name="connsiteY44" fmla="*/ 1100964 h 1173906"/>
              <a:gd name="connsiteX45" fmla="*/ 386360 w 1104521"/>
              <a:gd name="connsiteY45" fmla="*/ 1104225 h 1173906"/>
              <a:gd name="connsiteX46" fmla="*/ 463454 w 1104521"/>
              <a:gd name="connsiteY46" fmla="*/ 1110749 h 1173906"/>
              <a:gd name="connsiteX47" fmla="*/ 464937 w 1104521"/>
              <a:gd name="connsiteY47" fmla="*/ 1111045 h 1173906"/>
              <a:gd name="connsiteX48" fmla="*/ 444477 w 1104521"/>
              <a:gd name="connsiteY48" fmla="*/ 1098888 h 1173906"/>
              <a:gd name="connsiteX49" fmla="*/ 429059 w 1104521"/>
              <a:gd name="connsiteY49" fmla="*/ 1060341 h 1173906"/>
              <a:gd name="connsiteX50" fmla="*/ 430244 w 1104521"/>
              <a:gd name="connsiteY50" fmla="*/ 1060341 h 1173906"/>
              <a:gd name="connsiteX51" fmla="*/ 469681 w 1104521"/>
              <a:gd name="connsiteY51" fmla="*/ 1063306 h 1173906"/>
              <a:gd name="connsiteX52" fmla="*/ 509118 w 1104521"/>
              <a:gd name="connsiteY52" fmla="*/ 1066271 h 1173906"/>
              <a:gd name="connsiteX53" fmla="*/ 548554 w 1104521"/>
              <a:gd name="connsiteY53" fmla="*/ 1068940 h 1173906"/>
              <a:gd name="connsiteX54" fmla="*/ 587991 w 1104521"/>
              <a:gd name="connsiteY54" fmla="*/ 1071609 h 1173906"/>
              <a:gd name="connsiteX55" fmla="*/ 666864 w 1104521"/>
              <a:gd name="connsiteY55" fmla="*/ 1076649 h 1173906"/>
              <a:gd name="connsiteX56" fmla="*/ 706301 w 1104521"/>
              <a:gd name="connsiteY56" fmla="*/ 1079021 h 1173906"/>
              <a:gd name="connsiteX57" fmla="*/ 745737 w 1104521"/>
              <a:gd name="connsiteY57" fmla="*/ 1081394 h 1173906"/>
              <a:gd name="connsiteX58" fmla="*/ 785174 w 1104521"/>
              <a:gd name="connsiteY58" fmla="*/ 1083469 h 1173906"/>
              <a:gd name="connsiteX59" fmla="*/ 824611 w 1104521"/>
              <a:gd name="connsiteY59" fmla="*/ 1085545 h 1173906"/>
              <a:gd name="connsiteX60" fmla="*/ 864047 w 1104521"/>
              <a:gd name="connsiteY60" fmla="*/ 1087621 h 1173906"/>
              <a:gd name="connsiteX61" fmla="*/ 903484 w 1104521"/>
              <a:gd name="connsiteY61" fmla="*/ 1089400 h 1173906"/>
              <a:gd name="connsiteX62" fmla="*/ 942921 w 1104521"/>
              <a:gd name="connsiteY62" fmla="*/ 1091179 h 1173906"/>
              <a:gd name="connsiteX63" fmla="*/ 982357 w 1104521"/>
              <a:gd name="connsiteY63" fmla="*/ 1092661 h 1173906"/>
              <a:gd name="connsiteX64" fmla="*/ 1021794 w 1104521"/>
              <a:gd name="connsiteY64" fmla="*/ 1094144 h 1173906"/>
              <a:gd name="connsiteX65" fmla="*/ 1061231 w 1104521"/>
              <a:gd name="connsiteY65" fmla="*/ 1095626 h 1173906"/>
              <a:gd name="connsiteX66" fmla="*/ 1063306 w 1104521"/>
              <a:gd name="connsiteY66" fmla="*/ 1038102 h 1173906"/>
              <a:gd name="connsiteX67" fmla="*/ 1065382 w 1104521"/>
              <a:gd name="connsiteY67" fmla="*/ 980578 h 1173906"/>
              <a:gd name="connsiteX68" fmla="*/ 1071609 w 1104521"/>
              <a:gd name="connsiteY68" fmla="*/ 808006 h 1173906"/>
              <a:gd name="connsiteX69" fmla="*/ 1073684 w 1104521"/>
              <a:gd name="connsiteY69" fmla="*/ 750482 h 1173906"/>
              <a:gd name="connsiteX70" fmla="*/ 1079911 w 1104521"/>
              <a:gd name="connsiteY70" fmla="*/ 577910 h 1173906"/>
              <a:gd name="connsiteX71" fmla="*/ 1081987 w 1104521"/>
              <a:gd name="connsiteY71" fmla="*/ 520386 h 1173906"/>
              <a:gd name="connsiteX72" fmla="*/ 1086138 w 1104521"/>
              <a:gd name="connsiteY72" fmla="*/ 405041 h 1173906"/>
              <a:gd name="connsiteX73" fmla="*/ 1088213 w 1104521"/>
              <a:gd name="connsiteY73" fmla="*/ 347517 h 1173906"/>
              <a:gd name="connsiteX74" fmla="*/ 1090289 w 1104521"/>
              <a:gd name="connsiteY74" fmla="*/ 289993 h 1173906"/>
              <a:gd name="connsiteX75" fmla="*/ 1092365 w 1104521"/>
              <a:gd name="connsiteY75" fmla="*/ 232172 h 1173906"/>
              <a:gd name="connsiteX76" fmla="*/ 1094440 w 1104521"/>
              <a:gd name="connsiteY76" fmla="*/ 174352 h 1173906"/>
              <a:gd name="connsiteX77" fmla="*/ 1100964 w 1104521"/>
              <a:gd name="connsiteY77" fmla="*/ 174352 h 1173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04521" h="1173906">
                <a:moveTo>
                  <a:pt x="1100964" y="174352"/>
                </a:moveTo>
                <a:lnTo>
                  <a:pt x="1101853" y="148851"/>
                </a:lnTo>
                <a:lnTo>
                  <a:pt x="1102743" y="123054"/>
                </a:lnTo>
                <a:lnTo>
                  <a:pt x="1104522" y="71757"/>
                </a:lnTo>
                <a:lnTo>
                  <a:pt x="1042253" y="69385"/>
                </a:lnTo>
                <a:lnTo>
                  <a:pt x="979985" y="66716"/>
                </a:lnTo>
                <a:lnTo>
                  <a:pt x="917717" y="63751"/>
                </a:lnTo>
                <a:lnTo>
                  <a:pt x="855448" y="60489"/>
                </a:lnTo>
                <a:lnTo>
                  <a:pt x="793180" y="56931"/>
                </a:lnTo>
                <a:lnTo>
                  <a:pt x="731208" y="53076"/>
                </a:lnTo>
                <a:lnTo>
                  <a:pt x="669236" y="48925"/>
                </a:lnTo>
                <a:lnTo>
                  <a:pt x="606968" y="44477"/>
                </a:lnTo>
                <a:lnTo>
                  <a:pt x="544996" y="40030"/>
                </a:lnTo>
                <a:lnTo>
                  <a:pt x="483024" y="34989"/>
                </a:lnTo>
                <a:lnTo>
                  <a:pt x="421053" y="29948"/>
                </a:lnTo>
                <a:lnTo>
                  <a:pt x="359081" y="24611"/>
                </a:lnTo>
                <a:lnTo>
                  <a:pt x="297109" y="18681"/>
                </a:lnTo>
                <a:lnTo>
                  <a:pt x="235137" y="12750"/>
                </a:lnTo>
                <a:lnTo>
                  <a:pt x="173165" y="6523"/>
                </a:lnTo>
                <a:lnTo>
                  <a:pt x="111193" y="0"/>
                </a:lnTo>
                <a:lnTo>
                  <a:pt x="104077" y="72647"/>
                </a:lnTo>
                <a:lnTo>
                  <a:pt x="96664" y="144996"/>
                </a:lnTo>
                <a:lnTo>
                  <a:pt x="89548" y="217643"/>
                </a:lnTo>
                <a:lnTo>
                  <a:pt x="82431" y="290289"/>
                </a:lnTo>
                <a:lnTo>
                  <a:pt x="75315" y="362936"/>
                </a:lnTo>
                <a:lnTo>
                  <a:pt x="68199" y="435285"/>
                </a:lnTo>
                <a:lnTo>
                  <a:pt x="61379" y="507932"/>
                </a:lnTo>
                <a:lnTo>
                  <a:pt x="54262" y="580282"/>
                </a:lnTo>
                <a:lnTo>
                  <a:pt x="47443" y="652928"/>
                </a:lnTo>
                <a:lnTo>
                  <a:pt x="40623" y="725278"/>
                </a:lnTo>
                <a:lnTo>
                  <a:pt x="33803" y="797628"/>
                </a:lnTo>
                <a:lnTo>
                  <a:pt x="20163" y="942328"/>
                </a:lnTo>
                <a:lnTo>
                  <a:pt x="6820" y="1087027"/>
                </a:lnTo>
                <a:lnTo>
                  <a:pt x="0" y="1159674"/>
                </a:lnTo>
                <a:lnTo>
                  <a:pt x="22239" y="1161750"/>
                </a:lnTo>
                <a:lnTo>
                  <a:pt x="84507" y="1167976"/>
                </a:lnTo>
                <a:lnTo>
                  <a:pt x="146775" y="1173906"/>
                </a:lnTo>
                <a:lnTo>
                  <a:pt x="148851" y="1151075"/>
                </a:lnTo>
                <a:lnTo>
                  <a:pt x="153002" y="1105115"/>
                </a:lnTo>
                <a:lnTo>
                  <a:pt x="155078" y="1082283"/>
                </a:lnTo>
                <a:lnTo>
                  <a:pt x="193625" y="1086138"/>
                </a:lnTo>
                <a:lnTo>
                  <a:pt x="232172" y="1089993"/>
                </a:lnTo>
                <a:lnTo>
                  <a:pt x="270719" y="1093847"/>
                </a:lnTo>
                <a:lnTo>
                  <a:pt x="309266" y="1097406"/>
                </a:lnTo>
                <a:lnTo>
                  <a:pt x="347813" y="1100964"/>
                </a:lnTo>
                <a:lnTo>
                  <a:pt x="386360" y="1104225"/>
                </a:lnTo>
                <a:lnTo>
                  <a:pt x="463454" y="1110749"/>
                </a:lnTo>
                <a:lnTo>
                  <a:pt x="464937" y="1111045"/>
                </a:lnTo>
                <a:lnTo>
                  <a:pt x="444477" y="1098888"/>
                </a:lnTo>
                <a:lnTo>
                  <a:pt x="429059" y="1060341"/>
                </a:lnTo>
                <a:lnTo>
                  <a:pt x="430244" y="1060341"/>
                </a:lnTo>
                <a:lnTo>
                  <a:pt x="469681" y="1063306"/>
                </a:lnTo>
                <a:lnTo>
                  <a:pt x="509118" y="1066271"/>
                </a:lnTo>
                <a:lnTo>
                  <a:pt x="548554" y="1068940"/>
                </a:lnTo>
                <a:lnTo>
                  <a:pt x="587991" y="1071609"/>
                </a:lnTo>
                <a:lnTo>
                  <a:pt x="666864" y="1076649"/>
                </a:lnTo>
                <a:lnTo>
                  <a:pt x="706301" y="1079021"/>
                </a:lnTo>
                <a:lnTo>
                  <a:pt x="745737" y="1081394"/>
                </a:lnTo>
                <a:lnTo>
                  <a:pt x="785174" y="1083469"/>
                </a:lnTo>
                <a:lnTo>
                  <a:pt x="824611" y="1085545"/>
                </a:lnTo>
                <a:lnTo>
                  <a:pt x="864047" y="1087621"/>
                </a:lnTo>
                <a:lnTo>
                  <a:pt x="903484" y="1089400"/>
                </a:lnTo>
                <a:lnTo>
                  <a:pt x="942921" y="1091179"/>
                </a:lnTo>
                <a:lnTo>
                  <a:pt x="982357" y="1092661"/>
                </a:lnTo>
                <a:lnTo>
                  <a:pt x="1021794" y="1094144"/>
                </a:lnTo>
                <a:lnTo>
                  <a:pt x="1061231" y="1095626"/>
                </a:lnTo>
                <a:lnTo>
                  <a:pt x="1063306" y="1038102"/>
                </a:lnTo>
                <a:lnTo>
                  <a:pt x="1065382" y="980578"/>
                </a:lnTo>
                <a:lnTo>
                  <a:pt x="1071609" y="808006"/>
                </a:lnTo>
                <a:lnTo>
                  <a:pt x="1073684" y="750482"/>
                </a:lnTo>
                <a:lnTo>
                  <a:pt x="1079911" y="577910"/>
                </a:lnTo>
                <a:lnTo>
                  <a:pt x="1081987" y="520386"/>
                </a:lnTo>
                <a:lnTo>
                  <a:pt x="1086138" y="405041"/>
                </a:lnTo>
                <a:lnTo>
                  <a:pt x="1088213" y="347517"/>
                </a:lnTo>
                <a:lnTo>
                  <a:pt x="1090289" y="289993"/>
                </a:lnTo>
                <a:lnTo>
                  <a:pt x="1092365" y="232172"/>
                </a:lnTo>
                <a:lnTo>
                  <a:pt x="1094440" y="174352"/>
                </a:lnTo>
                <a:lnTo>
                  <a:pt x="1100964" y="174352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4FCA0E83-B534-24DA-F3DF-CDAB29B02B32}"/>
              </a:ext>
            </a:extLst>
          </p:cNvPr>
          <p:cNvSpPr/>
          <p:nvPr/>
        </p:nvSpPr>
        <p:spPr>
          <a:xfrm>
            <a:off x="4087554" y="4426941"/>
            <a:ext cx="974577" cy="1035537"/>
          </a:xfrm>
          <a:custGeom>
            <a:avLst/>
            <a:gdLst>
              <a:gd name="connsiteX0" fmla="*/ 1100964 w 1104521"/>
              <a:gd name="connsiteY0" fmla="*/ 174352 h 1173609"/>
              <a:gd name="connsiteX1" fmla="*/ 1101853 w 1104521"/>
              <a:gd name="connsiteY1" fmla="*/ 148851 h 1173609"/>
              <a:gd name="connsiteX2" fmla="*/ 1102743 w 1104521"/>
              <a:gd name="connsiteY2" fmla="*/ 123054 h 1173609"/>
              <a:gd name="connsiteX3" fmla="*/ 1104522 w 1104521"/>
              <a:gd name="connsiteY3" fmla="*/ 71757 h 1173609"/>
              <a:gd name="connsiteX4" fmla="*/ 1042253 w 1104521"/>
              <a:gd name="connsiteY4" fmla="*/ 69385 h 1173609"/>
              <a:gd name="connsiteX5" fmla="*/ 979985 w 1104521"/>
              <a:gd name="connsiteY5" fmla="*/ 66716 h 1173609"/>
              <a:gd name="connsiteX6" fmla="*/ 917717 w 1104521"/>
              <a:gd name="connsiteY6" fmla="*/ 63751 h 1173609"/>
              <a:gd name="connsiteX7" fmla="*/ 855448 w 1104521"/>
              <a:gd name="connsiteY7" fmla="*/ 60489 h 1173609"/>
              <a:gd name="connsiteX8" fmla="*/ 793180 w 1104521"/>
              <a:gd name="connsiteY8" fmla="*/ 56931 h 1173609"/>
              <a:gd name="connsiteX9" fmla="*/ 731208 w 1104521"/>
              <a:gd name="connsiteY9" fmla="*/ 53076 h 1173609"/>
              <a:gd name="connsiteX10" fmla="*/ 669236 w 1104521"/>
              <a:gd name="connsiteY10" fmla="*/ 48925 h 1173609"/>
              <a:gd name="connsiteX11" fmla="*/ 606968 w 1104521"/>
              <a:gd name="connsiteY11" fmla="*/ 44477 h 1173609"/>
              <a:gd name="connsiteX12" fmla="*/ 544996 w 1104521"/>
              <a:gd name="connsiteY12" fmla="*/ 40030 h 1173609"/>
              <a:gd name="connsiteX13" fmla="*/ 483024 w 1104521"/>
              <a:gd name="connsiteY13" fmla="*/ 34989 h 1173609"/>
              <a:gd name="connsiteX14" fmla="*/ 421053 w 1104521"/>
              <a:gd name="connsiteY14" fmla="*/ 29948 h 1173609"/>
              <a:gd name="connsiteX15" fmla="*/ 359081 w 1104521"/>
              <a:gd name="connsiteY15" fmla="*/ 24611 h 1173609"/>
              <a:gd name="connsiteX16" fmla="*/ 297109 w 1104521"/>
              <a:gd name="connsiteY16" fmla="*/ 18681 h 1173609"/>
              <a:gd name="connsiteX17" fmla="*/ 235137 w 1104521"/>
              <a:gd name="connsiteY17" fmla="*/ 12750 h 1173609"/>
              <a:gd name="connsiteX18" fmla="*/ 173165 w 1104521"/>
              <a:gd name="connsiteY18" fmla="*/ 6523 h 1173609"/>
              <a:gd name="connsiteX19" fmla="*/ 111193 w 1104521"/>
              <a:gd name="connsiteY19" fmla="*/ 0 h 1173609"/>
              <a:gd name="connsiteX20" fmla="*/ 104077 w 1104521"/>
              <a:gd name="connsiteY20" fmla="*/ 72647 h 1173609"/>
              <a:gd name="connsiteX21" fmla="*/ 96664 w 1104521"/>
              <a:gd name="connsiteY21" fmla="*/ 145293 h 1173609"/>
              <a:gd name="connsiteX22" fmla="*/ 89548 w 1104521"/>
              <a:gd name="connsiteY22" fmla="*/ 217939 h 1173609"/>
              <a:gd name="connsiteX23" fmla="*/ 82431 w 1104521"/>
              <a:gd name="connsiteY23" fmla="*/ 290586 h 1173609"/>
              <a:gd name="connsiteX24" fmla="*/ 75315 w 1104521"/>
              <a:gd name="connsiteY24" fmla="*/ 363232 h 1173609"/>
              <a:gd name="connsiteX25" fmla="*/ 68199 w 1104521"/>
              <a:gd name="connsiteY25" fmla="*/ 435582 h 1173609"/>
              <a:gd name="connsiteX26" fmla="*/ 61379 w 1104521"/>
              <a:gd name="connsiteY26" fmla="*/ 507932 h 1173609"/>
              <a:gd name="connsiteX27" fmla="*/ 54262 w 1104521"/>
              <a:gd name="connsiteY27" fmla="*/ 580282 h 1173609"/>
              <a:gd name="connsiteX28" fmla="*/ 47443 w 1104521"/>
              <a:gd name="connsiteY28" fmla="*/ 652928 h 1173609"/>
              <a:gd name="connsiteX29" fmla="*/ 40623 w 1104521"/>
              <a:gd name="connsiteY29" fmla="*/ 725278 h 1173609"/>
              <a:gd name="connsiteX30" fmla="*/ 33803 w 1104521"/>
              <a:gd name="connsiteY30" fmla="*/ 797628 h 1173609"/>
              <a:gd name="connsiteX31" fmla="*/ 20163 w 1104521"/>
              <a:gd name="connsiteY31" fmla="*/ 942328 h 1173609"/>
              <a:gd name="connsiteX32" fmla="*/ 6820 w 1104521"/>
              <a:gd name="connsiteY32" fmla="*/ 1087027 h 1173609"/>
              <a:gd name="connsiteX33" fmla="*/ 0 w 1104521"/>
              <a:gd name="connsiteY33" fmla="*/ 1159377 h 1173609"/>
              <a:gd name="connsiteX34" fmla="*/ 22239 w 1104521"/>
              <a:gd name="connsiteY34" fmla="*/ 1161453 h 1173609"/>
              <a:gd name="connsiteX35" fmla="*/ 84507 w 1104521"/>
              <a:gd name="connsiteY35" fmla="*/ 1167680 h 1173609"/>
              <a:gd name="connsiteX36" fmla="*/ 146775 w 1104521"/>
              <a:gd name="connsiteY36" fmla="*/ 1173610 h 1173609"/>
              <a:gd name="connsiteX37" fmla="*/ 148851 w 1104521"/>
              <a:gd name="connsiteY37" fmla="*/ 1150778 h 1173609"/>
              <a:gd name="connsiteX38" fmla="*/ 153002 w 1104521"/>
              <a:gd name="connsiteY38" fmla="*/ 1104819 h 1173609"/>
              <a:gd name="connsiteX39" fmla="*/ 155078 w 1104521"/>
              <a:gd name="connsiteY39" fmla="*/ 1081987 h 1173609"/>
              <a:gd name="connsiteX40" fmla="*/ 193625 w 1104521"/>
              <a:gd name="connsiteY40" fmla="*/ 1085841 h 1173609"/>
              <a:gd name="connsiteX41" fmla="*/ 232172 w 1104521"/>
              <a:gd name="connsiteY41" fmla="*/ 1089696 h 1173609"/>
              <a:gd name="connsiteX42" fmla="*/ 270719 w 1104521"/>
              <a:gd name="connsiteY42" fmla="*/ 1093551 h 1173609"/>
              <a:gd name="connsiteX43" fmla="*/ 309266 w 1104521"/>
              <a:gd name="connsiteY43" fmla="*/ 1097109 h 1173609"/>
              <a:gd name="connsiteX44" fmla="*/ 347813 w 1104521"/>
              <a:gd name="connsiteY44" fmla="*/ 1100667 h 1173609"/>
              <a:gd name="connsiteX45" fmla="*/ 386360 w 1104521"/>
              <a:gd name="connsiteY45" fmla="*/ 1103929 h 1173609"/>
              <a:gd name="connsiteX46" fmla="*/ 463454 w 1104521"/>
              <a:gd name="connsiteY46" fmla="*/ 1110452 h 1173609"/>
              <a:gd name="connsiteX47" fmla="*/ 464937 w 1104521"/>
              <a:gd name="connsiteY47" fmla="*/ 1110749 h 1173609"/>
              <a:gd name="connsiteX48" fmla="*/ 444477 w 1104521"/>
              <a:gd name="connsiteY48" fmla="*/ 1098592 h 1173609"/>
              <a:gd name="connsiteX49" fmla="*/ 429059 w 1104521"/>
              <a:gd name="connsiteY49" fmla="*/ 1060044 h 1173609"/>
              <a:gd name="connsiteX50" fmla="*/ 430244 w 1104521"/>
              <a:gd name="connsiteY50" fmla="*/ 1060044 h 1173609"/>
              <a:gd name="connsiteX51" fmla="*/ 469681 w 1104521"/>
              <a:gd name="connsiteY51" fmla="*/ 1063010 h 1173609"/>
              <a:gd name="connsiteX52" fmla="*/ 509118 w 1104521"/>
              <a:gd name="connsiteY52" fmla="*/ 1065975 h 1173609"/>
              <a:gd name="connsiteX53" fmla="*/ 548554 w 1104521"/>
              <a:gd name="connsiteY53" fmla="*/ 1068644 h 1173609"/>
              <a:gd name="connsiteX54" fmla="*/ 587991 w 1104521"/>
              <a:gd name="connsiteY54" fmla="*/ 1071312 h 1173609"/>
              <a:gd name="connsiteX55" fmla="*/ 666864 w 1104521"/>
              <a:gd name="connsiteY55" fmla="*/ 1076353 h 1173609"/>
              <a:gd name="connsiteX56" fmla="*/ 706301 w 1104521"/>
              <a:gd name="connsiteY56" fmla="*/ 1078725 h 1173609"/>
              <a:gd name="connsiteX57" fmla="*/ 745737 w 1104521"/>
              <a:gd name="connsiteY57" fmla="*/ 1081097 h 1173609"/>
              <a:gd name="connsiteX58" fmla="*/ 785174 w 1104521"/>
              <a:gd name="connsiteY58" fmla="*/ 1083173 h 1173609"/>
              <a:gd name="connsiteX59" fmla="*/ 824611 w 1104521"/>
              <a:gd name="connsiteY59" fmla="*/ 1085248 h 1173609"/>
              <a:gd name="connsiteX60" fmla="*/ 864047 w 1104521"/>
              <a:gd name="connsiteY60" fmla="*/ 1087324 h 1173609"/>
              <a:gd name="connsiteX61" fmla="*/ 903484 w 1104521"/>
              <a:gd name="connsiteY61" fmla="*/ 1089103 h 1173609"/>
              <a:gd name="connsiteX62" fmla="*/ 942921 w 1104521"/>
              <a:gd name="connsiteY62" fmla="*/ 1090882 h 1173609"/>
              <a:gd name="connsiteX63" fmla="*/ 982357 w 1104521"/>
              <a:gd name="connsiteY63" fmla="*/ 1092365 h 1173609"/>
              <a:gd name="connsiteX64" fmla="*/ 1021794 w 1104521"/>
              <a:gd name="connsiteY64" fmla="*/ 1093847 h 1173609"/>
              <a:gd name="connsiteX65" fmla="*/ 1061231 w 1104521"/>
              <a:gd name="connsiteY65" fmla="*/ 1095330 h 1173609"/>
              <a:gd name="connsiteX66" fmla="*/ 1063306 w 1104521"/>
              <a:gd name="connsiteY66" fmla="*/ 1037806 h 1173609"/>
              <a:gd name="connsiteX67" fmla="*/ 1065382 w 1104521"/>
              <a:gd name="connsiteY67" fmla="*/ 980282 h 1173609"/>
              <a:gd name="connsiteX68" fmla="*/ 1071609 w 1104521"/>
              <a:gd name="connsiteY68" fmla="*/ 807710 h 1173609"/>
              <a:gd name="connsiteX69" fmla="*/ 1073684 w 1104521"/>
              <a:gd name="connsiteY69" fmla="*/ 750185 h 1173609"/>
              <a:gd name="connsiteX70" fmla="*/ 1079911 w 1104521"/>
              <a:gd name="connsiteY70" fmla="*/ 577613 h 1173609"/>
              <a:gd name="connsiteX71" fmla="*/ 1081987 w 1104521"/>
              <a:gd name="connsiteY71" fmla="*/ 520089 h 1173609"/>
              <a:gd name="connsiteX72" fmla="*/ 1086138 w 1104521"/>
              <a:gd name="connsiteY72" fmla="*/ 404744 h 1173609"/>
              <a:gd name="connsiteX73" fmla="*/ 1088213 w 1104521"/>
              <a:gd name="connsiteY73" fmla="*/ 347220 h 1173609"/>
              <a:gd name="connsiteX74" fmla="*/ 1090289 w 1104521"/>
              <a:gd name="connsiteY74" fmla="*/ 289400 h 1173609"/>
              <a:gd name="connsiteX75" fmla="*/ 1092365 w 1104521"/>
              <a:gd name="connsiteY75" fmla="*/ 231579 h 1173609"/>
              <a:gd name="connsiteX76" fmla="*/ 1094440 w 1104521"/>
              <a:gd name="connsiteY76" fmla="*/ 173758 h 1173609"/>
              <a:gd name="connsiteX77" fmla="*/ 1100964 w 1104521"/>
              <a:gd name="connsiteY77" fmla="*/ 174352 h 117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104521" h="1173609">
                <a:moveTo>
                  <a:pt x="1100964" y="174352"/>
                </a:moveTo>
                <a:lnTo>
                  <a:pt x="1101853" y="148851"/>
                </a:lnTo>
                <a:lnTo>
                  <a:pt x="1102743" y="123054"/>
                </a:lnTo>
                <a:lnTo>
                  <a:pt x="1104522" y="71757"/>
                </a:lnTo>
                <a:lnTo>
                  <a:pt x="1042253" y="69385"/>
                </a:lnTo>
                <a:lnTo>
                  <a:pt x="979985" y="66716"/>
                </a:lnTo>
                <a:lnTo>
                  <a:pt x="917717" y="63751"/>
                </a:lnTo>
                <a:lnTo>
                  <a:pt x="855448" y="60489"/>
                </a:lnTo>
                <a:lnTo>
                  <a:pt x="793180" y="56931"/>
                </a:lnTo>
                <a:lnTo>
                  <a:pt x="731208" y="53076"/>
                </a:lnTo>
                <a:lnTo>
                  <a:pt x="669236" y="48925"/>
                </a:lnTo>
                <a:lnTo>
                  <a:pt x="606968" y="44477"/>
                </a:lnTo>
                <a:lnTo>
                  <a:pt x="544996" y="40030"/>
                </a:lnTo>
                <a:lnTo>
                  <a:pt x="483024" y="34989"/>
                </a:lnTo>
                <a:lnTo>
                  <a:pt x="421053" y="29948"/>
                </a:lnTo>
                <a:lnTo>
                  <a:pt x="359081" y="24611"/>
                </a:lnTo>
                <a:lnTo>
                  <a:pt x="297109" y="18681"/>
                </a:lnTo>
                <a:lnTo>
                  <a:pt x="235137" y="12750"/>
                </a:lnTo>
                <a:lnTo>
                  <a:pt x="173165" y="6523"/>
                </a:lnTo>
                <a:lnTo>
                  <a:pt x="111193" y="0"/>
                </a:lnTo>
                <a:lnTo>
                  <a:pt x="104077" y="72647"/>
                </a:lnTo>
                <a:lnTo>
                  <a:pt x="96664" y="145293"/>
                </a:lnTo>
                <a:lnTo>
                  <a:pt x="89548" y="217939"/>
                </a:lnTo>
                <a:lnTo>
                  <a:pt x="82431" y="290586"/>
                </a:lnTo>
                <a:lnTo>
                  <a:pt x="75315" y="363232"/>
                </a:lnTo>
                <a:lnTo>
                  <a:pt x="68199" y="435582"/>
                </a:lnTo>
                <a:lnTo>
                  <a:pt x="61379" y="507932"/>
                </a:lnTo>
                <a:lnTo>
                  <a:pt x="54262" y="580282"/>
                </a:lnTo>
                <a:lnTo>
                  <a:pt x="47443" y="652928"/>
                </a:lnTo>
                <a:lnTo>
                  <a:pt x="40623" y="725278"/>
                </a:lnTo>
                <a:lnTo>
                  <a:pt x="33803" y="797628"/>
                </a:lnTo>
                <a:lnTo>
                  <a:pt x="20163" y="942328"/>
                </a:lnTo>
                <a:lnTo>
                  <a:pt x="6820" y="1087027"/>
                </a:lnTo>
                <a:lnTo>
                  <a:pt x="0" y="1159377"/>
                </a:lnTo>
                <a:lnTo>
                  <a:pt x="22239" y="1161453"/>
                </a:lnTo>
                <a:lnTo>
                  <a:pt x="84507" y="1167680"/>
                </a:lnTo>
                <a:lnTo>
                  <a:pt x="146775" y="1173610"/>
                </a:lnTo>
                <a:lnTo>
                  <a:pt x="148851" y="1150778"/>
                </a:lnTo>
                <a:lnTo>
                  <a:pt x="153002" y="1104819"/>
                </a:lnTo>
                <a:lnTo>
                  <a:pt x="155078" y="1081987"/>
                </a:lnTo>
                <a:lnTo>
                  <a:pt x="193625" y="1085841"/>
                </a:lnTo>
                <a:lnTo>
                  <a:pt x="232172" y="1089696"/>
                </a:lnTo>
                <a:lnTo>
                  <a:pt x="270719" y="1093551"/>
                </a:lnTo>
                <a:lnTo>
                  <a:pt x="309266" y="1097109"/>
                </a:lnTo>
                <a:lnTo>
                  <a:pt x="347813" y="1100667"/>
                </a:lnTo>
                <a:lnTo>
                  <a:pt x="386360" y="1103929"/>
                </a:lnTo>
                <a:lnTo>
                  <a:pt x="463454" y="1110452"/>
                </a:lnTo>
                <a:lnTo>
                  <a:pt x="464937" y="1110749"/>
                </a:lnTo>
                <a:lnTo>
                  <a:pt x="444477" y="1098592"/>
                </a:lnTo>
                <a:lnTo>
                  <a:pt x="429059" y="1060044"/>
                </a:lnTo>
                <a:lnTo>
                  <a:pt x="430244" y="1060044"/>
                </a:lnTo>
                <a:lnTo>
                  <a:pt x="469681" y="1063010"/>
                </a:lnTo>
                <a:lnTo>
                  <a:pt x="509118" y="1065975"/>
                </a:lnTo>
                <a:lnTo>
                  <a:pt x="548554" y="1068644"/>
                </a:lnTo>
                <a:lnTo>
                  <a:pt x="587991" y="1071312"/>
                </a:lnTo>
                <a:lnTo>
                  <a:pt x="666864" y="1076353"/>
                </a:lnTo>
                <a:lnTo>
                  <a:pt x="706301" y="1078725"/>
                </a:lnTo>
                <a:lnTo>
                  <a:pt x="745737" y="1081097"/>
                </a:lnTo>
                <a:lnTo>
                  <a:pt x="785174" y="1083173"/>
                </a:lnTo>
                <a:lnTo>
                  <a:pt x="824611" y="1085248"/>
                </a:lnTo>
                <a:lnTo>
                  <a:pt x="864047" y="1087324"/>
                </a:lnTo>
                <a:lnTo>
                  <a:pt x="903484" y="1089103"/>
                </a:lnTo>
                <a:lnTo>
                  <a:pt x="942921" y="1090882"/>
                </a:lnTo>
                <a:lnTo>
                  <a:pt x="982357" y="1092365"/>
                </a:lnTo>
                <a:lnTo>
                  <a:pt x="1021794" y="1093847"/>
                </a:lnTo>
                <a:lnTo>
                  <a:pt x="1061231" y="1095330"/>
                </a:lnTo>
                <a:lnTo>
                  <a:pt x="1063306" y="1037806"/>
                </a:lnTo>
                <a:lnTo>
                  <a:pt x="1065382" y="980282"/>
                </a:lnTo>
                <a:lnTo>
                  <a:pt x="1071609" y="807710"/>
                </a:lnTo>
                <a:lnTo>
                  <a:pt x="1073684" y="750185"/>
                </a:lnTo>
                <a:lnTo>
                  <a:pt x="1079911" y="577613"/>
                </a:lnTo>
                <a:lnTo>
                  <a:pt x="1081987" y="520089"/>
                </a:lnTo>
                <a:lnTo>
                  <a:pt x="1086138" y="404744"/>
                </a:lnTo>
                <a:lnTo>
                  <a:pt x="1088213" y="347220"/>
                </a:lnTo>
                <a:lnTo>
                  <a:pt x="1090289" y="289400"/>
                </a:lnTo>
                <a:lnTo>
                  <a:pt x="1092365" y="231579"/>
                </a:lnTo>
                <a:lnTo>
                  <a:pt x="1094440" y="173758"/>
                </a:lnTo>
                <a:lnTo>
                  <a:pt x="1100964" y="174352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A7878093-B329-7EBB-C811-877F6736432D}"/>
              </a:ext>
            </a:extLst>
          </p:cNvPr>
          <p:cNvSpPr/>
          <p:nvPr/>
        </p:nvSpPr>
        <p:spPr>
          <a:xfrm>
            <a:off x="2705091" y="3263465"/>
            <a:ext cx="908908" cy="1410717"/>
          </a:xfrm>
          <a:custGeom>
            <a:avLst/>
            <a:gdLst>
              <a:gd name="connsiteX0" fmla="*/ 864937 w 1030096"/>
              <a:gd name="connsiteY0" fmla="*/ 1205337 h 1598813"/>
              <a:gd name="connsiteX1" fmla="*/ 869978 w 1030096"/>
              <a:gd name="connsiteY1" fmla="*/ 1173610 h 1598813"/>
              <a:gd name="connsiteX2" fmla="*/ 875019 w 1030096"/>
              <a:gd name="connsiteY2" fmla="*/ 1141883 h 1598813"/>
              <a:gd name="connsiteX3" fmla="*/ 880059 w 1030096"/>
              <a:gd name="connsiteY3" fmla="*/ 1110156 h 1598813"/>
              <a:gd name="connsiteX4" fmla="*/ 885100 w 1030096"/>
              <a:gd name="connsiteY4" fmla="*/ 1078428 h 1598813"/>
              <a:gd name="connsiteX5" fmla="*/ 890141 w 1030096"/>
              <a:gd name="connsiteY5" fmla="*/ 1046701 h 1598813"/>
              <a:gd name="connsiteX6" fmla="*/ 895182 w 1030096"/>
              <a:gd name="connsiteY6" fmla="*/ 1014974 h 1598813"/>
              <a:gd name="connsiteX7" fmla="*/ 900222 w 1030096"/>
              <a:gd name="connsiteY7" fmla="*/ 983247 h 1598813"/>
              <a:gd name="connsiteX8" fmla="*/ 905263 w 1030096"/>
              <a:gd name="connsiteY8" fmla="*/ 951520 h 1598813"/>
              <a:gd name="connsiteX9" fmla="*/ 910304 w 1030096"/>
              <a:gd name="connsiteY9" fmla="*/ 919792 h 1598813"/>
              <a:gd name="connsiteX10" fmla="*/ 915345 w 1030096"/>
              <a:gd name="connsiteY10" fmla="*/ 887769 h 1598813"/>
              <a:gd name="connsiteX11" fmla="*/ 920385 w 1030096"/>
              <a:gd name="connsiteY11" fmla="*/ 856041 h 1598813"/>
              <a:gd name="connsiteX12" fmla="*/ 925426 w 1030096"/>
              <a:gd name="connsiteY12" fmla="*/ 824314 h 1598813"/>
              <a:gd name="connsiteX13" fmla="*/ 930467 w 1030096"/>
              <a:gd name="connsiteY13" fmla="*/ 792587 h 1598813"/>
              <a:gd name="connsiteX14" fmla="*/ 940549 w 1030096"/>
              <a:gd name="connsiteY14" fmla="*/ 728836 h 1598813"/>
              <a:gd name="connsiteX15" fmla="*/ 945886 w 1030096"/>
              <a:gd name="connsiteY15" fmla="*/ 697109 h 1598813"/>
              <a:gd name="connsiteX16" fmla="*/ 950927 w 1030096"/>
              <a:gd name="connsiteY16" fmla="*/ 665382 h 1598813"/>
              <a:gd name="connsiteX17" fmla="*/ 956264 w 1030096"/>
              <a:gd name="connsiteY17" fmla="*/ 633654 h 1598813"/>
              <a:gd name="connsiteX18" fmla="*/ 961305 w 1030096"/>
              <a:gd name="connsiteY18" fmla="*/ 601927 h 1598813"/>
              <a:gd name="connsiteX19" fmla="*/ 971683 w 1030096"/>
              <a:gd name="connsiteY19" fmla="*/ 538176 h 1598813"/>
              <a:gd name="connsiteX20" fmla="*/ 977020 w 1030096"/>
              <a:gd name="connsiteY20" fmla="*/ 506449 h 1598813"/>
              <a:gd name="connsiteX21" fmla="*/ 987398 w 1030096"/>
              <a:gd name="connsiteY21" fmla="*/ 442698 h 1598813"/>
              <a:gd name="connsiteX22" fmla="*/ 992735 w 1030096"/>
              <a:gd name="connsiteY22" fmla="*/ 410971 h 1598813"/>
              <a:gd name="connsiteX23" fmla="*/ 998073 w 1030096"/>
              <a:gd name="connsiteY23" fmla="*/ 379244 h 1598813"/>
              <a:gd name="connsiteX24" fmla="*/ 1003410 w 1030096"/>
              <a:gd name="connsiteY24" fmla="*/ 347517 h 1598813"/>
              <a:gd name="connsiteX25" fmla="*/ 1014085 w 1030096"/>
              <a:gd name="connsiteY25" fmla="*/ 283766 h 1598813"/>
              <a:gd name="connsiteX26" fmla="*/ 1019422 w 1030096"/>
              <a:gd name="connsiteY26" fmla="*/ 252039 h 1598813"/>
              <a:gd name="connsiteX27" fmla="*/ 1030096 w 1030096"/>
              <a:gd name="connsiteY27" fmla="*/ 188288 h 1598813"/>
              <a:gd name="connsiteX28" fmla="*/ 974351 w 1030096"/>
              <a:gd name="connsiteY28" fmla="*/ 178503 h 1598813"/>
              <a:gd name="connsiteX29" fmla="*/ 918606 w 1030096"/>
              <a:gd name="connsiteY29" fmla="*/ 168421 h 1598813"/>
              <a:gd name="connsiteX30" fmla="*/ 862861 w 1030096"/>
              <a:gd name="connsiteY30" fmla="*/ 158043 h 1598813"/>
              <a:gd name="connsiteX31" fmla="*/ 807116 w 1030096"/>
              <a:gd name="connsiteY31" fmla="*/ 147665 h 1598813"/>
              <a:gd name="connsiteX32" fmla="*/ 751371 w 1030096"/>
              <a:gd name="connsiteY32" fmla="*/ 136694 h 1598813"/>
              <a:gd name="connsiteX33" fmla="*/ 695626 w 1030096"/>
              <a:gd name="connsiteY33" fmla="*/ 125426 h 1598813"/>
              <a:gd name="connsiteX34" fmla="*/ 640178 w 1030096"/>
              <a:gd name="connsiteY34" fmla="*/ 114159 h 1598813"/>
              <a:gd name="connsiteX35" fmla="*/ 584729 w 1030096"/>
              <a:gd name="connsiteY35" fmla="*/ 102594 h 1598813"/>
              <a:gd name="connsiteX36" fmla="*/ 528984 w 1030096"/>
              <a:gd name="connsiteY36" fmla="*/ 90734 h 1598813"/>
              <a:gd name="connsiteX37" fmla="*/ 473536 w 1030096"/>
              <a:gd name="connsiteY37" fmla="*/ 78577 h 1598813"/>
              <a:gd name="connsiteX38" fmla="*/ 418088 w 1030096"/>
              <a:gd name="connsiteY38" fmla="*/ 66123 h 1598813"/>
              <a:gd name="connsiteX39" fmla="*/ 362936 w 1030096"/>
              <a:gd name="connsiteY39" fmla="*/ 53373 h 1598813"/>
              <a:gd name="connsiteX40" fmla="*/ 307784 w 1030096"/>
              <a:gd name="connsiteY40" fmla="*/ 40326 h 1598813"/>
              <a:gd name="connsiteX41" fmla="*/ 252632 w 1030096"/>
              <a:gd name="connsiteY41" fmla="*/ 26983 h 1598813"/>
              <a:gd name="connsiteX42" fmla="*/ 197776 w 1030096"/>
              <a:gd name="connsiteY42" fmla="*/ 13640 h 1598813"/>
              <a:gd name="connsiteX43" fmla="*/ 142624 w 1030096"/>
              <a:gd name="connsiteY43" fmla="*/ 0 h 1598813"/>
              <a:gd name="connsiteX44" fmla="*/ 133432 w 1030096"/>
              <a:gd name="connsiteY44" fmla="*/ 37954 h 1598813"/>
              <a:gd name="connsiteX45" fmla="*/ 106449 w 1030096"/>
              <a:gd name="connsiteY45" fmla="*/ 151223 h 1598813"/>
              <a:gd name="connsiteX46" fmla="*/ 97554 w 1030096"/>
              <a:gd name="connsiteY46" fmla="*/ 189177 h 1598813"/>
              <a:gd name="connsiteX47" fmla="*/ 88658 w 1030096"/>
              <a:gd name="connsiteY47" fmla="*/ 226835 h 1598813"/>
              <a:gd name="connsiteX48" fmla="*/ 79763 w 1030096"/>
              <a:gd name="connsiteY48" fmla="*/ 264789 h 1598813"/>
              <a:gd name="connsiteX49" fmla="*/ 61972 w 1030096"/>
              <a:gd name="connsiteY49" fmla="*/ 340400 h 1598813"/>
              <a:gd name="connsiteX50" fmla="*/ 53076 w 1030096"/>
              <a:gd name="connsiteY50" fmla="*/ 378354 h 1598813"/>
              <a:gd name="connsiteX51" fmla="*/ 44181 w 1030096"/>
              <a:gd name="connsiteY51" fmla="*/ 416012 h 1598813"/>
              <a:gd name="connsiteX52" fmla="*/ 35285 w 1030096"/>
              <a:gd name="connsiteY52" fmla="*/ 453966 h 1598813"/>
              <a:gd name="connsiteX53" fmla="*/ 26390 w 1030096"/>
              <a:gd name="connsiteY53" fmla="*/ 491623 h 1598813"/>
              <a:gd name="connsiteX54" fmla="*/ 17494 w 1030096"/>
              <a:gd name="connsiteY54" fmla="*/ 529577 h 1598813"/>
              <a:gd name="connsiteX55" fmla="*/ 8599 w 1030096"/>
              <a:gd name="connsiteY55" fmla="*/ 567235 h 1598813"/>
              <a:gd name="connsiteX56" fmla="*/ 0 w 1030096"/>
              <a:gd name="connsiteY56" fmla="*/ 605189 h 1598813"/>
              <a:gd name="connsiteX57" fmla="*/ 28466 w 1030096"/>
              <a:gd name="connsiteY57" fmla="*/ 646998 h 1598813"/>
              <a:gd name="connsiteX58" fmla="*/ 57524 w 1030096"/>
              <a:gd name="connsiteY58" fmla="*/ 688806 h 1598813"/>
              <a:gd name="connsiteX59" fmla="*/ 85990 w 1030096"/>
              <a:gd name="connsiteY59" fmla="*/ 729726 h 1598813"/>
              <a:gd name="connsiteX60" fmla="*/ 115641 w 1030096"/>
              <a:gd name="connsiteY60" fmla="*/ 771238 h 1598813"/>
              <a:gd name="connsiteX61" fmla="*/ 145293 w 1030096"/>
              <a:gd name="connsiteY61" fmla="*/ 812750 h 1598813"/>
              <a:gd name="connsiteX62" fmla="*/ 174944 w 1030096"/>
              <a:gd name="connsiteY62" fmla="*/ 854262 h 1598813"/>
              <a:gd name="connsiteX63" fmla="*/ 204893 w 1030096"/>
              <a:gd name="connsiteY63" fmla="*/ 895775 h 1598813"/>
              <a:gd name="connsiteX64" fmla="*/ 235137 w 1030096"/>
              <a:gd name="connsiteY64" fmla="*/ 937287 h 1598813"/>
              <a:gd name="connsiteX65" fmla="*/ 282283 w 1030096"/>
              <a:gd name="connsiteY65" fmla="*/ 1005782 h 1598813"/>
              <a:gd name="connsiteX66" fmla="*/ 306004 w 1030096"/>
              <a:gd name="connsiteY66" fmla="*/ 1040178 h 1598813"/>
              <a:gd name="connsiteX67" fmla="*/ 329726 w 1030096"/>
              <a:gd name="connsiteY67" fmla="*/ 1074277 h 1598813"/>
              <a:gd name="connsiteX68" fmla="*/ 353744 w 1030096"/>
              <a:gd name="connsiteY68" fmla="*/ 1108377 h 1598813"/>
              <a:gd name="connsiteX69" fmla="*/ 377761 w 1030096"/>
              <a:gd name="connsiteY69" fmla="*/ 1142476 h 1598813"/>
              <a:gd name="connsiteX70" fmla="*/ 402076 w 1030096"/>
              <a:gd name="connsiteY70" fmla="*/ 1176575 h 1598813"/>
              <a:gd name="connsiteX71" fmla="*/ 426390 w 1030096"/>
              <a:gd name="connsiteY71" fmla="*/ 1210378 h 1598813"/>
              <a:gd name="connsiteX72" fmla="*/ 460193 w 1030096"/>
              <a:gd name="connsiteY72" fmla="*/ 1259007 h 1598813"/>
              <a:gd name="connsiteX73" fmla="*/ 494292 w 1030096"/>
              <a:gd name="connsiteY73" fmla="*/ 1307339 h 1598813"/>
              <a:gd name="connsiteX74" fmla="*/ 528688 w 1030096"/>
              <a:gd name="connsiteY74" fmla="*/ 1355671 h 1598813"/>
              <a:gd name="connsiteX75" fmla="*/ 563380 w 1030096"/>
              <a:gd name="connsiteY75" fmla="*/ 1404003 h 1598813"/>
              <a:gd name="connsiteX76" fmla="*/ 598369 w 1030096"/>
              <a:gd name="connsiteY76" fmla="*/ 1452038 h 1598813"/>
              <a:gd name="connsiteX77" fmla="*/ 633358 w 1030096"/>
              <a:gd name="connsiteY77" fmla="*/ 1500074 h 1598813"/>
              <a:gd name="connsiteX78" fmla="*/ 668644 w 1030096"/>
              <a:gd name="connsiteY78" fmla="*/ 1547813 h 1598813"/>
              <a:gd name="connsiteX79" fmla="*/ 706894 w 1030096"/>
              <a:gd name="connsiteY79" fmla="*/ 1598814 h 1598813"/>
              <a:gd name="connsiteX80" fmla="*/ 707191 w 1030096"/>
              <a:gd name="connsiteY80" fmla="*/ 1597628 h 1598813"/>
              <a:gd name="connsiteX81" fmla="*/ 721720 w 1030096"/>
              <a:gd name="connsiteY81" fmla="*/ 1525871 h 1598813"/>
              <a:gd name="connsiteX82" fmla="*/ 716382 w 1030096"/>
              <a:gd name="connsiteY82" fmla="*/ 1499185 h 1598813"/>
              <a:gd name="connsiteX83" fmla="*/ 716382 w 1030096"/>
              <a:gd name="connsiteY83" fmla="*/ 1484655 h 1598813"/>
              <a:gd name="connsiteX84" fmla="*/ 722016 w 1030096"/>
              <a:gd name="connsiteY84" fmla="*/ 1467754 h 1598813"/>
              <a:gd name="connsiteX85" fmla="*/ 722906 w 1030096"/>
              <a:gd name="connsiteY85" fmla="*/ 1456783 h 1598813"/>
              <a:gd name="connsiteX86" fmla="*/ 719941 w 1030096"/>
              <a:gd name="connsiteY86" fmla="*/ 1446701 h 1598813"/>
              <a:gd name="connsiteX87" fmla="*/ 721423 w 1030096"/>
              <a:gd name="connsiteY87" fmla="*/ 1429503 h 1598813"/>
              <a:gd name="connsiteX88" fmla="*/ 724388 w 1030096"/>
              <a:gd name="connsiteY88" fmla="*/ 1408450 h 1598813"/>
              <a:gd name="connsiteX89" fmla="*/ 719348 w 1030096"/>
              <a:gd name="connsiteY89" fmla="*/ 1393625 h 1598813"/>
              <a:gd name="connsiteX90" fmla="*/ 718755 w 1030096"/>
              <a:gd name="connsiteY90" fmla="*/ 1387398 h 1598813"/>
              <a:gd name="connsiteX91" fmla="*/ 725278 w 1030096"/>
              <a:gd name="connsiteY91" fmla="*/ 1373758 h 1598813"/>
              <a:gd name="connsiteX92" fmla="*/ 734174 w 1030096"/>
              <a:gd name="connsiteY92" fmla="*/ 1367531 h 1598813"/>
              <a:gd name="connsiteX93" fmla="*/ 747517 w 1030096"/>
              <a:gd name="connsiteY93" fmla="*/ 1364270 h 1598813"/>
              <a:gd name="connsiteX94" fmla="*/ 762046 w 1030096"/>
              <a:gd name="connsiteY94" fmla="*/ 1365159 h 1598813"/>
              <a:gd name="connsiteX95" fmla="*/ 778058 w 1030096"/>
              <a:gd name="connsiteY95" fmla="*/ 1369607 h 1598813"/>
              <a:gd name="connsiteX96" fmla="*/ 789325 w 1030096"/>
              <a:gd name="connsiteY96" fmla="*/ 1378206 h 1598813"/>
              <a:gd name="connsiteX97" fmla="*/ 795849 w 1030096"/>
              <a:gd name="connsiteY97" fmla="*/ 1390956 h 1598813"/>
              <a:gd name="connsiteX98" fmla="*/ 802965 w 1030096"/>
              <a:gd name="connsiteY98" fmla="*/ 1398369 h 1598813"/>
              <a:gd name="connsiteX99" fmla="*/ 810971 w 1030096"/>
              <a:gd name="connsiteY99" fmla="*/ 1400148 h 1598813"/>
              <a:gd name="connsiteX100" fmla="*/ 822832 w 1030096"/>
              <a:gd name="connsiteY100" fmla="*/ 1392439 h 1598813"/>
              <a:gd name="connsiteX101" fmla="*/ 835285 w 1030096"/>
              <a:gd name="connsiteY101" fmla="*/ 1374055 h 1598813"/>
              <a:gd name="connsiteX102" fmla="*/ 838547 w 1030096"/>
              <a:gd name="connsiteY102" fmla="*/ 1373165 h 1598813"/>
              <a:gd name="connsiteX103" fmla="*/ 852483 w 1030096"/>
              <a:gd name="connsiteY103" fmla="*/ 1285397 h 1598813"/>
              <a:gd name="connsiteX104" fmla="*/ 864937 w 1030096"/>
              <a:gd name="connsiteY104" fmla="*/ 1205337 h 159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30096" h="1598813">
                <a:moveTo>
                  <a:pt x="864937" y="1205337"/>
                </a:moveTo>
                <a:lnTo>
                  <a:pt x="869978" y="1173610"/>
                </a:lnTo>
                <a:lnTo>
                  <a:pt x="875019" y="1141883"/>
                </a:lnTo>
                <a:lnTo>
                  <a:pt x="880059" y="1110156"/>
                </a:lnTo>
                <a:lnTo>
                  <a:pt x="885100" y="1078428"/>
                </a:lnTo>
                <a:lnTo>
                  <a:pt x="890141" y="1046701"/>
                </a:lnTo>
                <a:lnTo>
                  <a:pt x="895182" y="1014974"/>
                </a:lnTo>
                <a:lnTo>
                  <a:pt x="900222" y="983247"/>
                </a:lnTo>
                <a:lnTo>
                  <a:pt x="905263" y="951520"/>
                </a:lnTo>
                <a:lnTo>
                  <a:pt x="910304" y="919792"/>
                </a:lnTo>
                <a:lnTo>
                  <a:pt x="915345" y="887769"/>
                </a:lnTo>
                <a:lnTo>
                  <a:pt x="920385" y="856041"/>
                </a:lnTo>
                <a:lnTo>
                  <a:pt x="925426" y="824314"/>
                </a:lnTo>
                <a:lnTo>
                  <a:pt x="930467" y="792587"/>
                </a:lnTo>
                <a:lnTo>
                  <a:pt x="940549" y="728836"/>
                </a:lnTo>
                <a:lnTo>
                  <a:pt x="945886" y="697109"/>
                </a:lnTo>
                <a:lnTo>
                  <a:pt x="950927" y="665382"/>
                </a:lnTo>
                <a:lnTo>
                  <a:pt x="956264" y="633654"/>
                </a:lnTo>
                <a:lnTo>
                  <a:pt x="961305" y="601927"/>
                </a:lnTo>
                <a:lnTo>
                  <a:pt x="971683" y="538176"/>
                </a:lnTo>
                <a:lnTo>
                  <a:pt x="977020" y="506449"/>
                </a:lnTo>
                <a:lnTo>
                  <a:pt x="987398" y="442698"/>
                </a:lnTo>
                <a:lnTo>
                  <a:pt x="992735" y="410971"/>
                </a:lnTo>
                <a:lnTo>
                  <a:pt x="998073" y="379244"/>
                </a:lnTo>
                <a:lnTo>
                  <a:pt x="1003410" y="347517"/>
                </a:lnTo>
                <a:lnTo>
                  <a:pt x="1014085" y="283766"/>
                </a:lnTo>
                <a:lnTo>
                  <a:pt x="1019422" y="252039"/>
                </a:lnTo>
                <a:lnTo>
                  <a:pt x="1030096" y="188288"/>
                </a:lnTo>
                <a:lnTo>
                  <a:pt x="974351" y="178503"/>
                </a:lnTo>
                <a:lnTo>
                  <a:pt x="918606" y="168421"/>
                </a:lnTo>
                <a:lnTo>
                  <a:pt x="862861" y="158043"/>
                </a:lnTo>
                <a:lnTo>
                  <a:pt x="807116" y="147665"/>
                </a:lnTo>
                <a:lnTo>
                  <a:pt x="751371" y="136694"/>
                </a:lnTo>
                <a:lnTo>
                  <a:pt x="695626" y="125426"/>
                </a:lnTo>
                <a:lnTo>
                  <a:pt x="640178" y="114159"/>
                </a:lnTo>
                <a:lnTo>
                  <a:pt x="584729" y="102594"/>
                </a:lnTo>
                <a:lnTo>
                  <a:pt x="528984" y="90734"/>
                </a:lnTo>
                <a:lnTo>
                  <a:pt x="473536" y="78577"/>
                </a:lnTo>
                <a:lnTo>
                  <a:pt x="418088" y="66123"/>
                </a:lnTo>
                <a:lnTo>
                  <a:pt x="362936" y="53373"/>
                </a:lnTo>
                <a:lnTo>
                  <a:pt x="307784" y="40326"/>
                </a:lnTo>
                <a:lnTo>
                  <a:pt x="252632" y="26983"/>
                </a:lnTo>
                <a:lnTo>
                  <a:pt x="197776" y="13640"/>
                </a:lnTo>
                <a:lnTo>
                  <a:pt x="142624" y="0"/>
                </a:lnTo>
                <a:lnTo>
                  <a:pt x="133432" y="37954"/>
                </a:lnTo>
                <a:lnTo>
                  <a:pt x="106449" y="151223"/>
                </a:lnTo>
                <a:lnTo>
                  <a:pt x="97554" y="189177"/>
                </a:lnTo>
                <a:lnTo>
                  <a:pt x="88658" y="226835"/>
                </a:lnTo>
                <a:lnTo>
                  <a:pt x="79763" y="264789"/>
                </a:lnTo>
                <a:lnTo>
                  <a:pt x="61972" y="340400"/>
                </a:lnTo>
                <a:lnTo>
                  <a:pt x="53076" y="378354"/>
                </a:lnTo>
                <a:lnTo>
                  <a:pt x="44181" y="416012"/>
                </a:lnTo>
                <a:lnTo>
                  <a:pt x="35285" y="453966"/>
                </a:lnTo>
                <a:lnTo>
                  <a:pt x="26390" y="491623"/>
                </a:lnTo>
                <a:lnTo>
                  <a:pt x="17494" y="529577"/>
                </a:lnTo>
                <a:lnTo>
                  <a:pt x="8599" y="567235"/>
                </a:lnTo>
                <a:lnTo>
                  <a:pt x="0" y="605189"/>
                </a:lnTo>
                <a:lnTo>
                  <a:pt x="28466" y="646998"/>
                </a:lnTo>
                <a:lnTo>
                  <a:pt x="57524" y="688806"/>
                </a:lnTo>
                <a:lnTo>
                  <a:pt x="85990" y="729726"/>
                </a:lnTo>
                <a:lnTo>
                  <a:pt x="115641" y="771238"/>
                </a:lnTo>
                <a:lnTo>
                  <a:pt x="145293" y="812750"/>
                </a:lnTo>
                <a:lnTo>
                  <a:pt x="174944" y="854262"/>
                </a:lnTo>
                <a:lnTo>
                  <a:pt x="204893" y="895775"/>
                </a:lnTo>
                <a:lnTo>
                  <a:pt x="235137" y="937287"/>
                </a:lnTo>
                <a:lnTo>
                  <a:pt x="282283" y="1005782"/>
                </a:lnTo>
                <a:lnTo>
                  <a:pt x="306004" y="1040178"/>
                </a:lnTo>
                <a:lnTo>
                  <a:pt x="329726" y="1074277"/>
                </a:lnTo>
                <a:lnTo>
                  <a:pt x="353744" y="1108377"/>
                </a:lnTo>
                <a:lnTo>
                  <a:pt x="377761" y="1142476"/>
                </a:lnTo>
                <a:lnTo>
                  <a:pt x="402076" y="1176575"/>
                </a:lnTo>
                <a:lnTo>
                  <a:pt x="426390" y="1210378"/>
                </a:lnTo>
                <a:lnTo>
                  <a:pt x="460193" y="1259007"/>
                </a:lnTo>
                <a:lnTo>
                  <a:pt x="494292" y="1307339"/>
                </a:lnTo>
                <a:lnTo>
                  <a:pt x="528688" y="1355671"/>
                </a:lnTo>
                <a:lnTo>
                  <a:pt x="563380" y="1404003"/>
                </a:lnTo>
                <a:lnTo>
                  <a:pt x="598369" y="1452038"/>
                </a:lnTo>
                <a:lnTo>
                  <a:pt x="633358" y="1500074"/>
                </a:lnTo>
                <a:lnTo>
                  <a:pt x="668644" y="1547813"/>
                </a:lnTo>
                <a:lnTo>
                  <a:pt x="706894" y="1598814"/>
                </a:lnTo>
                <a:lnTo>
                  <a:pt x="707191" y="1597628"/>
                </a:lnTo>
                <a:lnTo>
                  <a:pt x="721720" y="1525871"/>
                </a:lnTo>
                <a:lnTo>
                  <a:pt x="716382" y="1499185"/>
                </a:lnTo>
                <a:lnTo>
                  <a:pt x="716382" y="1484655"/>
                </a:lnTo>
                <a:lnTo>
                  <a:pt x="722016" y="1467754"/>
                </a:lnTo>
                <a:lnTo>
                  <a:pt x="722906" y="1456783"/>
                </a:lnTo>
                <a:lnTo>
                  <a:pt x="719941" y="1446701"/>
                </a:lnTo>
                <a:lnTo>
                  <a:pt x="721423" y="1429503"/>
                </a:lnTo>
                <a:lnTo>
                  <a:pt x="724388" y="1408450"/>
                </a:lnTo>
                <a:lnTo>
                  <a:pt x="719348" y="1393625"/>
                </a:lnTo>
                <a:lnTo>
                  <a:pt x="718755" y="1387398"/>
                </a:lnTo>
                <a:lnTo>
                  <a:pt x="725278" y="1373758"/>
                </a:lnTo>
                <a:lnTo>
                  <a:pt x="734174" y="1367531"/>
                </a:lnTo>
                <a:lnTo>
                  <a:pt x="747517" y="1364270"/>
                </a:lnTo>
                <a:lnTo>
                  <a:pt x="762046" y="1365159"/>
                </a:lnTo>
                <a:lnTo>
                  <a:pt x="778058" y="1369607"/>
                </a:lnTo>
                <a:lnTo>
                  <a:pt x="789325" y="1378206"/>
                </a:lnTo>
                <a:lnTo>
                  <a:pt x="795849" y="1390956"/>
                </a:lnTo>
                <a:lnTo>
                  <a:pt x="802965" y="1398369"/>
                </a:lnTo>
                <a:lnTo>
                  <a:pt x="810971" y="1400148"/>
                </a:lnTo>
                <a:lnTo>
                  <a:pt x="822832" y="1392439"/>
                </a:lnTo>
                <a:lnTo>
                  <a:pt x="835285" y="1374055"/>
                </a:lnTo>
                <a:lnTo>
                  <a:pt x="838547" y="1373165"/>
                </a:lnTo>
                <a:lnTo>
                  <a:pt x="852483" y="1285397"/>
                </a:lnTo>
                <a:lnTo>
                  <a:pt x="864937" y="1205337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727F537F-1DFF-BC32-A076-98FEC3D55BC5}"/>
              </a:ext>
            </a:extLst>
          </p:cNvPr>
          <p:cNvSpPr/>
          <p:nvPr/>
        </p:nvSpPr>
        <p:spPr>
          <a:xfrm>
            <a:off x="2705091" y="3263203"/>
            <a:ext cx="908908" cy="1410717"/>
          </a:xfrm>
          <a:custGeom>
            <a:avLst/>
            <a:gdLst>
              <a:gd name="connsiteX0" fmla="*/ 864937 w 1030096"/>
              <a:gd name="connsiteY0" fmla="*/ 1205634 h 1598813"/>
              <a:gd name="connsiteX1" fmla="*/ 869978 w 1030096"/>
              <a:gd name="connsiteY1" fmla="*/ 1173906 h 1598813"/>
              <a:gd name="connsiteX2" fmla="*/ 875019 w 1030096"/>
              <a:gd name="connsiteY2" fmla="*/ 1142179 h 1598813"/>
              <a:gd name="connsiteX3" fmla="*/ 880059 w 1030096"/>
              <a:gd name="connsiteY3" fmla="*/ 1110452 h 1598813"/>
              <a:gd name="connsiteX4" fmla="*/ 885100 w 1030096"/>
              <a:gd name="connsiteY4" fmla="*/ 1078725 h 1598813"/>
              <a:gd name="connsiteX5" fmla="*/ 890141 w 1030096"/>
              <a:gd name="connsiteY5" fmla="*/ 1046998 h 1598813"/>
              <a:gd name="connsiteX6" fmla="*/ 895182 w 1030096"/>
              <a:gd name="connsiteY6" fmla="*/ 1015270 h 1598813"/>
              <a:gd name="connsiteX7" fmla="*/ 900222 w 1030096"/>
              <a:gd name="connsiteY7" fmla="*/ 983543 h 1598813"/>
              <a:gd name="connsiteX8" fmla="*/ 905263 w 1030096"/>
              <a:gd name="connsiteY8" fmla="*/ 951816 h 1598813"/>
              <a:gd name="connsiteX9" fmla="*/ 910304 w 1030096"/>
              <a:gd name="connsiteY9" fmla="*/ 920089 h 1598813"/>
              <a:gd name="connsiteX10" fmla="*/ 915345 w 1030096"/>
              <a:gd name="connsiteY10" fmla="*/ 888362 h 1598813"/>
              <a:gd name="connsiteX11" fmla="*/ 920385 w 1030096"/>
              <a:gd name="connsiteY11" fmla="*/ 856634 h 1598813"/>
              <a:gd name="connsiteX12" fmla="*/ 925426 w 1030096"/>
              <a:gd name="connsiteY12" fmla="*/ 824907 h 1598813"/>
              <a:gd name="connsiteX13" fmla="*/ 930467 w 1030096"/>
              <a:gd name="connsiteY13" fmla="*/ 793180 h 1598813"/>
              <a:gd name="connsiteX14" fmla="*/ 940549 w 1030096"/>
              <a:gd name="connsiteY14" fmla="*/ 729429 h 1598813"/>
              <a:gd name="connsiteX15" fmla="*/ 945886 w 1030096"/>
              <a:gd name="connsiteY15" fmla="*/ 697702 h 1598813"/>
              <a:gd name="connsiteX16" fmla="*/ 950927 w 1030096"/>
              <a:gd name="connsiteY16" fmla="*/ 665975 h 1598813"/>
              <a:gd name="connsiteX17" fmla="*/ 956264 w 1030096"/>
              <a:gd name="connsiteY17" fmla="*/ 634248 h 1598813"/>
              <a:gd name="connsiteX18" fmla="*/ 961305 w 1030096"/>
              <a:gd name="connsiteY18" fmla="*/ 602520 h 1598813"/>
              <a:gd name="connsiteX19" fmla="*/ 971683 w 1030096"/>
              <a:gd name="connsiteY19" fmla="*/ 538769 h 1598813"/>
              <a:gd name="connsiteX20" fmla="*/ 977020 w 1030096"/>
              <a:gd name="connsiteY20" fmla="*/ 507042 h 1598813"/>
              <a:gd name="connsiteX21" fmla="*/ 987398 w 1030096"/>
              <a:gd name="connsiteY21" fmla="*/ 443291 h 1598813"/>
              <a:gd name="connsiteX22" fmla="*/ 992735 w 1030096"/>
              <a:gd name="connsiteY22" fmla="*/ 411564 h 1598813"/>
              <a:gd name="connsiteX23" fmla="*/ 998073 w 1030096"/>
              <a:gd name="connsiteY23" fmla="*/ 379837 h 1598813"/>
              <a:gd name="connsiteX24" fmla="*/ 1003410 w 1030096"/>
              <a:gd name="connsiteY24" fmla="*/ 348110 h 1598813"/>
              <a:gd name="connsiteX25" fmla="*/ 1014085 w 1030096"/>
              <a:gd name="connsiteY25" fmla="*/ 284359 h 1598813"/>
              <a:gd name="connsiteX26" fmla="*/ 1019422 w 1030096"/>
              <a:gd name="connsiteY26" fmla="*/ 252631 h 1598813"/>
              <a:gd name="connsiteX27" fmla="*/ 1030096 w 1030096"/>
              <a:gd name="connsiteY27" fmla="*/ 188881 h 1598813"/>
              <a:gd name="connsiteX28" fmla="*/ 974351 w 1030096"/>
              <a:gd name="connsiteY28" fmla="*/ 179096 h 1598813"/>
              <a:gd name="connsiteX29" fmla="*/ 918606 w 1030096"/>
              <a:gd name="connsiteY29" fmla="*/ 169014 h 1598813"/>
              <a:gd name="connsiteX30" fmla="*/ 862861 w 1030096"/>
              <a:gd name="connsiteY30" fmla="*/ 158636 h 1598813"/>
              <a:gd name="connsiteX31" fmla="*/ 807116 w 1030096"/>
              <a:gd name="connsiteY31" fmla="*/ 147961 h 1598813"/>
              <a:gd name="connsiteX32" fmla="*/ 751371 w 1030096"/>
              <a:gd name="connsiteY32" fmla="*/ 136990 h 1598813"/>
              <a:gd name="connsiteX33" fmla="*/ 695626 w 1030096"/>
              <a:gd name="connsiteY33" fmla="*/ 125723 h 1598813"/>
              <a:gd name="connsiteX34" fmla="*/ 640178 w 1030096"/>
              <a:gd name="connsiteY34" fmla="*/ 114455 h 1598813"/>
              <a:gd name="connsiteX35" fmla="*/ 584729 w 1030096"/>
              <a:gd name="connsiteY35" fmla="*/ 102891 h 1598813"/>
              <a:gd name="connsiteX36" fmla="*/ 528984 w 1030096"/>
              <a:gd name="connsiteY36" fmla="*/ 91030 h 1598813"/>
              <a:gd name="connsiteX37" fmla="*/ 473536 w 1030096"/>
              <a:gd name="connsiteY37" fmla="*/ 78873 h 1598813"/>
              <a:gd name="connsiteX38" fmla="*/ 418088 w 1030096"/>
              <a:gd name="connsiteY38" fmla="*/ 66420 h 1598813"/>
              <a:gd name="connsiteX39" fmla="*/ 362936 w 1030096"/>
              <a:gd name="connsiteY39" fmla="*/ 53669 h 1598813"/>
              <a:gd name="connsiteX40" fmla="*/ 307784 w 1030096"/>
              <a:gd name="connsiteY40" fmla="*/ 40623 h 1598813"/>
              <a:gd name="connsiteX41" fmla="*/ 252632 w 1030096"/>
              <a:gd name="connsiteY41" fmla="*/ 27279 h 1598813"/>
              <a:gd name="connsiteX42" fmla="*/ 197776 w 1030096"/>
              <a:gd name="connsiteY42" fmla="*/ 13936 h 1598813"/>
              <a:gd name="connsiteX43" fmla="*/ 142624 w 1030096"/>
              <a:gd name="connsiteY43" fmla="*/ 0 h 1598813"/>
              <a:gd name="connsiteX44" fmla="*/ 133432 w 1030096"/>
              <a:gd name="connsiteY44" fmla="*/ 37954 h 1598813"/>
              <a:gd name="connsiteX45" fmla="*/ 106449 w 1030096"/>
              <a:gd name="connsiteY45" fmla="*/ 151223 h 1598813"/>
              <a:gd name="connsiteX46" fmla="*/ 97554 w 1030096"/>
              <a:gd name="connsiteY46" fmla="*/ 189177 h 1598813"/>
              <a:gd name="connsiteX47" fmla="*/ 88658 w 1030096"/>
              <a:gd name="connsiteY47" fmla="*/ 226835 h 1598813"/>
              <a:gd name="connsiteX48" fmla="*/ 79763 w 1030096"/>
              <a:gd name="connsiteY48" fmla="*/ 264789 h 1598813"/>
              <a:gd name="connsiteX49" fmla="*/ 61972 w 1030096"/>
              <a:gd name="connsiteY49" fmla="*/ 340400 h 1598813"/>
              <a:gd name="connsiteX50" fmla="*/ 53076 w 1030096"/>
              <a:gd name="connsiteY50" fmla="*/ 378354 h 1598813"/>
              <a:gd name="connsiteX51" fmla="*/ 44181 w 1030096"/>
              <a:gd name="connsiteY51" fmla="*/ 416012 h 1598813"/>
              <a:gd name="connsiteX52" fmla="*/ 35285 w 1030096"/>
              <a:gd name="connsiteY52" fmla="*/ 453966 h 1598813"/>
              <a:gd name="connsiteX53" fmla="*/ 26390 w 1030096"/>
              <a:gd name="connsiteY53" fmla="*/ 491623 h 1598813"/>
              <a:gd name="connsiteX54" fmla="*/ 17494 w 1030096"/>
              <a:gd name="connsiteY54" fmla="*/ 529577 h 1598813"/>
              <a:gd name="connsiteX55" fmla="*/ 8599 w 1030096"/>
              <a:gd name="connsiteY55" fmla="*/ 567235 h 1598813"/>
              <a:gd name="connsiteX56" fmla="*/ 0 w 1030096"/>
              <a:gd name="connsiteY56" fmla="*/ 605189 h 1598813"/>
              <a:gd name="connsiteX57" fmla="*/ 28466 w 1030096"/>
              <a:gd name="connsiteY57" fmla="*/ 646998 h 1598813"/>
              <a:gd name="connsiteX58" fmla="*/ 57524 w 1030096"/>
              <a:gd name="connsiteY58" fmla="*/ 688806 h 1598813"/>
              <a:gd name="connsiteX59" fmla="*/ 85990 w 1030096"/>
              <a:gd name="connsiteY59" fmla="*/ 730022 h 1598813"/>
              <a:gd name="connsiteX60" fmla="*/ 115641 w 1030096"/>
              <a:gd name="connsiteY60" fmla="*/ 771534 h 1598813"/>
              <a:gd name="connsiteX61" fmla="*/ 145293 w 1030096"/>
              <a:gd name="connsiteY61" fmla="*/ 813047 h 1598813"/>
              <a:gd name="connsiteX62" fmla="*/ 174944 w 1030096"/>
              <a:gd name="connsiteY62" fmla="*/ 854559 h 1598813"/>
              <a:gd name="connsiteX63" fmla="*/ 204893 w 1030096"/>
              <a:gd name="connsiteY63" fmla="*/ 896071 h 1598813"/>
              <a:gd name="connsiteX64" fmla="*/ 235137 w 1030096"/>
              <a:gd name="connsiteY64" fmla="*/ 937287 h 1598813"/>
              <a:gd name="connsiteX65" fmla="*/ 282283 w 1030096"/>
              <a:gd name="connsiteY65" fmla="*/ 1005782 h 1598813"/>
              <a:gd name="connsiteX66" fmla="*/ 306004 w 1030096"/>
              <a:gd name="connsiteY66" fmla="*/ 1040178 h 1598813"/>
              <a:gd name="connsiteX67" fmla="*/ 329726 w 1030096"/>
              <a:gd name="connsiteY67" fmla="*/ 1074277 h 1598813"/>
              <a:gd name="connsiteX68" fmla="*/ 353744 w 1030096"/>
              <a:gd name="connsiteY68" fmla="*/ 1108376 h 1598813"/>
              <a:gd name="connsiteX69" fmla="*/ 377761 w 1030096"/>
              <a:gd name="connsiteY69" fmla="*/ 1142476 h 1598813"/>
              <a:gd name="connsiteX70" fmla="*/ 402076 w 1030096"/>
              <a:gd name="connsiteY70" fmla="*/ 1176575 h 1598813"/>
              <a:gd name="connsiteX71" fmla="*/ 426390 w 1030096"/>
              <a:gd name="connsiteY71" fmla="*/ 1210378 h 1598813"/>
              <a:gd name="connsiteX72" fmla="*/ 460193 w 1030096"/>
              <a:gd name="connsiteY72" fmla="*/ 1259007 h 1598813"/>
              <a:gd name="connsiteX73" fmla="*/ 494292 w 1030096"/>
              <a:gd name="connsiteY73" fmla="*/ 1307339 h 1598813"/>
              <a:gd name="connsiteX74" fmla="*/ 528688 w 1030096"/>
              <a:gd name="connsiteY74" fmla="*/ 1355671 h 1598813"/>
              <a:gd name="connsiteX75" fmla="*/ 563380 w 1030096"/>
              <a:gd name="connsiteY75" fmla="*/ 1404003 h 1598813"/>
              <a:gd name="connsiteX76" fmla="*/ 598369 w 1030096"/>
              <a:gd name="connsiteY76" fmla="*/ 1452038 h 1598813"/>
              <a:gd name="connsiteX77" fmla="*/ 633358 w 1030096"/>
              <a:gd name="connsiteY77" fmla="*/ 1500074 h 1598813"/>
              <a:gd name="connsiteX78" fmla="*/ 668644 w 1030096"/>
              <a:gd name="connsiteY78" fmla="*/ 1547813 h 1598813"/>
              <a:gd name="connsiteX79" fmla="*/ 706894 w 1030096"/>
              <a:gd name="connsiteY79" fmla="*/ 1598814 h 1598813"/>
              <a:gd name="connsiteX80" fmla="*/ 707191 w 1030096"/>
              <a:gd name="connsiteY80" fmla="*/ 1597628 h 1598813"/>
              <a:gd name="connsiteX81" fmla="*/ 721720 w 1030096"/>
              <a:gd name="connsiteY81" fmla="*/ 1525871 h 1598813"/>
              <a:gd name="connsiteX82" fmla="*/ 716382 w 1030096"/>
              <a:gd name="connsiteY82" fmla="*/ 1499184 h 1598813"/>
              <a:gd name="connsiteX83" fmla="*/ 716382 w 1030096"/>
              <a:gd name="connsiteY83" fmla="*/ 1484655 h 1598813"/>
              <a:gd name="connsiteX84" fmla="*/ 722016 w 1030096"/>
              <a:gd name="connsiteY84" fmla="*/ 1467754 h 1598813"/>
              <a:gd name="connsiteX85" fmla="*/ 722906 w 1030096"/>
              <a:gd name="connsiteY85" fmla="*/ 1456783 h 1598813"/>
              <a:gd name="connsiteX86" fmla="*/ 719941 w 1030096"/>
              <a:gd name="connsiteY86" fmla="*/ 1446701 h 1598813"/>
              <a:gd name="connsiteX87" fmla="*/ 721423 w 1030096"/>
              <a:gd name="connsiteY87" fmla="*/ 1429503 h 1598813"/>
              <a:gd name="connsiteX88" fmla="*/ 724388 w 1030096"/>
              <a:gd name="connsiteY88" fmla="*/ 1408154 h 1598813"/>
              <a:gd name="connsiteX89" fmla="*/ 719348 w 1030096"/>
              <a:gd name="connsiteY89" fmla="*/ 1393328 h 1598813"/>
              <a:gd name="connsiteX90" fmla="*/ 718755 w 1030096"/>
              <a:gd name="connsiteY90" fmla="*/ 1387101 h 1598813"/>
              <a:gd name="connsiteX91" fmla="*/ 725278 w 1030096"/>
              <a:gd name="connsiteY91" fmla="*/ 1373165 h 1598813"/>
              <a:gd name="connsiteX92" fmla="*/ 734174 w 1030096"/>
              <a:gd name="connsiteY92" fmla="*/ 1366938 h 1598813"/>
              <a:gd name="connsiteX93" fmla="*/ 747517 w 1030096"/>
              <a:gd name="connsiteY93" fmla="*/ 1363677 h 1598813"/>
              <a:gd name="connsiteX94" fmla="*/ 762046 w 1030096"/>
              <a:gd name="connsiteY94" fmla="*/ 1364566 h 1598813"/>
              <a:gd name="connsiteX95" fmla="*/ 778058 w 1030096"/>
              <a:gd name="connsiteY95" fmla="*/ 1369014 h 1598813"/>
              <a:gd name="connsiteX96" fmla="*/ 789325 w 1030096"/>
              <a:gd name="connsiteY96" fmla="*/ 1377613 h 1598813"/>
              <a:gd name="connsiteX97" fmla="*/ 795849 w 1030096"/>
              <a:gd name="connsiteY97" fmla="*/ 1390363 h 1598813"/>
              <a:gd name="connsiteX98" fmla="*/ 802965 w 1030096"/>
              <a:gd name="connsiteY98" fmla="*/ 1397776 h 1598813"/>
              <a:gd name="connsiteX99" fmla="*/ 810971 w 1030096"/>
              <a:gd name="connsiteY99" fmla="*/ 1399258 h 1598813"/>
              <a:gd name="connsiteX100" fmla="*/ 822832 w 1030096"/>
              <a:gd name="connsiteY100" fmla="*/ 1391549 h 1598813"/>
              <a:gd name="connsiteX101" fmla="*/ 835285 w 1030096"/>
              <a:gd name="connsiteY101" fmla="*/ 1373165 h 1598813"/>
              <a:gd name="connsiteX102" fmla="*/ 838547 w 1030096"/>
              <a:gd name="connsiteY102" fmla="*/ 1372276 h 1598813"/>
              <a:gd name="connsiteX103" fmla="*/ 852483 w 1030096"/>
              <a:gd name="connsiteY103" fmla="*/ 1284507 h 1598813"/>
              <a:gd name="connsiteX104" fmla="*/ 864937 w 1030096"/>
              <a:gd name="connsiteY104" fmla="*/ 1205634 h 1598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30096" h="1598813">
                <a:moveTo>
                  <a:pt x="864937" y="1205634"/>
                </a:moveTo>
                <a:lnTo>
                  <a:pt x="869978" y="1173906"/>
                </a:lnTo>
                <a:lnTo>
                  <a:pt x="875019" y="1142179"/>
                </a:lnTo>
                <a:lnTo>
                  <a:pt x="880059" y="1110452"/>
                </a:lnTo>
                <a:lnTo>
                  <a:pt x="885100" y="1078725"/>
                </a:lnTo>
                <a:lnTo>
                  <a:pt x="890141" y="1046998"/>
                </a:lnTo>
                <a:lnTo>
                  <a:pt x="895182" y="1015270"/>
                </a:lnTo>
                <a:lnTo>
                  <a:pt x="900222" y="983543"/>
                </a:lnTo>
                <a:lnTo>
                  <a:pt x="905263" y="951816"/>
                </a:lnTo>
                <a:lnTo>
                  <a:pt x="910304" y="920089"/>
                </a:lnTo>
                <a:lnTo>
                  <a:pt x="915345" y="888362"/>
                </a:lnTo>
                <a:lnTo>
                  <a:pt x="920385" y="856634"/>
                </a:lnTo>
                <a:lnTo>
                  <a:pt x="925426" y="824907"/>
                </a:lnTo>
                <a:lnTo>
                  <a:pt x="930467" y="793180"/>
                </a:lnTo>
                <a:lnTo>
                  <a:pt x="940549" y="729429"/>
                </a:lnTo>
                <a:lnTo>
                  <a:pt x="945886" y="697702"/>
                </a:lnTo>
                <a:lnTo>
                  <a:pt x="950927" y="665975"/>
                </a:lnTo>
                <a:lnTo>
                  <a:pt x="956264" y="634248"/>
                </a:lnTo>
                <a:lnTo>
                  <a:pt x="961305" y="602520"/>
                </a:lnTo>
                <a:lnTo>
                  <a:pt x="971683" y="538769"/>
                </a:lnTo>
                <a:lnTo>
                  <a:pt x="977020" y="507042"/>
                </a:lnTo>
                <a:lnTo>
                  <a:pt x="987398" y="443291"/>
                </a:lnTo>
                <a:lnTo>
                  <a:pt x="992735" y="411564"/>
                </a:lnTo>
                <a:lnTo>
                  <a:pt x="998073" y="379837"/>
                </a:lnTo>
                <a:lnTo>
                  <a:pt x="1003410" y="348110"/>
                </a:lnTo>
                <a:lnTo>
                  <a:pt x="1014085" y="284359"/>
                </a:lnTo>
                <a:lnTo>
                  <a:pt x="1019422" y="252631"/>
                </a:lnTo>
                <a:lnTo>
                  <a:pt x="1030096" y="188881"/>
                </a:lnTo>
                <a:lnTo>
                  <a:pt x="974351" y="179096"/>
                </a:lnTo>
                <a:lnTo>
                  <a:pt x="918606" y="169014"/>
                </a:lnTo>
                <a:lnTo>
                  <a:pt x="862861" y="158636"/>
                </a:lnTo>
                <a:lnTo>
                  <a:pt x="807116" y="147961"/>
                </a:lnTo>
                <a:lnTo>
                  <a:pt x="751371" y="136990"/>
                </a:lnTo>
                <a:lnTo>
                  <a:pt x="695626" y="125723"/>
                </a:lnTo>
                <a:lnTo>
                  <a:pt x="640178" y="114455"/>
                </a:lnTo>
                <a:lnTo>
                  <a:pt x="584729" y="102891"/>
                </a:lnTo>
                <a:lnTo>
                  <a:pt x="528984" y="91030"/>
                </a:lnTo>
                <a:lnTo>
                  <a:pt x="473536" y="78873"/>
                </a:lnTo>
                <a:lnTo>
                  <a:pt x="418088" y="66420"/>
                </a:lnTo>
                <a:lnTo>
                  <a:pt x="362936" y="53669"/>
                </a:lnTo>
                <a:lnTo>
                  <a:pt x="307784" y="40623"/>
                </a:lnTo>
                <a:lnTo>
                  <a:pt x="252632" y="27279"/>
                </a:lnTo>
                <a:lnTo>
                  <a:pt x="197776" y="13936"/>
                </a:lnTo>
                <a:lnTo>
                  <a:pt x="142624" y="0"/>
                </a:lnTo>
                <a:lnTo>
                  <a:pt x="133432" y="37954"/>
                </a:lnTo>
                <a:lnTo>
                  <a:pt x="106449" y="151223"/>
                </a:lnTo>
                <a:lnTo>
                  <a:pt x="97554" y="189177"/>
                </a:lnTo>
                <a:lnTo>
                  <a:pt x="88658" y="226835"/>
                </a:lnTo>
                <a:lnTo>
                  <a:pt x="79763" y="264789"/>
                </a:lnTo>
                <a:lnTo>
                  <a:pt x="61972" y="340400"/>
                </a:lnTo>
                <a:lnTo>
                  <a:pt x="53076" y="378354"/>
                </a:lnTo>
                <a:lnTo>
                  <a:pt x="44181" y="416012"/>
                </a:lnTo>
                <a:lnTo>
                  <a:pt x="35285" y="453966"/>
                </a:lnTo>
                <a:lnTo>
                  <a:pt x="26390" y="491623"/>
                </a:lnTo>
                <a:lnTo>
                  <a:pt x="17494" y="529577"/>
                </a:lnTo>
                <a:lnTo>
                  <a:pt x="8599" y="567235"/>
                </a:lnTo>
                <a:lnTo>
                  <a:pt x="0" y="605189"/>
                </a:lnTo>
                <a:lnTo>
                  <a:pt x="28466" y="646998"/>
                </a:lnTo>
                <a:lnTo>
                  <a:pt x="57524" y="688806"/>
                </a:lnTo>
                <a:lnTo>
                  <a:pt x="85990" y="730022"/>
                </a:lnTo>
                <a:lnTo>
                  <a:pt x="115641" y="771534"/>
                </a:lnTo>
                <a:lnTo>
                  <a:pt x="145293" y="813047"/>
                </a:lnTo>
                <a:lnTo>
                  <a:pt x="174944" y="854559"/>
                </a:lnTo>
                <a:lnTo>
                  <a:pt x="204893" y="896071"/>
                </a:lnTo>
                <a:lnTo>
                  <a:pt x="235137" y="937287"/>
                </a:lnTo>
                <a:lnTo>
                  <a:pt x="282283" y="1005782"/>
                </a:lnTo>
                <a:lnTo>
                  <a:pt x="306004" y="1040178"/>
                </a:lnTo>
                <a:lnTo>
                  <a:pt x="329726" y="1074277"/>
                </a:lnTo>
                <a:lnTo>
                  <a:pt x="353744" y="1108376"/>
                </a:lnTo>
                <a:lnTo>
                  <a:pt x="377761" y="1142476"/>
                </a:lnTo>
                <a:lnTo>
                  <a:pt x="402076" y="1176575"/>
                </a:lnTo>
                <a:lnTo>
                  <a:pt x="426390" y="1210378"/>
                </a:lnTo>
                <a:lnTo>
                  <a:pt x="460193" y="1259007"/>
                </a:lnTo>
                <a:lnTo>
                  <a:pt x="494292" y="1307339"/>
                </a:lnTo>
                <a:lnTo>
                  <a:pt x="528688" y="1355671"/>
                </a:lnTo>
                <a:lnTo>
                  <a:pt x="563380" y="1404003"/>
                </a:lnTo>
                <a:lnTo>
                  <a:pt x="598369" y="1452038"/>
                </a:lnTo>
                <a:lnTo>
                  <a:pt x="633358" y="1500074"/>
                </a:lnTo>
                <a:lnTo>
                  <a:pt x="668644" y="1547813"/>
                </a:lnTo>
                <a:lnTo>
                  <a:pt x="706894" y="1598814"/>
                </a:lnTo>
                <a:lnTo>
                  <a:pt x="707191" y="1597628"/>
                </a:lnTo>
                <a:lnTo>
                  <a:pt x="721720" y="1525871"/>
                </a:lnTo>
                <a:lnTo>
                  <a:pt x="716382" y="1499184"/>
                </a:lnTo>
                <a:lnTo>
                  <a:pt x="716382" y="1484655"/>
                </a:lnTo>
                <a:lnTo>
                  <a:pt x="722016" y="1467754"/>
                </a:lnTo>
                <a:lnTo>
                  <a:pt x="722906" y="1456783"/>
                </a:lnTo>
                <a:lnTo>
                  <a:pt x="719941" y="1446701"/>
                </a:lnTo>
                <a:lnTo>
                  <a:pt x="721423" y="1429503"/>
                </a:lnTo>
                <a:lnTo>
                  <a:pt x="724388" y="1408154"/>
                </a:lnTo>
                <a:lnTo>
                  <a:pt x="719348" y="1393328"/>
                </a:lnTo>
                <a:lnTo>
                  <a:pt x="718755" y="1387101"/>
                </a:lnTo>
                <a:lnTo>
                  <a:pt x="725278" y="1373165"/>
                </a:lnTo>
                <a:lnTo>
                  <a:pt x="734174" y="1366938"/>
                </a:lnTo>
                <a:lnTo>
                  <a:pt x="747517" y="1363677"/>
                </a:lnTo>
                <a:lnTo>
                  <a:pt x="762046" y="1364566"/>
                </a:lnTo>
                <a:lnTo>
                  <a:pt x="778058" y="1369014"/>
                </a:lnTo>
                <a:lnTo>
                  <a:pt x="789325" y="1377613"/>
                </a:lnTo>
                <a:lnTo>
                  <a:pt x="795849" y="1390363"/>
                </a:lnTo>
                <a:lnTo>
                  <a:pt x="802965" y="1397776"/>
                </a:lnTo>
                <a:lnTo>
                  <a:pt x="810971" y="1399258"/>
                </a:lnTo>
                <a:lnTo>
                  <a:pt x="822832" y="1391549"/>
                </a:lnTo>
                <a:lnTo>
                  <a:pt x="835285" y="1373165"/>
                </a:lnTo>
                <a:lnTo>
                  <a:pt x="838547" y="1372276"/>
                </a:lnTo>
                <a:lnTo>
                  <a:pt x="852483" y="1284507"/>
                </a:lnTo>
                <a:lnTo>
                  <a:pt x="864937" y="1205634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 dirty="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014994C6-C9DB-864C-0602-BCB6C35ADD18}"/>
              </a:ext>
            </a:extLst>
          </p:cNvPr>
          <p:cNvSpPr/>
          <p:nvPr/>
        </p:nvSpPr>
        <p:spPr>
          <a:xfrm>
            <a:off x="8185229" y="2484848"/>
            <a:ext cx="1071642" cy="822046"/>
          </a:xfrm>
          <a:custGeom>
            <a:avLst/>
            <a:gdLst>
              <a:gd name="connsiteX0" fmla="*/ 915938 w 1214528"/>
              <a:gd name="connsiteY0" fmla="*/ 928688 h 931652"/>
              <a:gd name="connsiteX1" fmla="*/ 922165 w 1214528"/>
              <a:gd name="connsiteY1" fmla="*/ 922461 h 931652"/>
              <a:gd name="connsiteX2" fmla="*/ 928094 w 1214528"/>
              <a:gd name="connsiteY2" fmla="*/ 910600 h 931652"/>
              <a:gd name="connsiteX3" fmla="*/ 928094 w 1214528"/>
              <a:gd name="connsiteY3" fmla="*/ 904077 h 931652"/>
              <a:gd name="connsiteX4" fmla="*/ 925723 w 1214528"/>
              <a:gd name="connsiteY4" fmla="*/ 897554 h 931652"/>
              <a:gd name="connsiteX5" fmla="*/ 920386 w 1214528"/>
              <a:gd name="connsiteY5" fmla="*/ 897257 h 931652"/>
              <a:gd name="connsiteX6" fmla="*/ 910304 w 1214528"/>
              <a:gd name="connsiteY6" fmla="*/ 910304 h 931652"/>
              <a:gd name="connsiteX7" fmla="*/ 909118 w 1214528"/>
              <a:gd name="connsiteY7" fmla="*/ 931653 h 931652"/>
              <a:gd name="connsiteX8" fmla="*/ 915938 w 1214528"/>
              <a:gd name="connsiteY8" fmla="*/ 928688 h 931652"/>
              <a:gd name="connsiteX9" fmla="*/ 1131208 w 1214528"/>
              <a:gd name="connsiteY9" fmla="*/ 752854 h 931652"/>
              <a:gd name="connsiteX10" fmla="*/ 1139807 w 1214528"/>
              <a:gd name="connsiteY10" fmla="*/ 738325 h 931652"/>
              <a:gd name="connsiteX11" fmla="*/ 1154336 w 1214528"/>
              <a:gd name="connsiteY11" fmla="*/ 707784 h 931652"/>
              <a:gd name="connsiteX12" fmla="*/ 1141883 w 1214528"/>
              <a:gd name="connsiteY12" fmla="*/ 718162 h 931652"/>
              <a:gd name="connsiteX13" fmla="*/ 1123795 w 1214528"/>
              <a:gd name="connsiteY13" fmla="*/ 746331 h 931652"/>
              <a:gd name="connsiteX14" fmla="*/ 1114307 w 1214528"/>
              <a:gd name="connsiteY14" fmla="*/ 757598 h 931652"/>
              <a:gd name="connsiteX15" fmla="*/ 1086138 w 1214528"/>
              <a:gd name="connsiteY15" fmla="*/ 771831 h 931652"/>
              <a:gd name="connsiteX16" fmla="*/ 1056783 w 1214528"/>
              <a:gd name="connsiteY16" fmla="*/ 783395 h 931652"/>
              <a:gd name="connsiteX17" fmla="*/ 1046108 w 1214528"/>
              <a:gd name="connsiteY17" fmla="*/ 789029 h 931652"/>
              <a:gd name="connsiteX18" fmla="*/ 1036916 w 1214528"/>
              <a:gd name="connsiteY18" fmla="*/ 798221 h 931652"/>
              <a:gd name="connsiteX19" fmla="*/ 1023869 w 1214528"/>
              <a:gd name="connsiteY19" fmla="*/ 804151 h 931652"/>
              <a:gd name="connsiteX20" fmla="*/ 1009044 w 1214528"/>
              <a:gd name="connsiteY20" fmla="*/ 805041 h 931652"/>
              <a:gd name="connsiteX21" fmla="*/ 1004299 w 1214528"/>
              <a:gd name="connsiteY21" fmla="*/ 807116 h 931652"/>
              <a:gd name="connsiteX22" fmla="*/ 1000444 w 1214528"/>
              <a:gd name="connsiteY22" fmla="*/ 811564 h 931652"/>
              <a:gd name="connsiteX23" fmla="*/ 994218 w 1214528"/>
              <a:gd name="connsiteY23" fmla="*/ 815122 h 931652"/>
              <a:gd name="connsiteX24" fmla="*/ 981468 w 1214528"/>
              <a:gd name="connsiteY24" fmla="*/ 819273 h 931652"/>
              <a:gd name="connsiteX25" fmla="*/ 977020 w 1214528"/>
              <a:gd name="connsiteY25" fmla="*/ 823721 h 931652"/>
              <a:gd name="connsiteX26" fmla="*/ 973758 w 1214528"/>
              <a:gd name="connsiteY26" fmla="*/ 830245 h 931652"/>
              <a:gd name="connsiteX27" fmla="*/ 975241 w 1214528"/>
              <a:gd name="connsiteY27" fmla="*/ 839140 h 931652"/>
              <a:gd name="connsiteX28" fmla="*/ 966939 w 1214528"/>
              <a:gd name="connsiteY28" fmla="*/ 834989 h 931652"/>
              <a:gd name="connsiteX29" fmla="*/ 960119 w 1214528"/>
              <a:gd name="connsiteY29" fmla="*/ 845367 h 931652"/>
              <a:gd name="connsiteX30" fmla="*/ 944996 w 1214528"/>
              <a:gd name="connsiteY30" fmla="*/ 859600 h 931652"/>
              <a:gd name="connsiteX31" fmla="*/ 936398 w 1214528"/>
              <a:gd name="connsiteY31" fmla="*/ 876798 h 931652"/>
              <a:gd name="connsiteX32" fmla="*/ 933432 w 1214528"/>
              <a:gd name="connsiteY32" fmla="*/ 887176 h 931652"/>
              <a:gd name="connsiteX33" fmla="*/ 931949 w 1214528"/>
              <a:gd name="connsiteY33" fmla="*/ 897554 h 931652"/>
              <a:gd name="connsiteX34" fmla="*/ 938177 w 1214528"/>
              <a:gd name="connsiteY34" fmla="*/ 908228 h 931652"/>
              <a:gd name="connsiteX35" fmla="*/ 949740 w 1214528"/>
              <a:gd name="connsiteY35" fmla="*/ 900519 h 931652"/>
              <a:gd name="connsiteX36" fmla="*/ 954485 w 1214528"/>
              <a:gd name="connsiteY36" fmla="*/ 887472 h 931652"/>
              <a:gd name="connsiteX37" fmla="*/ 961898 w 1214528"/>
              <a:gd name="connsiteY37" fmla="*/ 883914 h 931652"/>
              <a:gd name="connsiteX38" fmla="*/ 966345 w 1214528"/>
              <a:gd name="connsiteY38" fmla="*/ 885693 h 931652"/>
              <a:gd name="connsiteX39" fmla="*/ 967235 w 1214528"/>
              <a:gd name="connsiteY39" fmla="*/ 889548 h 931652"/>
              <a:gd name="connsiteX40" fmla="*/ 955967 w 1214528"/>
              <a:gd name="connsiteY40" fmla="*/ 904374 h 931652"/>
              <a:gd name="connsiteX41" fmla="*/ 974055 w 1214528"/>
              <a:gd name="connsiteY41" fmla="*/ 893402 h 931652"/>
              <a:gd name="connsiteX42" fmla="*/ 995107 w 1214528"/>
              <a:gd name="connsiteY42" fmla="*/ 884803 h 931652"/>
              <a:gd name="connsiteX43" fmla="*/ 1043143 w 1214528"/>
              <a:gd name="connsiteY43" fmla="*/ 854559 h 931652"/>
              <a:gd name="connsiteX44" fmla="*/ 1049370 w 1214528"/>
              <a:gd name="connsiteY44" fmla="*/ 855152 h 931652"/>
              <a:gd name="connsiteX45" fmla="*/ 1054114 w 1214528"/>
              <a:gd name="connsiteY45" fmla="*/ 852780 h 931652"/>
              <a:gd name="connsiteX46" fmla="*/ 1108969 w 1214528"/>
              <a:gd name="connsiteY46" fmla="*/ 806523 h 931652"/>
              <a:gd name="connsiteX47" fmla="*/ 1120534 w 1214528"/>
              <a:gd name="connsiteY47" fmla="*/ 799703 h 931652"/>
              <a:gd name="connsiteX48" fmla="*/ 1135952 w 1214528"/>
              <a:gd name="connsiteY48" fmla="*/ 786360 h 931652"/>
              <a:gd name="connsiteX49" fmla="*/ 1151075 w 1214528"/>
              <a:gd name="connsiteY49" fmla="*/ 770052 h 931652"/>
              <a:gd name="connsiteX50" fmla="*/ 1162639 w 1214528"/>
              <a:gd name="connsiteY50" fmla="*/ 761749 h 931652"/>
              <a:gd name="connsiteX51" fmla="*/ 1214529 w 1214528"/>
              <a:gd name="connsiteY51" fmla="*/ 706004 h 931652"/>
              <a:gd name="connsiteX52" fmla="*/ 1201186 w 1214528"/>
              <a:gd name="connsiteY52" fmla="*/ 714603 h 931652"/>
              <a:gd name="connsiteX53" fmla="*/ 1189029 w 1214528"/>
              <a:gd name="connsiteY53" fmla="*/ 725574 h 931652"/>
              <a:gd name="connsiteX54" fmla="*/ 1179244 w 1214528"/>
              <a:gd name="connsiteY54" fmla="*/ 720830 h 931652"/>
              <a:gd name="connsiteX55" fmla="*/ 1174796 w 1214528"/>
              <a:gd name="connsiteY55" fmla="*/ 723499 h 931652"/>
              <a:gd name="connsiteX56" fmla="*/ 1161453 w 1214528"/>
              <a:gd name="connsiteY56" fmla="*/ 733284 h 931652"/>
              <a:gd name="connsiteX57" fmla="*/ 1147220 w 1214528"/>
              <a:gd name="connsiteY57" fmla="*/ 749889 h 931652"/>
              <a:gd name="connsiteX58" fmla="*/ 1142179 w 1214528"/>
              <a:gd name="connsiteY58" fmla="*/ 760267 h 931652"/>
              <a:gd name="connsiteX59" fmla="*/ 1135360 w 1214528"/>
              <a:gd name="connsiteY59" fmla="*/ 766790 h 931652"/>
              <a:gd name="connsiteX60" fmla="*/ 1125574 w 1214528"/>
              <a:gd name="connsiteY60" fmla="*/ 768866 h 931652"/>
              <a:gd name="connsiteX61" fmla="*/ 1131208 w 1214528"/>
              <a:gd name="connsiteY61" fmla="*/ 752854 h 931652"/>
              <a:gd name="connsiteX62" fmla="*/ 83025 w 1214528"/>
              <a:gd name="connsiteY62" fmla="*/ 635434 h 931652"/>
              <a:gd name="connsiteX63" fmla="*/ 84210 w 1214528"/>
              <a:gd name="connsiteY63" fmla="*/ 630689 h 931652"/>
              <a:gd name="connsiteX64" fmla="*/ 83321 w 1214528"/>
              <a:gd name="connsiteY64" fmla="*/ 628614 h 931652"/>
              <a:gd name="connsiteX65" fmla="*/ 72350 w 1214528"/>
              <a:gd name="connsiteY65" fmla="*/ 629503 h 931652"/>
              <a:gd name="connsiteX66" fmla="*/ 69088 w 1214528"/>
              <a:gd name="connsiteY66" fmla="*/ 632765 h 931652"/>
              <a:gd name="connsiteX67" fmla="*/ 69681 w 1214528"/>
              <a:gd name="connsiteY67" fmla="*/ 638399 h 931652"/>
              <a:gd name="connsiteX68" fmla="*/ 71757 w 1214528"/>
              <a:gd name="connsiteY68" fmla="*/ 642550 h 931652"/>
              <a:gd name="connsiteX69" fmla="*/ 75612 w 1214528"/>
              <a:gd name="connsiteY69" fmla="*/ 644033 h 931652"/>
              <a:gd name="connsiteX70" fmla="*/ 80059 w 1214528"/>
              <a:gd name="connsiteY70" fmla="*/ 643736 h 931652"/>
              <a:gd name="connsiteX71" fmla="*/ 83025 w 1214528"/>
              <a:gd name="connsiteY71" fmla="*/ 635434 h 931652"/>
              <a:gd name="connsiteX72" fmla="*/ 408896 w 1214528"/>
              <a:gd name="connsiteY72" fmla="*/ 332987 h 931652"/>
              <a:gd name="connsiteX73" fmla="*/ 411564 w 1214528"/>
              <a:gd name="connsiteY73" fmla="*/ 326168 h 931652"/>
              <a:gd name="connsiteX74" fmla="*/ 410972 w 1214528"/>
              <a:gd name="connsiteY74" fmla="*/ 324092 h 931652"/>
              <a:gd name="connsiteX75" fmla="*/ 407117 w 1214528"/>
              <a:gd name="connsiteY75" fmla="*/ 326464 h 931652"/>
              <a:gd name="connsiteX76" fmla="*/ 405634 w 1214528"/>
              <a:gd name="connsiteY76" fmla="*/ 329726 h 931652"/>
              <a:gd name="connsiteX77" fmla="*/ 406820 w 1214528"/>
              <a:gd name="connsiteY77" fmla="*/ 334173 h 931652"/>
              <a:gd name="connsiteX78" fmla="*/ 408896 w 1214528"/>
              <a:gd name="connsiteY78" fmla="*/ 332987 h 931652"/>
              <a:gd name="connsiteX79" fmla="*/ 412751 w 1214528"/>
              <a:gd name="connsiteY79" fmla="*/ 269236 h 931652"/>
              <a:gd name="connsiteX80" fmla="*/ 416012 w 1214528"/>
              <a:gd name="connsiteY80" fmla="*/ 264492 h 931652"/>
              <a:gd name="connsiteX81" fmla="*/ 416012 w 1214528"/>
              <a:gd name="connsiteY81" fmla="*/ 262120 h 931652"/>
              <a:gd name="connsiteX82" fmla="*/ 409785 w 1214528"/>
              <a:gd name="connsiteY82" fmla="*/ 263899 h 931652"/>
              <a:gd name="connsiteX83" fmla="*/ 407117 w 1214528"/>
              <a:gd name="connsiteY83" fmla="*/ 267754 h 931652"/>
              <a:gd name="connsiteX84" fmla="*/ 407117 w 1214528"/>
              <a:gd name="connsiteY84" fmla="*/ 270126 h 931652"/>
              <a:gd name="connsiteX85" fmla="*/ 408896 w 1214528"/>
              <a:gd name="connsiteY85" fmla="*/ 272202 h 931652"/>
              <a:gd name="connsiteX86" fmla="*/ 412751 w 1214528"/>
              <a:gd name="connsiteY86" fmla="*/ 269236 h 931652"/>
              <a:gd name="connsiteX87" fmla="*/ 746331 w 1214528"/>
              <a:gd name="connsiteY87" fmla="*/ 0 h 931652"/>
              <a:gd name="connsiteX88" fmla="*/ 712825 w 1214528"/>
              <a:gd name="connsiteY88" fmla="*/ 11564 h 931652"/>
              <a:gd name="connsiteX89" fmla="*/ 656190 w 1214528"/>
              <a:gd name="connsiteY89" fmla="*/ 31134 h 931652"/>
              <a:gd name="connsiteX90" fmla="*/ 599555 w 1214528"/>
              <a:gd name="connsiteY90" fmla="*/ 50408 h 931652"/>
              <a:gd name="connsiteX91" fmla="*/ 567828 w 1214528"/>
              <a:gd name="connsiteY91" fmla="*/ 60786 h 931652"/>
              <a:gd name="connsiteX92" fmla="*/ 561601 w 1214528"/>
              <a:gd name="connsiteY92" fmla="*/ 62861 h 931652"/>
              <a:gd name="connsiteX93" fmla="*/ 554485 w 1214528"/>
              <a:gd name="connsiteY93" fmla="*/ 66123 h 931652"/>
              <a:gd name="connsiteX94" fmla="*/ 541142 w 1214528"/>
              <a:gd name="connsiteY94" fmla="*/ 69385 h 931652"/>
              <a:gd name="connsiteX95" fmla="*/ 524240 w 1214528"/>
              <a:gd name="connsiteY95" fmla="*/ 82431 h 931652"/>
              <a:gd name="connsiteX96" fmla="*/ 503484 w 1214528"/>
              <a:gd name="connsiteY96" fmla="*/ 104670 h 931652"/>
              <a:gd name="connsiteX97" fmla="*/ 480949 w 1214528"/>
              <a:gd name="connsiteY97" fmla="*/ 139659 h 931652"/>
              <a:gd name="connsiteX98" fmla="*/ 443884 w 1214528"/>
              <a:gd name="connsiteY98" fmla="*/ 211416 h 931652"/>
              <a:gd name="connsiteX99" fmla="*/ 443588 w 1214528"/>
              <a:gd name="connsiteY99" fmla="*/ 213195 h 931652"/>
              <a:gd name="connsiteX100" fmla="*/ 445663 w 1214528"/>
              <a:gd name="connsiteY100" fmla="*/ 213788 h 931652"/>
              <a:gd name="connsiteX101" fmla="*/ 448629 w 1214528"/>
              <a:gd name="connsiteY101" fmla="*/ 218532 h 931652"/>
              <a:gd name="connsiteX102" fmla="*/ 448332 w 1214528"/>
              <a:gd name="connsiteY102" fmla="*/ 224759 h 931652"/>
              <a:gd name="connsiteX103" fmla="*/ 444477 w 1214528"/>
              <a:gd name="connsiteY103" fmla="*/ 233061 h 931652"/>
              <a:gd name="connsiteX104" fmla="*/ 400889 w 1214528"/>
              <a:gd name="connsiteY104" fmla="*/ 293254 h 931652"/>
              <a:gd name="connsiteX105" fmla="*/ 389326 w 1214528"/>
              <a:gd name="connsiteY105" fmla="*/ 313417 h 931652"/>
              <a:gd name="connsiteX106" fmla="*/ 397925 w 1214528"/>
              <a:gd name="connsiteY106" fmla="*/ 320237 h 931652"/>
              <a:gd name="connsiteX107" fmla="*/ 399407 w 1214528"/>
              <a:gd name="connsiteY107" fmla="*/ 323795 h 931652"/>
              <a:gd name="connsiteX108" fmla="*/ 402669 w 1214528"/>
              <a:gd name="connsiteY108" fmla="*/ 322016 h 931652"/>
              <a:gd name="connsiteX109" fmla="*/ 412157 w 1214528"/>
              <a:gd name="connsiteY109" fmla="*/ 311045 h 931652"/>
              <a:gd name="connsiteX110" fmla="*/ 415715 w 1214528"/>
              <a:gd name="connsiteY110" fmla="*/ 310749 h 931652"/>
              <a:gd name="connsiteX111" fmla="*/ 418088 w 1214528"/>
              <a:gd name="connsiteY111" fmla="*/ 312231 h 931652"/>
              <a:gd name="connsiteX112" fmla="*/ 420459 w 1214528"/>
              <a:gd name="connsiteY112" fmla="*/ 316679 h 931652"/>
              <a:gd name="connsiteX113" fmla="*/ 417495 w 1214528"/>
              <a:gd name="connsiteY113" fmla="*/ 326760 h 931652"/>
              <a:gd name="connsiteX114" fmla="*/ 420459 w 1214528"/>
              <a:gd name="connsiteY114" fmla="*/ 327947 h 931652"/>
              <a:gd name="connsiteX115" fmla="*/ 430245 w 1214528"/>
              <a:gd name="connsiteY115" fmla="*/ 322906 h 931652"/>
              <a:gd name="connsiteX116" fmla="*/ 434989 w 1214528"/>
              <a:gd name="connsiteY116" fmla="*/ 322609 h 931652"/>
              <a:gd name="connsiteX117" fmla="*/ 432913 w 1214528"/>
              <a:gd name="connsiteY117" fmla="*/ 330022 h 931652"/>
              <a:gd name="connsiteX118" fmla="*/ 428762 w 1214528"/>
              <a:gd name="connsiteY118" fmla="*/ 335656 h 931652"/>
              <a:gd name="connsiteX119" fmla="*/ 429059 w 1214528"/>
              <a:gd name="connsiteY119" fmla="*/ 339807 h 931652"/>
              <a:gd name="connsiteX120" fmla="*/ 424611 w 1214528"/>
              <a:gd name="connsiteY120" fmla="*/ 353447 h 931652"/>
              <a:gd name="connsiteX121" fmla="*/ 421646 w 1214528"/>
              <a:gd name="connsiteY121" fmla="*/ 356709 h 931652"/>
              <a:gd name="connsiteX122" fmla="*/ 419274 w 1214528"/>
              <a:gd name="connsiteY122" fmla="*/ 355819 h 931652"/>
              <a:gd name="connsiteX123" fmla="*/ 418384 w 1214528"/>
              <a:gd name="connsiteY123" fmla="*/ 351075 h 931652"/>
              <a:gd name="connsiteX124" fmla="*/ 412454 w 1214528"/>
              <a:gd name="connsiteY124" fmla="*/ 358488 h 931652"/>
              <a:gd name="connsiteX125" fmla="*/ 413046 w 1214528"/>
              <a:gd name="connsiteY125" fmla="*/ 362639 h 931652"/>
              <a:gd name="connsiteX126" fmla="*/ 418384 w 1214528"/>
              <a:gd name="connsiteY126" fmla="*/ 365308 h 931652"/>
              <a:gd name="connsiteX127" fmla="*/ 423425 w 1214528"/>
              <a:gd name="connsiteY127" fmla="*/ 370348 h 931652"/>
              <a:gd name="connsiteX128" fmla="*/ 428169 w 1214528"/>
              <a:gd name="connsiteY128" fmla="*/ 377761 h 931652"/>
              <a:gd name="connsiteX129" fmla="*/ 434396 w 1214528"/>
              <a:gd name="connsiteY129" fmla="*/ 394959 h 931652"/>
              <a:gd name="connsiteX130" fmla="*/ 436768 w 1214528"/>
              <a:gd name="connsiteY130" fmla="*/ 397924 h 931652"/>
              <a:gd name="connsiteX131" fmla="*/ 437954 w 1214528"/>
              <a:gd name="connsiteY131" fmla="*/ 399407 h 931652"/>
              <a:gd name="connsiteX132" fmla="*/ 437954 w 1214528"/>
              <a:gd name="connsiteY132" fmla="*/ 401483 h 931652"/>
              <a:gd name="connsiteX133" fmla="*/ 438547 w 1214528"/>
              <a:gd name="connsiteY133" fmla="*/ 405930 h 931652"/>
              <a:gd name="connsiteX134" fmla="*/ 441216 w 1214528"/>
              <a:gd name="connsiteY134" fmla="*/ 409192 h 931652"/>
              <a:gd name="connsiteX135" fmla="*/ 441216 w 1214528"/>
              <a:gd name="connsiteY135" fmla="*/ 413936 h 931652"/>
              <a:gd name="connsiteX136" fmla="*/ 438547 w 1214528"/>
              <a:gd name="connsiteY136" fmla="*/ 419867 h 931652"/>
              <a:gd name="connsiteX137" fmla="*/ 431134 w 1214528"/>
              <a:gd name="connsiteY137" fmla="*/ 424907 h 931652"/>
              <a:gd name="connsiteX138" fmla="*/ 418977 w 1214528"/>
              <a:gd name="connsiteY138" fmla="*/ 429059 h 931652"/>
              <a:gd name="connsiteX139" fmla="*/ 406820 w 1214528"/>
              <a:gd name="connsiteY139" fmla="*/ 438844 h 931652"/>
              <a:gd name="connsiteX140" fmla="*/ 394663 w 1214528"/>
              <a:gd name="connsiteY140" fmla="*/ 454262 h 931652"/>
              <a:gd name="connsiteX141" fmla="*/ 386953 w 1214528"/>
              <a:gd name="connsiteY141" fmla="*/ 467013 h 931652"/>
              <a:gd name="connsiteX142" fmla="*/ 383692 w 1214528"/>
              <a:gd name="connsiteY142" fmla="*/ 477391 h 931652"/>
              <a:gd name="connsiteX143" fmla="*/ 380430 w 1214528"/>
              <a:gd name="connsiteY143" fmla="*/ 482431 h 931652"/>
              <a:gd name="connsiteX144" fmla="*/ 377168 w 1214528"/>
              <a:gd name="connsiteY144" fmla="*/ 481838 h 931652"/>
              <a:gd name="connsiteX145" fmla="*/ 358784 w 1214528"/>
              <a:gd name="connsiteY145" fmla="*/ 495182 h 931652"/>
              <a:gd name="connsiteX146" fmla="*/ 352854 w 1214528"/>
              <a:gd name="connsiteY146" fmla="*/ 502298 h 931652"/>
              <a:gd name="connsiteX147" fmla="*/ 352261 w 1214528"/>
              <a:gd name="connsiteY147" fmla="*/ 507042 h 931652"/>
              <a:gd name="connsiteX148" fmla="*/ 350482 w 1214528"/>
              <a:gd name="connsiteY148" fmla="*/ 508525 h 931652"/>
              <a:gd name="connsiteX149" fmla="*/ 347814 w 1214528"/>
              <a:gd name="connsiteY149" fmla="*/ 506449 h 931652"/>
              <a:gd name="connsiteX150" fmla="*/ 332691 w 1214528"/>
              <a:gd name="connsiteY150" fmla="*/ 508821 h 931652"/>
              <a:gd name="connsiteX151" fmla="*/ 305115 w 1214528"/>
              <a:gd name="connsiteY151" fmla="*/ 515345 h 931652"/>
              <a:gd name="connsiteX152" fmla="*/ 284062 w 1214528"/>
              <a:gd name="connsiteY152" fmla="*/ 523054 h 931652"/>
              <a:gd name="connsiteX153" fmla="*/ 269830 w 1214528"/>
              <a:gd name="connsiteY153" fmla="*/ 531653 h 931652"/>
              <a:gd name="connsiteX154" fmla="*/ 255597 w 1214528"/>
              <a:gd name="connsiteY154" fmla="*/ 533432 h 931652"/>
              <a:gd name="connsiteX155" fmla="*/ 241364 w 1214528"/>
              <a:gd name="connsiteY155" fmla="*/ 528095 h 931652"/>
              <a:gd name="connsiteX156" fmla="*/ 220904 w 1214528"/>
              <a:gd name="connsiteY156" fmla="*/ 526612 h 931652"/>
              <a:gd name="connsiteX157" fmla="*/ 170793 w 1214528"/>
              <a:gd name="connsiteY157" fmla="*/ 532543 h 931652"/>
              <a:gd name="connsiteX158" fmla="*/ 131653 w 1214528"/>
              <a:gd name="connsiteY158" fmla="*/ 543810 h 931652"/>
              <a:gd name="connsiteX159" fmla="*/ 99926 w 1214528"/>
              <a:gd name="connsiteY159" fmla="*/ 558043 h 931652"/>
              <a:gd name="connsiteX160" fmla="*/ 51890 w 1214528"/>
              <a:gd name="connsiteY160" fmla="*/ 587398 h 931652"/>
              <a:gd name="connsiteX161" fmla="*/ 50704 w 1214528"/>
              <a:gd name="connsiteY161" fmla="*/ 588288 h 931652"/>
              <a:gd name="connsiteX162" fmla="*/ 51001 w 1214528"/>
              <a:gd name="connsiteY162" fmla="*/ 589177 h 931652"/>
              <a:gd name="connsiteX163" fmla="*/ 59007 w 1214528"/>
              <a:gd name="connsiteY163" fmla="*/ 624166 h 931652"/>
              <a:gd name="connsiteX164" fmla="*/ 83618 w 1214528"/>
              <a:gd name="connsiteY164" fmla="*/ 625056 h 931652"/>
              <a:gd name="connsiteX165" fmla="*/ 86286 w 1214528"/>
              <a:gd name="connsiteY165" fmla="*/ 627131 h 931652"/>
              <a:gd name="connsiteX166" fmla="*/ 86879 w 1214528"/>
              <a:gd name="connsiteY166" fmla="*/ 632172 h 931652"/>
              <a:gd name="connsiteX167" fmla="*/ 85397 w 1214528"/>
              <a:gd name="connsiteY167" fmla="*/ 640178 h 931652"/>
              <a:gd name="connsiteX168" fmla="*/ 88658 w 1214528"/>
              <a:gd name="connsiteY168" fmla="*/ 649963 h 931652"/>
              <a:gd name="connsiteX169" fmla="*/ 96664 w 1214528"/>
              <a:gd name="connsiteY169" fmla="*/ 661231 h 931652"/>
              <a:gd name="connsiteX170" fmla="*/ 101408 w 1214528"/>
              <a:gd name="connsiteY170" fmla="*/ 670719 h 931652"/>
              <a:gd name="connsiteX171" fmla="*/ 102595 w 1214528"/>
              <a:gd name="connsiteY171" fmla="*/ 678428 h 931652"/>
              <a:gd name="connsiteX172" fmla="*/ 98444 w 1214528"/>
              <a:gd name="connsiteY172" fmla="*/ 687027 h 931652"/>
              <a:gd name="connsiteX173" fmla="*/ 89252 w 1214528"/>
              <a:gd name="connsiteY173" fmla="*/ 696516 h 931652"/>
              <a:gd name="connsiteX174" fmla="*/ 81839 w 1214528"/>
              <a:gd name="connsiteY174" fmla="*/ 709266 h 931652"/>
              <a:gd name="connsiteX175" fmla="*/ 76205 w 1214528"/>
              <a:gd name="connsiteY175" fmla="*/ 725574 h 931652"/>
              <a:gd name="connsiteX176" fmla="*/ 66716 w 1214528"/>
              <a:gd name="connsiteY176" fmla="*/ 740104 h 931652"/>
              <a:gd name="connsiteX177" fmla="*/ 53373 w 1214528"/>
              <a:gd name="connsiteY177" fmla="*/ 752854 h 931652"/>
              <a:gd name="connsiteX178" fmla="*/ 41513 w 1214528"/>
              <a:gd name="connsiteY178" fmla="*/ 767680 h 931652"/>
              <a:gd name="connsiteX179" fmla="*/ 30838 w 1214528"/>
              <a:gd name="connsiteY179" fmla="*/ 784581 h 931652"/>
              <a:gd name="connsiteX180" fmla="*/ 7413 w 1214528"/>
              <a:gd name="connsiteY180" fmla="*/ 810082 h 931652"/>
              <a:gd name="connsiteX181" fmla="*/ 0 w 1214528"/>
              <a:gd name="connsiteY181" fmla="*/ 817198 h 931652"/>
              <a:gd name="connsiteX182" fmla="*/ 297 w 1214528"/>
              <a:gd name="connsiteY182" fmla="*/ 818384 h 931652"/>
              <a:gd name="connsiteX183" fmla="*/ 7117 w 1214528"/>
              <a:gd name="connsiteY183" fmla="*/ 845367 h 931652"/>
              <a:gd name="connsiteX184" fmla="*/ 13640 w 1214528"/>
              <a:gd name="connsiteY184" fmla="*/ 872350 h 931652"/>
              <a:gd name="connsiteX185" fmla="*/ 74426 w 1214528"/>
              <a:gd name="connsiteY185" fmla="*/ 856635 h 931652"/>
              <a:gd name="connsiteX186" fmla="*/ 135211 w 1214528"/>
              <a:gd name="connsiteY186" fmla="*/ 840623 h 931652"/>
              <a:gd name="connsiteX187" fmla="*/ 155375 w 1214528"/>
              <a:gd name="connsiteY187" fmla="*/ 835285 h 931652"/>
              <a:gd name="connsiteX188" fmla="*/ 175537 w 1214528"/>
              <a:gd name="connsiteY188" fmla="*/ 829948 h 931652"/>
              <a:gd name="connsiteX189" fmla="*/ 195701 w 1214528"/>
              <a:gd name="connsiteY189" fmla="*/ 824314 h 931652"/>
              <a:gd name="connsiteX190" fmla="*/ 215864 w 1214528"/>
              <a:gd name="connsiteY190" fmla="*/ 818977 h 931652"/>
              <a:gd name="connsiteX191" fmla="*/ 256190 w 1214528"/>
              <a:gd name="connsiteY191" fmla="*/ 807709 h 931652"/>
              <a:gd name="connsiteX192" fmla="*/ 276353 w 1214528"/>
              <a:gd name="connsiteY192" fmla="*/ 802076 h 931652"/>
              <a:gd name="connsiteX193" fmla="*/ 296516 w 1214528"/>
              <a:gd name="connsiteY193" fmla="*/ 796442 h 931652"/>
              <a:gd name="connsiteX194" fmla="*/ 357005 w 1214528"/>
              <a:gd name="connsiteY194" fmla="*/ 779244 h 931652"/>
              <a:gd name="connsiteX195" fmla="*/ 377168 w 1214528"/>
              <a:gd name="connsiteY195" fmla="*/ 773610 h 931652"/>
              <a:gd name="connsiteX196" fmla="*/ 397331 w 1214528"/>
              <a:gd name="connsiteY196" fmla="*/ 767680 h 931652"/>
              <a:gd name="connsiteX197" fmla="*/ 437361 w 1214528"/>
              <a:gd name="connsiteY197" fmla="*/ 755819 h 931652"/>
              <a:gd name="connsiteX198" fmla="*/ 457524 w 1214528"/>
              <a:gd name="connsiteY198" fmla="*/ 749889 h 931652"/>
              <a:gd name="connsiteX199" fmla="*/ 477688 w 1214528"/>
              <a:gd name="connsiteY199" fmla="*/ 743958 h 931652"/>
              <a:gd name="connsiteX200" fmla="*/ 497554 w 1214528"/>
              <a:gd name="connsiteY200" fmla="*/ 738028 h 931652"/>
              <a:gd name="connsiteX201" fmla="*/ 557746 w 1214528"/>
              <a:gd name="connsiteY201" fmla="*/ 719941 h 931652"/>
              <a:gd name="connsiteX202" fmla="*/ 597479 w 1214528"/>
              <a:gd name="connsiteY202" fmla="*/ 707784 h 931652"/>
              <a:gd name="connsiteX203" fmla="*/ 617643 w 1214528"/>
              <a:gd name="connsiteY203" fmla="*/ 701557 h 931652"/>
              <a:gd name="connsiteX204" fmla="*/ 637509 w 1214528"/>
              <a:gd name="connsiteY204" fmla="*/ 695330 h 931652"/>
              <a:gd name="connsiteX205" fmla="*/ 657376 w 1214528"/>
              <a:gd name="connsiteY205" fmla="*/ 689103 h 931652"/>
              <a:gd name="connsiteX206" fmla="*/ 671608 w 1214528"/>
              <a:gd name="connsiteY206" fmla="*/ 695923 h 931652"/>
              <a:gd name="connsiteX207" fmla="*/ 679911 w 1214528"/>
              <a:gd name="connsiteY207" fmla="*/ 705115 h 931652"/>
              <a:gd name="connsiteX208" fmla="*/ 699185 w 1214528"/>
              <a:gd name="connsiteY208" fmla="*/ 707487 h 931652"/>
              <a:gd name="connsiteX209" fmla="*/ 704225 w 1214528"/>
              <a:gd name="connsiteY209" fmla="*/ 710452 h 931652"/>
              <a:gd name="connsiteX210" fmla="*/ 706301 w 1214528"/>
              <a:gd name="connsiteY210" fmla="*/ 716679 h 931652"/>
              <a:gd name="connsiteX211" fmla="*/ 714307 w 1214528"/>
              <a:gd name="connsiteY211" fmla="*/ 721720 h 931652"/>
              <a:gd name="connsiteX212" fmla="*/ 715493 w 1214528"/>
              <a:gd name="connsiteY212" fmla="*/ 732691 h 931652"/>
              <a:gd name="connsiteX213" fmla="*/ 718458 w 1214528"/>
              <a:gd name="connsiteY213" fmla="*/ 741883 h 931652"/>
              <a:gd name="connsiteX214" fmla="*/ 724092 w 1214528"/>
              <a:gd name="connsiteY214" fmla="*/ 752854 h 931652"/>
              <a:gd name="connsiteX215" fmla="*/ 731505 w 1214528"/>
              <a:gd name="connsiteY215" fmla="*/ 762639 h 931652"/>
              <a:gd name="connsiteX216" fmla="*/ 740400 w 1214528"/>
              <a:gd name="connsiteY216" fmla="*/ 769755 h 931652"/>
              <a:gd name="connsiteX217" fmla="*/ 749000 w 1214528"/>
              <a:gd name="connsiteY217" fmla="*/ 774203 h 931652"/>
              <a:gd name="connsiteX218" fmla="*/ 778058 w 1214528"/>
              <a:gd name="connsiteY218" fmla="*/ 775686 h 931652"/>
              <a:gd name="connsiteX219" fmla="*/ 784878 w 1214528"/>
              <a:gd name="connsiteY219" fmla="*/ 779837 h 931652"/>
              <a:gd name="connsiteX220" fmla="*/ 790215 w 1214528"/>
              <a:gd name="connsiteY220" fmla="*/ 786360 h 931652"/>
              <a:gd name="connsiteX221" fmla="*/ 807413 w 1214528"/>
              <a:gd name="connsiteY221" fmla="*/ 790808 h 931652"/>
              <a:gd name="connsiteX222" fmla="*/ 824611 w 1214528"/>
              <a:gd name="connsiteY222" fmla="*/ 795256 h 931652"/>
              <a:gd name="connsiteX223" fmla="*/ 841809 w 1214528"/>
              <a:gd name="connsiteY223" fmla="*/ 799703 h 931652"/>
              <a:gd name="connsiteX224" fmla="*/ 859007 w 1214528"/>
              <a:gd name="connsiteY224" fmla="*/ 804151 h 931652"/>
              <a:gd name="connsiteX225" fmla="*/ 876204 w 1214528"/>
              <a:gd name="connsiteY225" fmla="*/ 808599 h 931652"/>
              <a:gd name="connsiteX226" fmla="*/ 910600 w 1214528"/>
              <a:gd name="connsiteY226" fmla="*/ 817198 h 931652"/>
              <a:gd name="connsiteX227" fmla="*/ 927502 w 1214528"/>
              <a:gd name="connsiteY227" fmla="*/ 821349 h 931652"/>
              <a:gd name="connsiteX228" fmla="*/ 927502 w 1214528"/>
              <a:gd name="connsiteY228" fmla="*/ 820460 h 931652"/>
              <a:gd name="connsiteX229" fmla="*/ 917420 w 1214528"/>
              <a:gd name="connsiteY229" fmla="*/ 793180 h 931652"/>
              <a:gd name="connsiteX230" fmla="*/ 902595 w 1214528"/>
              <a:gd name="connsiteY230" fmla="*/ 773017 h 931652"/>
              <a:gd name="connsiteX231" fmla="*/ 911194 w 1214528"/>
              <a:gd name="connsiteY231" fmla="*/ 777168 h 931652"/>
              <a:gd name="connsiteX232" fmla="*/ 920386 w 1214528"/>
              <a:gd name="connsiteY232" fmla="*/ 784581 h 931652"/>
              <a:gd name="connsiteX233" fmla="*/ 928985 w 1214528"/>
              <a:gd name="connsiteY233" fmla="*/ 807116 h 931652"/>
              <a:gd name="connsiteX234" fmla="*/ 932839 w 1214528"/>
              <a:gd name="connsiteY234" fmla="*/ 837064 h 931652"/>
              <a:gd name="connsiteX235" fmla="*/ 931357 w 1214528"/>
              <a:gd name="connsiteY235" fmla="*/ 853669 h 931652"/>
              <a:gd name="connsiteX236" fmla="*/ 931060 w 1214528"/>
              <a:gd name="connsiteY236" fmla="*/ 872943 h 931652"/>
              <a:gd name="connsiteX237" fmla="*/ 935211 w 1214528"/>
              <a:gd name="connsiteY237" fmla="*/ 866123 h 931652"/>
              <a:gd name="connsiteX238" fmla="*/ 938177 w 1214528"/>
              <a:gd name="connsiteY238" fmla="*/ 856635 h 931652"/>
              <a:gd name="connsiteX239" fmla="*/ 945886 w 1214528"/>
              <a:gd name="connsiteY239" fmla="*/ 850704 h 931652"/>
              <a:gd name="connsiteX240" fmla="*/ 953299 w 1214528"/>
              <a:gd name="connsiteY240" fmla="*/ 837658 h 931652"/>
              <a:gd name="connsiteX241" fmla="*/ 963380 w 1214528"/>
              <a:gd name="connsiteY241" fmla="*/ 815122 h 931652"/>
              <a:gd name="connsiteX242" fmla="*/ 967828 w 1214528"/>
              <a:gd name="connsiteY242" fmla="*/ 808006 h 931652"/>
              <a:gd name="connsiteX243" fmla="*/ 956857 w 1214528"/>
              <a:gd name="connsiteY243" fmla="*/ 798221 h 931652"/>
              <a:gd name="connsiteX244" fmla="*/ 947665 w 1214528"/>
              <a:gd name="connsiteY244" fmla="*/ 790215 h 931652"/>
              <a:gd name="connsiteX245" fmla="*/ 957153 w 1214528"/>
              <a:gd name="connsiteY245" fmla="*/ 778651 h 931652"/>
              <a:gd name="connsiteX246" fmla="*/ 964269 w 1214528"/>
              <a:gd name="connsiteY246" fmla="*/ 769755 h 931652"/>
              <a:gd name="connsiteX247" fmla="*/ 970793 w 1214528"/>
              <a:gd name="connsiteY247" fmla="*/ 761156 h 931652"/>
              <a:gd name="connsiteX248" fmla="*/ 974945 w 1214528"/>
              <a:gd name="connsiteY248" fmla="*/ 755819 h 931652"/>
              <a:gd name="connsiteX249" fmla="*/ 961305 w 1214528"/>
              <a:gd name="connsiteY249" fmla="*/ 743662 h 931652"/>
              <a:gd name="connsiteX250" fmla="*/ 941735 w 1214528"/>
              <a:gd name="connsiteY250" fmla="*/ 666864 h 931652"/>
              <a:gd name="connsiteX251" fmla="*/ 931653 w 1214528"/>
              <a:gd name="connsiteY251" fmla="*/ 628317 h 931652"/>
              <a:gd name="connsiteX252" fmla="*/ 926909 w 1214528"/>
              <a:gd name="connsiteY252" fmla="*/ 609044 h 931652"/>
              <a:gd name="connsiteX253" fmla="*/ 921868 w 1214528"/>
              <a:gd name="connsiteY253" fmla="*/ 589770 h 931652"/>
              <a:gd name="connsiteX254" fmla="*/ 916531 w 1214528"/>
              <a:gd name="connsiteY254" fmla="*/ 586212 h 931652"/>
              <a:gd name="connsiteX255" fmla="*/ 915641 w 1214528"/>
              <a:gd name="connsiteY255" fmla="*/ 567828 h 931652"/>
              <a:gd name="connsiteX256" fmla="*/ 914752 w 1214528"/>
              <a:gd name="connsiteY256" fmla="*/ 549740 h 931652"/>
              <a:gd name="connsiteX257" fmla="*/ 913862 w 1214528"/>
              <a:gd name="connsiteY257" fmla="*/ 531653 h 931652"/>
              <a:gd name="connsiteX258" fmla="*/ 912973 w 1214528"/>
              <a:gd name="connsiteY258" fmla="*/ 513566 h 931652"/>
              <a:gd name="connsiteX259" fmla="*/ 912083 w 1214528"/>
              <a:gd name="connsiteY259" fmla="*/ 495478 h 931652"/>
              <a:gd name="connsiteX260" fmla="*/ 911194 w 1214528"/>
              <a:gd name="connsiteY260" fmla="*/ 477391 h 931652"/>
              <a:gd name="connsiteX261" fmla="*/ 910304 w 1214528"/>
              <a:gd name="connsiteY261" fmla="*/ 459303 h 931652"/>
              <a:gd name="connsiteX262" fmla="*/ 909415 w 1214528"/>
              <a:gd name="connsiteY262" fmla="*/ 441216 h 931652"/>
              <a:gd name="connsiteX263" fmla="*/ 901705 w 1214528"/>
              <a:gd name="connsiteY263" fmla="*/ 430541 h 931652"/>
              <a:gd name="connsiteX264" fmla="*/ 900223 w 1214528"/>
              <a:gd name="connsiteY264" fmla="*/ 419570 h 931652"/>
              <a:gd name="connsiteX265" fmla="*/ 896071 w 1214528"/>
              <a:gd name="connsiteY265" fmla="*/ 405634 h 931652"/>
              <a:gd name="connsiteX266" fmla="*/ 890437 w 1214528"/>
              <a:gd name="connsiteY266" fmla="*/ 387250 h 931652"/>
              <a:gd name="connsiteX267" fmla="*/ 884211 w 1214528"/>
              <a:gd name="connsiteY267" fmla="*/ 367087 h 931652"/>
              <a:gd name="connsiteX268" fmla="*/ 875612 w 1214528"/>
              <a:gd name="connsiteY268" fmla="*/ 339511 h 931652"/>
              <a:gd name="connsiteX269" fmla="*/ 869978 w 1214528"/>
              <a:gd name="connsiteY269" fmla="*/ 321127 h 931652"/>
              <a:gd name="connsiteX270" fmla="*/ 864641 w 1214528"/>
              <a:gd name="connsiteY270" fmla="*/ 304818 h 931652"/>
              <a:gd name="connsiteX271" fmla="*/ 857820 w 1214528"/>
              <a:gd name="connsiteY271" fmla="*/ 282283 h 931652"/>
              <a:gd name="connsiteX272" fmla="*/ 845367 w 1214528"/>
              <a:gd name="connsiteY272" fmla="*/ 272795 h 931652"/>
              <a:gd name="connsiteX273" fmla="*/ 841216 w 1214528"/>
              <a:gd name="connsiteY273" fmla="*/ 271905 h 931652"/>
              <a:gd name="connsiteX274" fmla="*/ 839140 w 1214528"/>
              <a:gd name="connsiteY274" fmla="*/ 273981 h 931652"/>
              <a:gd name="connsiteX275" fmla="*/ 835878 w 1214528"/>
              <a:gd name="connsiteY275" fmla="*/ 284359 h 931652"/>
              <a:gd name="connsiteX276" fmla="*/ 833803 w 1214528"/>
              <a:gd name="connsiteY276" fmla="*/ 284952 h 931652"/>
              <a:gd name="connsiteX277" fmla="*/ 831431 w 1214528"/>
              <a:gd name="connsiteY277" fmla="*/ 283469 h 931652"/>
              <a:gd name="connsiteX278" fmla="*/ 829355 w 1214528"/>
              <a:gd name="connsiteY278" fmla="*/ 275760 h 931652"/>
              <a:gd name="connsiteX279" fmla="*/ 825797 w 1214528"/>
              <a:gd name="connsiteY279" fmla="*/ 247294 h 931652"/>
              <a:gd name="connsiteX280" fmla="*/ 823129 w 1214528"/>
              <a:gd name="connsiteY280" fmla="*/ 238992 h 931652"/>
              <a:gd name="connsiteX281" fmla="*/ 817495 w 1214528"/>
              <a:gd name="connsiteY281" fmla="*/ 225352 h 931652"/>
              <a:gd name="connsiteX282" fmla="*/ 800890 w 1214528"/>
              <a:gd name="connsiteY282" fmla="*/ 195404 h 931652"/>
              <a:gd name="connsiteX283" fmla="*/ 798221 w 1214528"/>
              <a:gd name="connsiteY283" fmla="*/ 188288 h 931652"/>
              <a:gd name="connsiteX284" fmla="*/ 796738 w 1214528"/>
              <a:gd name="connsiteY284" fmla="*/ 175537 h 931652"/>
              <a:gd name="connsiteX285" fmla="*/ 797035 w 1214528"/>
              <a:gd name="connsiteY285" fmla="*/ 163084 h 931652"/>
              <a:gd name="connsiteX286" fmla="*/ 800000 w 1214528"/>
              <a:gd name="connsiteY286" fmla="*/ 149444 h 931652"/>
              <a:gd name="connsiteX287" fmla="*/ 800000 w 1214528"/>
              <a:gd name="connsiteY287" fmla="*/ 144107 h 931652"/>
              <a:gd name="connsiteX288" fmla="*/ 792883 w 1214528"/>
              <a:gd name="connsiteY288" fmla="*/ 124833 h 931652"/>
              <a:gd name="connsiteX289" fmla="*/ 788733 w 1214528"/>
              <a:gd name="connsiteY289" fmla="*/ 105856 h 931652"/>
              <a:gd name="connsiteX290" fmla="*/ 770941 w 1214528"/>
              <a:gd name="connsiteY290" fmla="*/ 81542 h 931652"/>
              <a:gd name="connsiteX291" fmla="*/ 762342 w 1214528"/>
              <a:gd name="connsiteY291" fmla="*/ 45367 h 931652"/>
              <a:gd name="connsiteX292" fmla="*/ 754337 w 1214528"/>
              <a:gd name="connsiteY292" fmla="*/ 29355 h 931652"/>
              <a:gd name="connsiteX293" fmla="*/ 751965 w 1214528"/>
              <a:gd name="connsiteY293" fmla="*/ 12750 h 931652"/>
              <a:gd name="connsiteX294" fmla="*/ 746331 w 1214528"/>
              <a:gd name="connsiteY294" fmla="*/ 0 h 93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1214528" h="931652">
                <a:moveTo>
                  <a:pt x="915938" y="928688"/>
                </a:moveTo>
                <a:lnTo>
                  <a:pt x="922165" y="922461"/>
                </a:lnTo>
                <a:lnTo>
                  <a:pt x="928094" y="910600"/>
                </a:lnTo>
                <a:lnTo>
                  <a:pt x="928094" y="904077"/>
                </a:lnTo>
                <a:lnTo>
                  <a:pt x="925723" y="897554"/>
                </a:lnTo>
                <a:lnTo>
                  <a:pt x="920386" y="897257"/>
                </a:lnTo>
                <a:lnTo>
                  <a:pt x="910304" y="910304"/>
                </a:lnTo>
                <a:lnTo>
                  <a:pt x="909118" y="931653"/>
                </a:lnTo>
                <a:lnTo>
                  <a:pt x="915938" y="928688"/>
                </a:lnTo>
                <a:close/>
                <a:moveTo>
                  <a:pt x="1131208" y="752854"/>
                </a:moveTo>
                <a:lnTo>
                  <a:pt x="1139807" y="738325"/>
                </a:lnTo>
                <a:lnTo>
                  <a:pt x="1154336" y="707784"/>
                </a:lnTo>
                <a:lnTo>
                  <a:pt x="1141883" y="718162"/>
                </a:lnTo>
                <a:lnTo>
                  <a:pt x="1123795" y="746331"/>
                </a:lnTo>
                <a:lnTo>
                  <a:pt x="1114307" y="757598"/>
                </a:lnTo>
                <a:lnTo>
                  <a:pt x="1086138" y="771831"/>
                </a:lnTo>
                <a:lnTo>
                  <a:pt x="1056783" y="783395"/>
                </a:lnTo>
                <a:lnTo>
                  <a:pt x="1046108" y="789029"/>
                </a:lnTo>
                <a:lnTo>
                  <a:pt x="1036916" y="798221"/>
                </a:lnTo>
                <a:lnTo>
                  <a:pt x="1023869" y="804151"/>
                </a:lnTo>
                <a:lnTo>
                  <a:pt x="1009044" y="805041"/>
                </a:lnTo>
                <a:lnTo>
                  <a:pt x="1004299" y="807116"/>
                </a:lnTo>
                <a:lnTo>
                  <a:pt x="1000444" y="811564"/>
                </a:lnTo>
                <a:lnTo>
                  <a:pt x="994218" y="815122"/>
                </a:lnTo>
                <a:lnTo>
                  <a:pt x="981468" y="819273"/>
                </a:lnTo>
                <a:lnTo>
                  <a:pt x="977020" y="823721"/>
                </a:lnTo>
                <a:lnTo>
                  <a:pt x="973758" y="830245"/>
                </a:lnTo>
                <a:lnTo>
                  <a:pt x="975241" y="839140"/>
                </a:lnTo>
                <a:lnTo>
                  <a:pt x="966939" y="834989"/>
                </a:lnTo>
                <a:lnTo>
                  <a:pt x="960119" y="845367"/>
                </a:lnTo>
                <a:lnTo>
                  <a:pt x="944996" y="859600"/>
                </a:lnTo>
                <a:lnTo>
                  <a:pt x="936398" y="876798"/>
                </a:lnTo>
                <a:lnTo>
                  <a:pt x="933432" y="887176"/>
                </a:lnTo>
                <a:lnTo>
                  <a:pt x="931949" y="897554"/>
                </a:lnTo>
                <a:lnTo>
                  <a:pt x="938177" y="908228"/>
                </a:lnTo>
                <a:lnTo>
                  <a:pt x="949740" y="900519"/>
                </a:lnTo>
                <a:lnTo>
                  <a:pt x="954485" y="887472"/>
                </a:lnTo>
                <a:lnTo>
                  <a:pt x="961898" y="883914"/>
                </a:lnTo>
                <a:lnTo>
                  <a:pt x="966345" y="885693"/>
                </a:lnTo>
                <a:lnTo>
                  <a:pt x="967235" y="889548"/>
                </a:lnTo>
                <a:lnTo>
                  <a:pt x="955967" y="904374"/>
                </a:lnTo>
                <a:lnTo>
                  <a:pt x="974055" y="893402"/>
                </a:lnTo>
                <a:lnTo>
                  <a:pt x="995107" y="884803"/>
                </a:lnTo>
                <a:lnTo>
                  <a:pt x="1043143" y="854559"/>
                </a:lnTo>
                <a:lnTo>
                  <a:pt x="1049370" y="855152"/>
                </a:lnTo>
                <a:lnTo>
                  <a:pt x="1054114" y="852780"/>
                </a:lnTo>
                <a:lnTo>
                  <a:pt x="1108969" y="806523"/>
                </a:lnTo>
                <a:lnTo>
                  <a:pt x="1120534" y="799703"/>
                </a:lnTo>
                <a:lnTo>
                  <a:pt x="1135952" y="786360"/>
                </a:lnTo>
                <a:lnTo>
                  <a:pt x="1151075" y="770052"/>
                </a:lnTo>
                <a:lnTo>
                  <a:pt x="1162639" y="761749"/>
                </a:lnTo>
                <a:lnTo>
                  <a:pt x="1214529" y="706004"/>
                </a:lnTo>
                <a:lnTo>
                  <a:pt x="1201186" y="714603"/>
                </a:lnTo>
                <a:lnTo>
                  <a:pt x="1189029" y="725574"/>
                </a:lnTo>
                <a:lnTo>
                  <a:pt x="1179244" y="720830"/>
                </a:lnTo>
                <a:lnTo>
                  <a:pt x="1174796" y="723499"/>
                </a:lnTo>
                <a:lnTo>
                  <a:pt x="1161453" y="733284"/>
                </a:lnTo>
                <a:lnTo>
                  <a:pt x="1147220" y="749889"/>
                </a:lnTo>
                <a:lnTo>
                  <a:pt x="1142179" y="760267"/>
                </a:lnTo>
                <a:lnTo>
                  <a:pt x="1135360" y="766790"/>
                </a:lnTo>
                <a:lnTo>
                  <a:pt x="1125574" y="768866"/>
                </a:lnTo>
                <a:lnTo>
                  <a:pt x="1131208" y="752854"/>
                </a:lnTo>
                <a:close/>
                <a:moveTo>
                  <a:pt x="83025" y="635434"/>
                </a:moveTo>
                <a:lnTo>
                  <a:pt x="84210" y="630689"/>
                </a:lnTo>
                <a:lnTo>
                  <a:pt x="83321" y="628614"/>
                </a:lnTo>
                <a:lnTo>
                  <a:pt x="72350" y="629503"/>
                </a:lnTo>
                <a:lnTo>
                  <a:pt x="69088" y="632765"/>
                </a:lnTo>
                <a:lnTo>
                  <a:pt x="69681" y="638399"/>
                </a:lnTo>
                <a:lnTo>
                  <a:pt x="71757" y="642550"/>
                </a:lnTo>
                <a:lnTo>
                  <a:pt x="75612" y="644033"/>
                </a:lnTo>
                <a:lnTo>
                  <a:pt x="80059" y="643736"/>
                </a:lnTo>
                <a:lnTo>
                  <a:pt x="83025" y="635434"/>
                </a:lnTo>
                <a:close/>
                <a:moveTo>
                  <a:pt x="408896" y="332987"/>
                </a:moveTo>
                <a:lnTo>
                  <a:pt x="411564" y="326168"/>
                </a:lnTo>
                <a:lnTo>
                  <a:pt x="410972" y="324092"/>
                </a:lnTo>
                <a:lnTo>
                  <a:pt x="407117" y="326464"/>
                </a:lnTo>
                <a:lnTo>
                  <a:pt x="405634" y="329726"/>
                </a:lnTo>
                <a:lnTo>
                  <a:pt x="406820" y="334173"/>
                </a:lnTo>
                <a:lnTo>
                  <a:pt x="408896" y="332987"/>
                </a:lnTo>
                <a:close/>
                <a:moveTo>
                  <a:pt x="412751" y="269236"/>
                </a:moveTo>
                <a:lnTo>
                  <a:pt x="416012" y="264492"/>
                </a:lnTo>
                <a:lnTo>
                  <a:pt x="416012" y="262120"/>
                </a:lnTo>
                <a:lnTo>
                  <a:pt x="409785" y="263899"/>
                </a:lnTo>
                <a:lnTo>
                  <a:pt x="407117" y="267754"/>
                </a:lnTo>
                <a:lnTo>
                  <a:pt x="407117" y="270126"/>
                </a:lnTo>
                <a:lnTo>
                  <a:pt x="408896" y="272202"/>
                </a:lnTo>
                <a:lnTo>
                  <a:pt x="412751" y="269236"/>
                </a:lnTo>
                <a:close/>
                <a:moveTo>
                  <a:pt x="746331" y="0"/>
                </a:moveTo>
                <a:lnTo>
                  <a:pt x="712825" y="11564"/>
                </a:lnTo>
                <a:lnTo>
                  <a:pt x="656190" y="31134"/>
                </a:lnTo>
                <a:lnTo>
                  <a:pt x="599555" y="50408"/>
                </a:lnTo>
                <a:lnTo>
                  <a:pt x="567828" y="60786"/>
                </a:lnTo>
                <a:lnTo>
                  <a:pt x="561601" y="62861"/>
                </a:lnTo>
                <a:lnTo>
                  <a:pt x="554485" y="66123"/>
                </a:lnTo>
                <a:lnTo>
                  <a:pt x="541142" y="69385"/>
                </a:lnTo>
                <a:lnTo>
                  <a:pt x="524240" y="82431"/>
                </a:lnTo>
                <a:lnTo>
                  <a:pt x="503484" y="104670"/>
                </a:lnTo>
                <a:lnTo>
                  <a:pt x="480949" y="139659"/>
                </a:lnTo>
                <a:lnTo>
                  <a:pt x="443884" y="211416"/>
                </a:lnTo>
                <a:lnTo>
                  <a:pt x="443588" y="213195"/>
                </a:lnTo>
                <a:lnTo>
                  <a:pt x="445663" y="213788"/>
                </a:lnTo>
                <a:lnTo>
                  <a:pt x="448629" y="218532"/>
                </a:lnTo>
                <a:lnTo>
                  <a:pt x="448332" y="224759"/>
                </a:lnTo>
                <a:lnTo>
                  <a:pt x="444477" y="233061"/>
                </a:lnTo>
                <a:lnTo>
                  <a:pt x="400889" y="293254"/>
                </a:lnTo>
                <a:lnTo>
                  <a:pt x="389326" y="313417"/>
                </a:lnTo>
                <a:lnTo>
                  <a:pt x="397925" y="320237"/>
                </a:lnTo>
                <a:lnTo>
                  <a:pt x="399407" y="323795"/>
                </a:lnTo>
                <a:lnTo>
                  <a:pt x="402669" y="322016"/>
                </a:lnTo>
                <a:lnTo>
                  <a:pt x="412157" y="311045"/>
                </a:lnTo>
                <a:lnTo>
                  <a:pt x="415715" y="310749"/>
                </a:lnTo>
                <a:lnTo>
                  <a:pt x="418088" y="312231"/>
                </a:lnTo>
                <a:lnTo>
                  <a:pt x="420459" y="316679"/>
                </a:lnTo>
                <a:lnTo>
                  <a:pt x="417495" y="326760"/>
                </a:lnTo>
                <a:lnTo>
                  <a:pt x="420459" y="327947"/>
                </a:lnTo>
                <a:lnTo>
                  <a:pt x="430245" y="322906"/>
                </a:lnTo>
                <a:lnTo>
                  <a:pt x="434989" y="322609"/>
                </a:lnTo>
                <a:lnTo>
                  <a:pt x="432913" y="330022"/>
                </a:lnTo>
                <a:lnTo>
                  <a:pt x="428762" y="335656"/>
                </a:lnTo>
                <a:lnTo>
                  <a:pt x="429059" y="339807"/>
                </a:lnTo>
                <a:lnTo>
                  <a:pt x="424611" y="353447"/>
                </a:lnTo>
                <a:lnTo>
                  <a:pt x="421646" y="356709"/>
                </a:lnTo>
                <a:lnTo>
                  <a:pt x="419274" y="355819"/>
                </a:lnTo>
                <a:lnTo>
                  <a:pt x="418384" y="351075"/>
                </a:lnTo>
                <a:lnTo>
                  <a:pt x="412454" y="358488"/>
                </a:lnTo>
                <a:lnTo>
                  <a:pt x="413046" y="362639"/>
                </a:lnTo>
                <a:lnTo>
                  <a:pt x="418384" y="365308"/>
                </a:lnTo>
                <a:lnTo>
                  <a:pt x="423425" y="370348"/>
                </a:lnTo>
                <a:lnTo>
                  <a:pt x="428169" y="377761"/>
                </a:lnTo>
                <a:lnTo>
                  <a:pt x="434396" y="394959"/>
                </a:lnTo>
                <a:lnTo>
                  <a:pt x="436768" y="397924"/>
                </a:lnTo>
                <a:lnTo>
                  <a:pt x="437954" y="399407"/>
                </a:lnTo>
                <a:lnTo>
                  <a:pt x="437954" y="401483"/>
                </a:lnTo>
                <a:lnTo>
                  <a:pt x="438547" y="405930"/>
                </a:lnTo>
                <a:lnTo>
                  <a:pt x="441216" y="409192"/>
                </a:lnTo>
                <a:lnTo>
                  <a:pt x="441216" y="413936"/>
                </a:lnTo>
                <a:lnTo>
                  <a:pt x="438547" y="419867"/>
                </a:lnTo>
                <a:lnTo>
                  <a:pt x="431134" y="424907"/>
                </a:lnTo>
                <a:lnTo>
                  <a:pt x="418977" y="429059"/>
                </a:lnTo>
                <a:lnTo>
                  <a:pt x="406820" y="438844"/>
                </a:lnTo>
                <a:lnTo>
                  <a:pt x="394663" y="454262"/>
                </a:lnTo>
                <a:lnTo>
                  <a:pt x="386953" y="467013"/>
                </a:lnTo>
                <a:lnTo>
                  <a:pt x="383692" y="477391"/>
                </a:lnTo>
                <a:lnTo>
                  <a:pt x="380430" y="482431"/>
                </a:lnTo>
                <a:lnTo>
                  <a:pt x="377168" y="481838"/>
                </a:lnTo>
                <a:lnTo>
                  <a:pt x="358784" y="495182"/>
                </a:lnTo>
                <a:lnTo>
                  <a:pt x="352854" y="502298"/>
                </a:lnTo>
                <a:lnTo>
                  <a:pt x="352261" y="507042"/>
                </a:lnTo>
                <a:lnTo>
                  <a:pt x="350482" y="508525"/>
                </a:lnTo>
                <a:lnTo>
                  <a:pt x="347814" y="506449"/>
                </a:lnTo>
                <a:lnTo>
                  <a:pt x="332691" y="508821"/>
                </a:lnTo>
                <a:lnTo>
                  <a:pt x="305115" y="515345"/>
                </a:lnTo>
                <a:lnTo>
                  <a:pt x="284062" y="523054"/>
                </a:lnTo>
                <a:lnTo>
                  <a:pt x="269830" y="531653"/>
                </a:lnTo>
                <a:lnTo>
                  <a:pt x="255597" y="533432"/>
                </a:lnTo>
                <a:lnTo>
                  <a:pt x="241364" y="528095"/>
                </a:lnTo>
                <a:lnTo>
                  <a:pt x="220904" y="526612"/>
                </a:lnTo>
                <a:lnTo>
                  <a:pt x="170793" y="532543"/>
                </a:lnTo>
                <a:lnTo>
                  <a:pt x="131653" y="543810"/>
                </a:lnTo>
                <a:lnTo>
                  <a:pt x="99926" y="558043"/>
                </a:lnTo>
                <a:lnTo>
                  <a:pt x="51890" y="587398"/>
                </a:lnTo>
                <a:lnTo>
                  <a:pt x="50704" y="588288"/>
                </a:lnTo>
                <a:lnTo>
                  <a:pt x="51001" y="589177"/>
                </a:lnTo>
                <a:lnTo>
                  <a:pt x="59007" y="624166"/>
                </a:lnTo>
                <a:lnTo>
                  <a:pt x="83618" y="625056"/>
                </a:lnTo>
                <a:lnTo>
                  <a:pt x="86286" y="627131"/>
                </a:lnTo>
                <a:lnTo>
                  <a:pt x="86879" y="632172"/>
                </a:lnTo>
                <a:lnTo>
                  <a:pt x="85397" y="640178"/>
                </a:lnTo>
                <a:lnTo>
                  <a:pt x="88658" y="649963"/>
                </a:lnTo>
                <a:lnTo>
                  <a:pt x="96664" y="661231"/>
                </a:lnTo>
                <a:lnTo>
                  <a:pt x="101408" y="670719"/>
                </a:lnTo>
                <a:lnTo>
                  <a:pt x="102595" y="678428"/>
                </a:lnTo>
                <a:lnTo>
                  <a:pt x="98444" y="687027"/>
                </a:lnTo>
                <a:lnTo>
                  <a:pt x="89252" y="696516"/>
                </a:lnTo>
                <a:lnTo>
                  <a:pt x="81839" y="709266"/>
                </a:lnTo>
                <a:lnTo>
                  <a:pt x="76205" y="725574"/>
                </a:lnTo>
                <a:lnTo>
                  <a:pt x="66716" y="740104"/>
                </a:lnTo>
                <a:lnTo>
                  <a:pt x="53373" y="752854"/>
                </a:lnTo>
                <a:lnTo>
                  <a:pt x="41513" y="767680"/>
                </a:lnTo>
                <a:lnTo>
                  <a:pt x="30838" y="784581"/>
                </a:lnTo>
                <a:lnTo>
                  <a:pt x="7413" y="810082"/>
                </a:lnTo>
                <a:lnTo>
                  <a:pt x="0" y="817198"/>
                </a:lnTo>
                <a:lnTo>
                  <a:pt x="297" y="818384"/>
                </a:lnTo>
                <a:lnTo>
                  <a:pt x="7117" y="845367"/>
                </a:lnTo>
                <a:lnTo>
                  <a:pt x="13640" y="872350"/>
                </a:lnTo>
                <a:lnTo>
                  <a:pt x="74426" y="856635"/>
                </a:lnTo>
                <a:lnTo>
                  <a:pt x="135211" y="840623"/>
                </a:lnTo>
                <a:lnTo>
                  <a:pt x="155375" y="835285"/>
                </a:lnTo>
                <a:lnTo>
                  <a:pt x="175537" y="829948"/>
                </a:lnTo>
                <a:lnTo>
                  <a:pt x="195701" y="824314"/>
                </a:lnTo>
                <a:lnTo>
                  <a:pt x="215864" y="818977"/>
                </a:lnTo>
                <a:lnTo>
                  <a:pt x="256190" y="807709"/>
                </a:lnTo>
                <a:lnTo>
                  <a:pt x="276353" y="802076"/>
                </a:lnTo>
                <a:lnTo>
                  <a:pt x="296516" y="796442"/>
                </a:lnTo>
                <a:lnTo>
                  <a:pt x="357005" y="779244"/>
                </a:lnTo>
                <a:lnTo>
                  <a:pt x="377168" y="773610"/>
                </a:lnTo>
                <a:lnTo>
                  <a:pt x="397331" y="767680"/>
                </a:lnTo>
                <a:lnTo>
                  <a:pt x="437361" y="755819"/>
                </a:lnTo>
                <a:lnTo>
                  <a:pt x="457524" y="749889"/>
                </a:lnTo>
                <a:lnTo>
                  <a:pt x="477688" y="743958"/>
                </a:lnTo>
                <a:lnTo>
                  <a:pt x="497554" y="738028"/>
                </a:lnTo>
                <a:lnTo>
                  <a:pt x="557746" y="719941"/>
                </a:lnTo>
                <a:lnTo>
                  <a:pt x="597479" y="707784"/>
                </a:lnTo>
                <a:lnTo>
                  <a:pt x="617643" y="701557"/>
                </a:lnTo>
                <a:lnTo>
                  <a:pt x="637509" y="695330"/>
                </a:lnTo>
                <a:lnTo>
                  <a:pt x="657376" y="689103"/>
                </a:lnTo>
                <a:lnTo>
                  <a:pt x="671608" y="695923"/>
                </a:lnTo>
                <a:lnTo>
                  <a:pt x="679911" y="705115"/>
                </a:lnTo>
                <a:lnTo>
                  <a:pt x="699185" y="707487"/>
                </a:lnTo>
                <a:lnTo>
                  <a:pt x="704225" y="710452"/>
                </a:lnTo>
                <a:lnTo>
                  <a:pt x="706301" y="716679"/>
                </a:lnTo>
                <a:lnTo>
                  <a:pt x="714307" y="721720"/>
                </a:lnTo>
                <a:lnTo>
                  <a:pt x="715493" y="732691"/>
                </a:lnTo>
                <a:lnTo>
                  <a:pt x="718458" y="741883"/>
                </a:lnTo>
                <a:lnTo>
                  <a:pt x="724092" y="752854"/>
                </a:lnTo>
                <a:lnTo>
                  <a:pt x="731505" y="762639"/>
                </a:lnTo>
                <a:lnTo>
                  <a:pt x="740400" y="769755"/>
                </a:lnTo>
                <a:lnTo>
                  <a:pt x="749000" y="774203"/>
                </a:lnTo>
                <a:lnTo>
                  <a:pt x="778058" y="775686"/>
                </a:lnTo>
                <a:lnTo>
                  <a:pt x="784878" y="779837"/>
                </a:lnTo>
                <a:lnTo>
                  <a:pt x="790215" y="786360"/>
                </a:lnTo>
                <a:lnTo>
                  <a:pt x="807413" y="790808"/>
                </a:lnTo>
                <a:lnTo>
                  <a:pt x="824611" y="795256"/>
                </a:lnTo>
                <a:lnTo>
                  <a:pt x="841809" y="799703"/>
                </a:lnTo>
                <a:lnTo>
                  <a:pt x="859007" y="804151"/>
                </a:lnTo>
                <a:lnTo>
                  <a:pt x="876204" y="808599"/>
                </a:lnTo>
                <a:lnTo>
                  <a:pt x="910600" y="817198"/>
                </a:lnTo>
                <a:lnTo>
                  <a:pt x="927502" y="821349"/>
                </a:lnTo>
                <a:lnTo>
                  <a:pt x="927502" y="820460"/>
                </a:lnTo>
                <a:lnTo>
                  <a:pt x="917420" y="793180"/>
                </a:lnTo>
                <a:lnTo>
                  <a:pt x="902595" y="773017"/>
                </a:lnTo>
                <a:lnTo>
                  <a:pt x="911194" y="777168"/>
                </a:lnTo>
                <a:lnTo>
                  <a:pt x="920386" y="784581"/>
                </a:lnTo>
                <a:lnTo>
                  <a:pt x="928985" y="807116"/>
                </a:lnTo>
                <a:lnTo>
                  <a:pt x="932839" y="837064"/>
                </a:lnTo>
                <a:lnTo>
                  <a:pt x="931357" y="853669"/>
                </a:lnTo>
                <a:lnTo>
                  <a:pt x="931060" y="872943"/>
                </a:lnTo>
                <a:lnTo>
                  <a:pt x="935211" y="866123"/>
                </a:lnTo>
                <a:lnTo>
                  <a:pt x="938177" y="856635"/>
                </a:lnTo>
                <a:lnTo>
                  <a:pt x="945886" y="850704"/>
                </a:lnTo>
                <a:lnTo>
                  <a:pt x="953299" y="837658"/>
                </a:lnTo>
                <a:lnTo>
                  <a:pt x="963380" y="815122"/>
                </a:lnTo>
                <a:lnTo>
                  <a:pt x="967828" y="808006"/>
                </a:lnTo>
                <a:lnTo>
                  <a:pt x="956857" y="798221"/>
                </a:lnTo>
                <a:lnTo>
                  <a:pt x="947665" y="790215"/>
                </a:lnTo>
                <a:lnTo>
                  <a:pt x="957153" y="778651"/>
                </a:lnTo>
                <a:lnTo>
                  <a:pt x="964269" y="769755"/>
                </a:lnTo>
                <a:lnTo>
                  <a:pt x="970793" y="761156"/>
                </a:lnTo>
                <a:lnTo>
                  <a:pt x="974945" y="755819"/>
                </a:lnTo>
                <a:lnTo>
                  <a:pt x="961305" y="743662"/>
                </a:lnTo>
                <a:lnTo>
                  <a:pt x="941735" y="666864"/>
                </a:lnTo>
                <a:lnTo>
                  <a:pt x="931653" y="628317"/>
                </a:lnTo>
                <a:lnTo>
                  <a:pt x="926909" y="609044"/>
                </a:lnTo>
                <a:lnTo>
                  <a:pt x="921868" y="589770"/>
                </a:lnTo>
                <a:lnTo>
                  <a:pt x="916531" y="586212"/>
                </a:lnTo>
                <a:lnTo>
                  <a:pt x="915641" y="567828"/>
                </a:lnTo>
                <a:lnTo>
                  <a:pt x="914752" y="549740"/>
                </a:lnTo>
                <a:lnTo>
                  <a:pt x="913862" y="531653"/>
                </a:lnTo>
                <a:lnTo>
                  <a:pt x="912973" y="513566"/>
                </a:lnTo>
                <a:lnTo>
                  <a:pt x="912083" y="495478"/>
                </a:lnTo>
                <a:lnTo>
                  <a:pt x="911194" y="477391"/>
                </a:lnTo>
                <a:lnTo>
                  <a:pt x="910304" y="459303"/>
                </a:lnTo>
                <a:lnTo>
                  <a:pt x="909415" y="441216"/>
                </a:lnTo>
                <a:lnTo>
                  <a:pt x="901705" y="430541"/>
                </a:lnTo>
                <a:lnTo>
                  <a:pt x="900223" y="419570"/>
                </a:lnTo>
                <a:lnTo>
                  <a:pt x="896071" y="405634"/>
                </a:lnTo>
                <a:lnTo>
                  <a:pt x="890437" y="387250"/>
                </a:lnTo>
                <a:lnTo>
                  <a:pt x="884211" y="367087"/>
                </a:lnTo>
                <a:lnTo>
                  <a:pt x="875612" y="339511"/>
                </a:lnTo>
                <a:lnTo>
                  <a:pt x="869978" y="321127"/>
                </a:lnTo>
                <a:lnTo>
                  <a:pt x="864641" y="304818"/>
                </a:lnTo>
                <a:lnTo>
                  <a:pt x="857820" y="282283"/>
                </a:lnTo>
                <a:lnTo>
                  <a:pt x="845367" y="272795"/>
                </a:lnTo>
                <a:lnTo>
                  <a:pt x="841216" y="271905"/>
                </a:lnTo>
                <a:lnTo>
                  <a:pt x="839140" y="273981"/>
                </a:lnTo>
                <a:lnTo>
                  <a:pt x="835878" y="284359"/>
                </a:lnTo>
                <a:lnTo>
                  <a:pt x="833803" y="284952"/>
                </a:lnTo>
                <a:lnTo>
                  <a:pt x="831431" y="283469"/>
                </a:lnTo>
                <a:lnTo>
                  <a:pt x="829355" y="275760"/>
                </a:lnTo>
                <a:lnTo>
                  <a:pt x="825797" y="247294"/>
                </a:lnTo>
                <a:lnTo>
                  <a:pt x="823129" y="238992"/>
                </a:lnTo>
                <a:lnTo>
                  <a:pt x="817495" y="225352"/>
                </a:lnTo>
                <a:lnTo>
                  <a:pt x="800890" y="195404"/>
                </a:lnTo>
                <a:lnTo>
                  <a:pt x="798221" y="188288"/>
                </a:lnTo>
                <a:lnTo>
                  <a:pt x="796738" y="175537"/>
                </a:lnTo>
                <a:lnTo>
                  <a:pt x="797035" y="163084"/>
                </a:lnTo>
                <a:lnTo>
                  <a:pt x="800000" y="149444"/>
                </a:lnTo>
                <a:lnTo>
                  <a:pt x="800000" y="144107"/>
                </a:lnTo>
                <a:lnTo>
                  <a:pt x="792883" y="124833"/>
                </a:lnTo>
                <a:lnTo>
                  <a:pt x="788733" y="105856"/>
                </a:lnTo>
                <a:lnTo>
                  <a:pt x="770941" y="81542"/>
                </a:lnTo>
                <a:lnTo>
                  <a:pt x="762342" y="45367"/>
                </a:lnTo>
                <a:lnTo>
                  <a:pt x="754337" y="29355"/>
                </a:lnTo>
                <a:lnTo>
                  <a:pt x="751965" y="12750"/>
                </a:lnTo>
                <a:lnTo>
                  <a:pt x="746331" y="0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70C67B67-318F-EA6B-8F68-837F14A63C97}"/>
              </a:ext>
            </a:extLst>
          </p:cNvPr>
          <p:cNvSpPr/>
          <p:nvPr/>
        </p:nvSpPr>
        <p:spPr>
          <a:xfrm>
            <a:off x="8184967" y="2484848"/>
            <a:ext cx="1071904" cy="822046"/>
          </a:xfrm>
          <a:custGeom>
            <a:avLst/>
            <a:gdLst>
              <a:gd name="connsiteX0" fmla="*/ 916234 w 1214825"/>
              <a:gd name="connsiteY0" fmla="*/ 928391 h 931652"/>
              <a:gd name="connsiteX1" fmla="*/ 922461 w 1214825"/>
              <a:gd name="connsiteY1" fmla="*/ 922164 h 931652"/>
              <a:gd name="connsiteX2" fmla="*/ 928391 w 1214825"/>
              <a:gd name="connsiteY2" fmla="*/ 910304 h 931652"/>
              <a:gd name="connsiteX3" fmla="*/ 928391 w 1214825"/>
              <a:gd name="connsiteY3" fmla="*/ 904077 h 931652"/>
              <a:gd name="connsiteX4" fmla="*/ 926019 w 1214825"/>
              <a:gd name="connsiteY4" fmla="*/ 897554 h 931652"/>
              <a:gd name="connsiteX5" fmla="*/ 920682 w 1214825"/>
              <a:gd name="connsiteY5" fmla="*/ 897257 h 931652"/>
              <a:gd name="connsiteX6" fmla="*/ 910601 w 1214825"/>
              <a:gd name="connsiteY6" fmla="*/ 910304 h 931652"/>
              <a:gd name="connsiteX7" fmla="*/ 909414 w 1214825"/>
              <a:gd name="connsiteY7" fmla="*/ 931653 h 931652"/>
              <a:gd name="connsiteX8" fmla="*/ 916234 w 1214825"/>
              <a:gd name="connsiteY8" fmla="*/ 928391 h 931652"/>
              <a:gd name="connsiteX9" fmla="*/ 1131504 w 1214825"/>
              <a:gd name="connsiteY9" fmla="*/ 752854 h 931652"/>
              <a:gd name="connsiteX10" fmla="*/ 1140104 w 1214825"/>
              <a:gd name="connsiteY10" fmla="*/ 738325 h 931652"/>
              <a:gd name="connsiteX11" fmla="*/ 1154633 w 1214825"/>
              <a:gd name="connsiteY11" fmla="*/ 707784 h 931652"/>
              <a:gd name="connsiteX12" fmla="*/ 1142180 w 1214825"/>
              <a:gd name="connsiteY12" fmla="*/ 718458 h 931652"/>
              <a:gd name="connsiteX13" fmla="*/ 1124092 w 1214825"/>
              <a:gd name="connsiteY13" fmla="*/ 746627 h 931652"/>
              <a:gd name="connsiteX14" fmla="*/ 1114604 w 1214825"/>
              <a:gd name="connsiteY14" fmla="*/ 757895 h 931652"/>
              <a:gd name="connsiteX15" fmla="*/ 1086434 w 1214825"/>
              <a:gd name="connsiteY15" fmla="*/ 772127 h 931652"/>
              <a:gd name="connsiteX16" fmla="*/ 1057080 w 1214825"/>
              <a:gd name="connsiteY16" fmla="*/ 783692 h 931652"/>
              <a:gd name="connsiteX17" fmla="*/ 1046405 w 1214825"/>
              <a:gd name="connsiteY17" fmla="*/ 789325 h 931652"/>
              <a:gd name="connsiteX18" fmla="*/ 1037213 w 1214825"/>
              <a:gd name="connsiteY18" fmla="*/ 798221 h 931652"/>
              <a:gd name="connsiteX19" fmla="*/ 1024166 w 1214825"/>
              <a:gd name="connsiteY19" fmla="*/ 804151 h 931652"/>
              <a:gd name="connsiteX20" fmla="*/ 1009340 w 1214825"/>
              <a:gd name="connsiteY20" fmla="*/ 805041 h 931652"/>
              <a:gd name="connsiteX21" fmla="*/ 1004596 w 1214825"/>
              <a:gd name="connsiteY21" fmla="*/ 807413 h 931652"/>
              <a:gd name="connsiteX22" fmla="*/ 1000741 w 1214825"/>
              <a:gd name="connsiteY22" fmla="*/ 811861 h 931652"/>
              <a:gd name="connsiteX23" fmla="*/ 994514 w 1214825"/>
              <a:gd name="connsiteY23" fmla="*/ 815715 h 931652"/>
              <a:gd name="connsiteX24" fmla="*/ 981764 w 1214825"/>
              <a:gd name="connsiteY24" fmla="*/ 820163 h 931652"/>
              <a:gd name="connsiteX25" fmla="*/ 977317 w 1214825"/>
              <a:gd name="connsiteY25" fmla="*/ 824611 h 931652"/>
              <a:gd name="connsiteX26" fmla="*/ 974055 w 1214825"/>
              <a:gd name="connsiteY26" fmla="*/ 831134 h 931652"/>
              <a:gd name="connsiteX27" fmla="*/ 975538 w 1214825"/>
              <a:gd name="connsiteY27" fmla="*/ 840030 h 931652"/>
              <a:gd name="connsiteX28" fmla="*/ 967235 w 1214825"/>
              <a:gd name="connsiteY28" fmla="*/ 835878 h 931652"/>
              <a:gd name="connsiteX29" fmla="*/ 960415 w 1214825"/>
              <a:gd name="connsiteY29" fmla="*/ 846256 h 931652"/>
              <a:gd name="connsiteX30" fmla="*/ 945292 w 1214825"/>
              <a:gd name="connsiteY30" fmla="*/ 860786 h 931652"/>
              <a:gd name="connsiteX31" fmla="*/ 936694 w 1214825"/>
              <a:gd name="connsiteY31" fmla="*/ 877984 h 931652"/>
              <a:gd name="connsiteX32" fmla="*/ 933729 w 1214825"/>
              <a:gd name="connsiteY32" fmla="*/ 888362 h 931652"/>
              <a:gd name="connsiteX33" fmla="*/ 932246 w 1214825"/>
              <a:gd name="connsiteY33" fmla="*/ 898740 h 931652"/>
              <a:gd name="connsiteX34" fmla="*/ 938473 w 1214825"/>
              <a:gd name="connsiteY34" fmla="*/ 909414 h 931652"/>
              <a:gd name="connsiteX35" fmla="*/ 950037 w 1214825"/>
              <a:gd name="connsiteY35" fmla="*/ 901705 h 931652"/>
              <a:gd name="connsiteX36" fmla="*/ 954781 w 1214825"/>
              <a:gd name="connsiteY36" fmla="*/ 888658 h 931652"/>
              <a:gd name="connsiteX37" fmla="*/ 962194 w 1214825"/>
              <a:gd name="connsiteY37" fmla="*/ 885100 h 931652"/>
              <a:gd name="connsiteX38" fmla="*/ 966642 w 1214825"/>
              <a:gd name="connsiteY38" fmla="*/ 886879 h 931652"/>
              <a:gd name="connsiteX39" fmla="*/ 967531 w 1214825"/>
              <a:gd name="connsiteY39" fmla="*/ 890734 h 931652"/>
              <a:gd name="connsiteX40" fmla="*/ 956263 w 1214825"/>
              <a:gd name="connsiteY40" fmla="*/ 905560 h 931652"/>
              <a:gd name="connsiteX41" fmla="*/ 974351 w 1214825"/>
              <a:gd name="connsiteY41" fmla="*/ 894589 h 931652"/>
              <a:gd name="connsiteX42" fmla="*/ 995404 w 1214825"/>
              <a:gd name="connsiteY42" fmla="*/ 885990 h 931652"/>
              <a:gd name="connsiteX43" fmla="*/ 1043439 w 1214825"/>
              <a:gd name="connsiteY43" fmla="*/ 855745 h 931652"/>
              <a:gd name="connsiteX44" fmla="*/ 1049667 w 1214825"/>
              <a:gd name="connsiteY44" fmla="*/ 856338 h 931652"/>
              <a:gd name="connsiteX45" fmla="*/ 1054410 w 1214825"/>
              <a:gd name="connsiteY45" fmla="*/ 853966 h 931652"/>
              <a:gd name="connsiteX46" fmla="*/ 1109266 w 1214825"/>
              <a:gd name="connsiteY46" fmla="*/ 807709 h 931652"/>
              <a:gd name="connsiteX47" fmla="*/ 1120830 w 1214825"/>
              <a:gd name="connsiteY47" fmla="*/ 800889 h 931652"/>
              <a:gd name="connsiteX48" fmla="*/ 1136249 w 1214825"/>
              <a:gd name="connsiteY48" fmla="*/ 787546 h 931652"/>
              <a:gd name="connsiteX49" fmla="*/ 1151371 w 1214825"/>
              <a:gd name="connsiteY49" fmla="*/ 771238 h 931652"/>
              <a:gd name="connsiteX50" fmla="*/ 1162935 w 1214825"/>
              <a:gd name="connsiteY50" fmla="*/ 762935 h 931652"/>
              <a:gd name="connsiteX51" fmla="*/ 1214825 w 1214825"/>
              <a:gd name="connsiteY51" fmla="*/ 707190 h 931652"/>
              <a:gd name="connsiteX52" fmla="*/ 1201483 w 1214825"/>
              <a:gd name="connsiteY52" fmla="*/ 715789 h 931652"/>
              <a:gd name="connsiteX53" fmla="*/ 1189325 w 1214825"/>
              <a:gd name="connsiteY53" fmla="*/ 726761 h 931652"/>
              <a:gd name="connsiteX54" fmla="*/ 1179540 w 1214825"/>
              <a:gd name="connsiteY54" fmla="*/ 722016 h 931652"/>
              <a:gd name="connsiteX55" fmla="*/ 1175092 w 1214825"/>
              <a:gd name="connsiteY55" fmla="*/ 724685 h 931652"/>
              <a:gd name="connsiteX56" fmla="*/ 1161750 w 1214825"/>
              <a:gd name="connsiteY56" fmla="*/ 734470 h 931652"/>
              <a:gd name="connsiteX57" fmla="*/ 1147517 w 1214825"/>
              <a:gd name="connsiteY57" fmla="*/ 751075 h 931652"/>
              <a:gd name="connsiteX58" fmla="*/ 1142475 w 1214825"/>
              <a:gd name="connsiteY58" fmla="*/ 761453 h 931652"/>
              <a:gd name="connsiteX59" fmla="*/ 1135656 w 1214825"/>
              <a:gd name="connsiteY59" fmla="*/ 767976 h 931652"/>
              <a:gd name="connsiteX60" fmla="*/ 1125871 w 1214825"/>
              <a:gd name="connsiteY60" fmla="*/ 770052 h 931652"/>
              <a:gd name="connsiteX61" fmla="*/ 1131504 w 1214825"/>
              <a:gd name="connsiteY61" fmla="*/ 752854 h 931652"/>
              <a:gd name="connsiteX62" fmla="*/ 83321 w 1214825"/>
              <a:gd name="connsiteY62" fmla="*/ 635434 h 931652"/>
              <a:gd name="connsiteX63" fmla="*/ 84507 w 1214825"/>
              <a:gd name="connsiteY63" fmla="*/ 630689 h 931652"/>
              <a:gd name="connsiteX64" fmla="*/ 83617 w 1214825"/>
              <a:gd name="connsiteY64" fmla="*/ 628614 h 931652"/>
              <a:gd name="connsiteX65" fmla="*/ 72646 w 1214825"/>
              <a:gd name="connsiteY65" fmla="*/ 629503 h 931652"/>
              <a:gd name="connsiteX66" fmla="*/ 69385 w 1214825"/>
              <a:gd name="connsiteY66" fmla="*/ 632765 h 931652"/>
              <a:gd name="connsiteX67" fmla="*/ 69978 w 1214825"/>
              <a:gd name="connsiteY67" fmla="*/ 638399 h 931652"/>
              <a:gd name="connsiteX68" fmla="*/ 72053 w 1214825"/>
              <a:gd name="connsiteY68" fmla="*/ 642550 h 931652"/>
              <a:gd name="connsiteX69" fmla="*/ 75908 w 1214825"/>
              <a:gd name="connsiteY69" fmla="*/ 644033 h 931652"/>
              <a:gd name="connsiteX70" fmla="*/ 80356 w 1214825"/>
              <a:gd name="connsiteY70" fmla="*/ 643440 h 931652"/>
              <a:gd name="connsiteX71" fmla="*/ 83321 w 1214825"/>
              <a:gd name="connsiteY71" fmla="*/ 635434 h 931652"/>
              <a:gd name="connsiteX72" fmla="*/ 409192 w 1214825"/>
              <a:gd name="connsiteY72" fmla="*/ 332987 h 931652"/>
              <a:gd name="connsiteX73" fmla="*/ 411861 w 1214825"/>
              <a:gd name="connsiteY73" fmla="*/ 326168 h 931652"/>
              <a:gd name="connsiteX74" fmla="*/ 411268 w 1214825"/>
              <a:gd name="connsiteY74" fmla="*/ 324092 h 931652"/>
              <a:gd name="connsiteX75" fmla="*/ 407413 w 1214825"/>
              <a:gd name="connsiteY75" fmla="*/ 326464 h 931652"/>
              <a:gd name="connsiteX76" fmla="*/ 405930 w 1214825"/>
              <a:gd name="connsiteY76" fmla="*/ 329726 h 931652"/>
              <a:gd name="connsiteX77" fmla="*/ 407116 w 1214825"/>
              <a:gd name="connsiteY77" fmla="*/ 334173 h 931652"/>
              <a:gd name="connsiteX78" fmla="*/ 409192 w 1214825"/>
              <a:gd name="connsiteY78" fmla="*/ 332987 h 931652"/>
              <a:gd name="connsiteX79" fmla="*/ 413047 w 1214825"/>
              <a:gd name="connsiteY79" fmla="*/ 269236 h 931652"/>
              <a:gd name="connsiteX80" fmla="*/ 416308 w 1214825"/>
              <a:gd name="connsiteY80" fmla="*/ 264492 h 931652"/>
              <a:gd name="connsiteX81" fmla="*/ 416308 w 1214825"/>
              <a:gd name="connsiteY81" fmla="*/ 262120 h 931652"/>
              <a:gd name="connsiteX82" fmla="*/ 410082 w 1214825"/>
              <a:gd name="connsiteY82" fmla="*/ 263899 h 931652"/>
              <a:gd name="connsiteX83" fmla="*/ 407413 w 1214825"/>
              <a:gd name="connsiteY83" fmla="*/ 267754 h 931652"/>
              <a:gd name="connsiteX84" fmla="*/ 407413 w 1214825"/>
              <a:gd name="connsiteY84" fmla="*/ 270126 h 931652"/>
              <a:gd name="connsiteX85" fmla="*/ 409192 w 1214825"/>
              <a:gd name="connsiteY85" fmla="*/ 272202 h 931652"/>
              <a:gd name="connsiteX86" fmla="*/ 413047 w 1214825"/>
              <a:gd name="connsiteY86" fmla="*/ 269236 h 931652"/>
              <a:gd name="connsiteX87" fmla="*/ 746627 w 1214825"/>
              <a:gd name="connsiteY87" fmla="*/ 0 h 931652"/>
              <a:gd name="connsiteX88" fmla="*/ 713121 w 1214825"/>
              <a:gd name="connsiteY88" fmla="*/ 11564 h 931652"/>
              <a:gd name="connsiteX89" fmla="*/ 656486 w 1214825"/>
              <a:gd name="connsiteY89" fmla="*/ 31134 h 931652"/>
              <a:gd name="connsiteX90" fmla="*/ 599852 w 1214825"/>
              <a:gd name="connsiteY90" fmla="*/ 50408 h 931652"/>
              <a:gd name="connsiteX91" fmla="*/ 568124 w 1214825"/>
              <a:gd name="connsiteY91" fmla="*/ 61082 h 931652"/>
              <a:gd name="connsiteX92" fmla="*/ 561898 w 1214825"/>
              <a:gd name="connsiteY92" fmla="*/ 63158 h 931652"/>
              <a:gd name="connsiteX93" fmla="*/ 554782 w 1214825"/>
              <a:gd name="connsiteY93" fmla="*/ 66420 h 931652"/>
              <a:gd name="connsiteX94" fmla="*/ 541438 w 1214825"/>
              <a:gd name="connsiteY94" fmla="*/ 69681 h 931652"/>
              <a:gd name="connsiteX95" fmla="*/ 524536 w 1214825"/>
              <a:gd name="connsiteY95" fmla="*/ 82728 h 931652"/>
              <a:gd name="connsiteX96" fmla="*/ 503781 w 1214825"/>
              <a:gd name="connsiteY96" fmla="*/ 104967 h 931652"/>
              <a:gd name="connsiteX97" fmla="*/ 481245 w 1214825"/>
              <a:gd name="connsiteY97" fmla="*/ 139955 h 931652"/>
              <a:gd name="connsiteX98" fmla="*/ 444181 w 1214825"/>
              <a:gd name="connsiteY98" fmla="*/ 211712 h 931652"/>
              <a:gd name="connsiteX99" fmla="*/ 443884 w 1214825"/>
              <a:gd name="connsiteY99" fmla="*/ 213195 h 931652"/>
              <a:gd name="connsiteX100" fmla="*/ 445960 w 1214825"/>
              <a:gd name="connsiteY100" fmla="*/ 213788 h 931652"/>
              <a:gd name="connsiteX101" fmla="*/ 448925 w 1214825"/>
              <a:gd name="connsiteY101" fmla="*/ 218532 h 931652"/>
              <a:gd name="connsiteX102" fmla="*/ 448628 w 1214825"/>
              <a:gd name="connsiteY102" fmla="*/ 224759 h 931652"/>
              <a:gd name="connsiteX103" fmla="*/ 444773 w 1214825"/>
              <a:gd name="connsiteY103" fmla="*/ 233061 h 931652"/>
              <a:gd name="connsiteX104" fmla="*/ 401186 w 1214825"/>
              <a:gd name="connsiteY104" fmla="*/ 293254 h 931652"/>
              <a:gd name="connsiteX105" fmla="*/ 389622 w 1214825"/>
              <a:gd name="connsiteY105" fmla="*/ 313417 h 931652"/>
              <a:gd name="connsiteX106" fmla="*/ 398221 w 1214825"/>
              <a:gd name="connsiteY106" fmla="*/ 320237 h 931652"/>
              <a:gd name="connsiteX107" fmla="*/ 399703 w 1214825"/>
              <a:gd name="connsiteY107" fmla="*/ 324092 h 931652"/>
              <a:gd name="connsiteX108" fmla="*/ 402965 w 1214825"/>
              <a:gd name="connsiteY108" fmla="*/ 322313 h 931652"/>
              <a:gd name="connsiteX109" fmla="*/ 412453 w 1214825"/>
              <a:gd name="connsiteY109" fmla="*/ 311342 h 931652"/>
              <a:gd name="connsiteX110" fmla="*/ 416011 w 1214825"/>
              <a:gd name="connsiteY110" fmla="*/ 311045 h 931652"/>
              <a:gd name="connsiteX111" fmla="*/ 418384 w 1214825"/>
              <a:gd name="connsiteY111" fmla="*/ 312528 h 931652"/>
              <a:gd name="connsiteX112" fmla="*/ 420756 w 1214825"/>
              <a:gd name="connsiteY112" fmla="*/ 316976 h 931652"/>
              <a:gd name="connsiteX113" fmla="*/ 417791 w 1214825"/>
              <a:gd name="connsiteY113" fmla="*/ 327057 h 931652"/>
              <a:gd name="connsiteX114" fmla="*/ 420756 w 1214825"/>
              <a:gd name="connsiteY114" fmla="*/ 328243 h 931652"/>
              <a:gd name="connsiteX115" fmla="*/ 430541 w 1214825"/>
              <a:gd name="connsiteY115" fmla="*/ 323202 h 931652"/>
              <a:gd name="connsiteX116" fmla="*/ 435286 w 1214825"/>
              <a:gd name="connsiteY116" fmla="*/ 322906 h 931652"/>
              <a:gd name="connsiteX117" fmla="*/ 433210 w 1214825"/>
              <a:gd name="connsiteY117" fmla="*/ 330319 h 931652"/>
              <a:gd name="connsiteX118" fmla="*/ 429058 w 1214825"/>
              <a:gd name="connsiteY118" fmla="*/ 335953 h 931652"/>
              <a:gd name="connsiteX119" fmla="*/ 429355 w 1214825"/>
              <a:gd name="connsiteY119" fmla="*/ 340104 h 931652"/>
              <a:gd name="connsiteX120" fmla="*/ 424907 w 1214825"/>
              <a:gd name="connsiteY120" fmla="*/ 353447 h 931652"/>
              <a:gd name="connsiteX121" fmla="*/ 421942 w 1214825"/>
              <a:gd name="connsiteY121" fmla="*/ 356412 h 931652"/>
              <a:gd name="connsiteX122" fmla="*/ 419570 w 1214825"/>
              <a:gd name="connsiteY122" fmla="*/ 355523 h 931652"/>
              <a:gd name="connsiteX123" fmla="*/ 418681 w 1214825"/>
              <a:gd name="connsiteY123" fmla="*/ 350778 h 931652"/>
              <a:gd name="connsiteX124" fmla="*/ 412750 w 1214825"/>
              <a:gd name="connsiteY124" fmla="*/ 358191 h 931652"/>
              <a:gd name="connsiteX125" fmla="*/ 413343 w 1214825"/>
              <a:gd name="connsiteY125" fmla="*/ 362342 h 931652"/>
              <a:gd name="connsiteX126" fmla="*/ 418681 w 1214825"/>
              <a:gd name="connsiteY126" fmla="*/ 364715 h 931652"/>
              <a:gd name="connsiteX127" fmla="*/ 423721 w 1214825"/>
              <a:gd name="connsiteY127" fmla="*/ 369755 h 931652"/>
              <a:gd name="connsiteX128" fmla="*/ 428465 w 1214825"/>
              <a:gd name="connsiteY128" fmla="*/ 377168 h 931652"/>
              <a:gd name="connsiteX129" fmla="*/ 434692 w 1214825"/>
              <a:gd name="connsiteY129" fmla="*/ 394366 h 931652"/>
              <a:gd name="connsiteX130" fmla="*/ 437065 w 1214825"/>
              <a:gd name="connsiteY130" fmla="*/ 397331 h 931652"/>
              <a:gd name="connsiteX131" fmla="*/ 438250 w 1214825"/>
              <a:gd name="connsiteY131" fmla="*/ 398814 h 931652"/>
              <a:gd name="connsiteX132" fmla="*/ 438250 w 1214825"/>
              <a:gd name="connsiteY132" fmla="*/ 400889 h 931652"/>
              <a:gd name="connsiteX133" fmla="*/ 438844 w 1214825"/>
              <a:gd name="connsiteY133" fmla="*/ 405337 h 931652"/>
              <a:gd name="connsiteX134" fmla="*/ 441512 w 1214825"/>
              <a:gd name="connsiteY134" fmla="*/ 408599 h 931652"/>
              <a:gd name="connsiteX135" fmla="*/ 441512 w 1214825"/>
              <a:gd name="connsiteY135" fmla="*/ 413343 h 931652"/>
              <a:gd name="connsiteX136" fmla="*/ 438844 w 1214825"/>
              <a:gd name="connsiteY136" fmla="*/ 419274 h 931652"/>
              <a:gd name="connsiteX137" fmla="*/ 431431 w 1214825"/>
              <a:gd name="connsiteY137" fmla="*/ 424314 h 931652"/>
              <a:gd name="connsiteX138" fmla="*/ 419274 w 1214825"/>
              <a:gd name="connsiteY138" fmla="*/ 428465 h 931652"/>
              <a:gd name="connsiteX139" fmla="*/ 407116 w 1214825"/>
              <a:gd name="connsiteY139" fmla="*/ 438251 h 931652"/>
              <a:gd name="connsiteX140" fmla="*/ 394959 w 1214825"/>
              <a:gd name="connsiteY140" fmla="*/ 453669 h 931652"/>
              <a:gd name="connsiteX141" fmla="*/ 387249 w 1214825"/>
              <a:gd name="connsiteY141" fmla="*/ 466420 h 931652"/>
              <a:gd name="connsiteX142" fmla="*/ 383988 w 1214825"/>
              <a:gd name="connsiteY142" fmla="*/ 476798 h 931652"/>
              <a:gd name="connsiteX143" fmla="*/ 380727 w 1214825"/>
              <a:gd name="connsiteY143" fmla="*/ 481838 h 931652"/>
              <a:gd name="connsiteX144" fmla="*/ 377465 w 1214825"/>
              <a:gd name="connsiteY144" fmla="*/ 481245 h 931652"/>
              <a:gd name="connsiteX145" fmla="*/ 359081 w 1214825"/>
              <a:gd name="connsiteY145" fmla="*/ 494588 h 931652"/>
              <a:gd name="connsiteX146" fmla="*/ 353150 w 1214825"/>
              <a:gd name="connsiteY146" fmla="*/ 501705 h 931652"/>
              <a:gd name="connsiteX147" fmla="*/ 352557 w 1214825"/>
              <a:gd name="connsiteY147" fmla="*/ 506449 h 931652"/>
              <a:gd name="connsiteX148" fmla="*/ 350778 w 1214825"/>
              <a:gd name="connsiteY148" fmla="*/ 507932 h 931652"/>
              <a:gd name="connsiteX149" fmla="*/ 348110 w 1214825"/>
              <a:gd name="connsiteY149" fmla="*/ 505856 h 931652"/>
              <a:gd name="connsiteX150" fmla="*/ 332987 w 1214825"/>
              <a:gd name="connsiteY150" fmla="*/ 507932 h 931652"/>
              <a:gd name="connsiteX151" fmla="*/ 305412 w 1214825"/>
              <a:gd name="connsiteY151" fmla="*/ 514455 h 931652"/>
              <a:gd name="connsiteX152" fmla="*/ 284359 w 1214825"/>
              <a:gd name="connsiteY152" fmla="*/ 522164 h 931652"/>
              <a:gd name="connsiteX153" fmla="*/ 270126 w 1214825"/>
              <a:gd name="connsiteY153" fmla="*/ 530763 h 931652"/>
              <a:gd name="connsiteX154" fmla="*/ 255893 w 1214825"/>
              <a:gd name="connsiteY154" fmla="*/ 532246 h 931652"/>
              <a:gd name="connsiteX155" fmla="*/ 241660 w 1214825"/>
              <a:gd name="connsiteY155" fmla="*/ 526909 h 931652"/>
              <a:gd name="connsiteX156" fmla="*/ 221201 w 1214825"/>
              <a:gd name="connsiteY156" fmla="*/ 525426 h 931652"/>
              <a:gd name="connsiteX157" fmla="*/ 171090 w 1214825"/>
              <a:gd name="connsiteY157" fmla="*/ 531357 h 931652"/>
              <a:gd name="connsiteX158" fmla="*/ 131950 w 1214825"/>
              <a:gd name="connsiteY158" fmla="*/ 543810 h 931652"/>
              <a:gd name="connsiteX159" fmla="*/ 100222 w 1214825"/>
              <a:gd name="connsiteY159" fmla="*/ 558043 h 931652"/>
              <a:gd name="connsiteX160" fmla="*/ 52187 w 1214825"/>
              <a:gd name="connsiteY160" fmla="*/ 587398 h 931652"/>
              <a:gd name="connsiteX161" fmla="*/ 51001 w 1214825"/>
              <a:gd name="connsiteY161" fmla="*/ 588288 h 931652"/>
              <a:gd name="connsiteX162" fmla="*/ 51297 w 1214825"/>
              <a:gd name="connsiteY162" fmla="*/ 589177 h 931652"/>
              <a:gd name="connsiteX163" fmla="*/ 59303 w 1214825"/>
              <a:gd name="connsiteY163" fmla="*/ 624166 h 931652"/>
              <a:gd name="connsiteX164" fmla="*/ 83914 w 1214825"/>
              <a:gd name="connsiteY164" fmla="*/ 625352 h 931652"/>
              <a:gd name="connsiteX165" fmla="*/ 86583 w 1214825"/>
              <a:gd name="connsiteY165" fmla="*/ 627428 h 931652"/>
              <a:gd name="connsiteX166" fmla="*/ 87176 w 1214825"/>
              <a:gd name="connsiteY166" fmla="*/ 632468 h 931652"/>
              <a:gd name="connsiteX167" fmla="*/ 85693 w 1214825"/>
              <a:gd name="connsiteY167" fmla="*/ 640474 h 931652"/>
              <a:gd name="connsiteX168" fmla="*/ 88955 w 1214825"/>
              <a:gd name="connsiteY168" fmla="*/ 650259 h 931652"/>
              <a:gd name="connsiteX169" fmla="*/ 96961 w 1214825"/>
              <a:gd name="connsiteY169" fmla="*/ 661527 h 931652"/>
              <a:gd name="connsiteX170" fmla="*/ 101705 w 1214825"/>
              <a:gd name="connsiteY170" fmla="*/ 671015 h 931652"/>
              <a:gd name="connsiteX171" fmla="*/ 102891 w 1214825"/>
              <a:gd name="connsiteY171" fmla="*/ 678725 h 931652"/>
              <a:gd name="connsiteX172" fmla="*/ 98740 w 1214825"/>
              <a:gd name="connsiteY172" fmla="*/ 687324 h 931652"/>
              <a:gd name="connsiteX173" fmla="*/ 89548 w 1214825"/>
              <a:gd name="connsiteY173" fmla="*/ 696812 h 931652"/>
              <a:gd name="connsiteX174" fmla="*/ 81838 w 1214825"/>
              <a:gd name="connsiteY174" fmla="*/ 709266 h 931652"/>
              <a:gd name="connsiteX175" fmla="*/ 76204 w 1214825"/>
              <a:gd name="connsiteY175" fmla="*/ 725574 h 931652"/>
              <a:gd name="connsiteX176" fmla="*/ 66716 w 1214825"/>
              <a:gd name="connsiteY176" fmla="*/ 740104 h 931652"/>
              <a:gd name="connsiteX177" fmla="*/ 53373 w 1214825"/>
              <a:gd name="connsiteY177" fmla="*/ 752854 h 931652"/>
              <a:gd name="connsiteX178" fmla="*/ 41512 w 1214825"/>
              <a:gd name="connsiteY178" fmla="*/ 767680 h 931652"/>
              <a:gd name="connsiteX179" fmla="*/ 30837 w 1214825"/>
              <a:gd name="connsiteY179" fmla="*/ 784581 h 931652"/>
              <a:gd name="connsiteX180" fmla="*/ 7413 w 1214825"/>
              <a:gd name="connsiteY180" fmla="*/ 810082 h 931652"/>
              <a:gd name="connsiteX181" fmla="*/ 0 w 1214825"/>
              <a:gd name="connsiteY181" fmla="*/ 817198 h 931652"/>
              <a:gd name="connsiteX182" fmla="*/ 296 w 1214825"/>
              <a:gd name="connsiteY182" fmla="*/ 818384 h 931652"/>
              <a:gd name="connsiteX183" fmla="*/ 7116 w 1214825"/>
              <a:gd name="connsiteY183" fmla="*/ 845367 h 931652"/>
              <a:gd name="connsiteX184" fmla="*/ 13639 w 1214825"/>
              <a:gd name="connsiteY184" fmla="*/ 872646 h 931652"/>
              <a:gd name="connsiteX185" fmla="*/ 74425 w 1214825"/>
              <a:gd name="connsiteY185" fmla="*/ 856931 h 931652"/>
              <a:gd name="connsiteX186" fmla="*/ 135211 w 1214825"/>
              <a:gd name="connsiteY186" fmla="*/ 840919 h 931652"/>
              <a:gd name="connsiteX187" fmla="*/ 155374 w 1214825"/>
              <a:gd name="connsiteY187" fmla="*/ 835582 h 931652"/>
              <a:gd name="connsiteX188" fmla="*/ 175537 w 1214825"/>
              <a:gd name="connsiteY188" fmla="*/ 830245 h 931652"/>
              <a:gd name="connsiteX189" fmla="*/ 195700 w 1214825"/>
              <a:gd name="connsiteY189" fmla="*/ 824611 h 931652"/>
              <a:gd name="connsiteX190" fmla="*/ 215864 w 1214825"/>
              <a:gd name="connsiteY190" fmla="*/ 819273 h 931652"/>
              <a:gd name="connsiteX191" fmla="*/ 256190 w 1214825"/>
              <a:gd name="connsiteY191" fmla="*/ 808006 h 931652"/>
              <a:gd name="connsiteX192" fmla="*/ 276353 w 1214825"/>
              <a:gd name="connsiteY192" fmla="*/ 802372 h 931652"/>
              <a:gd name="connsiteX193" fmla="*/ 296516 w 1214825"/>
              <a:gd name="connsiteY193" fmla="*/ 796738 h 931652"/>
              <a:gd name="connsiteX194" fmla="*/ 357005 w 1214825"/>
              <a:gd name="connsiteY194" fmla="*/ 779837 h 931652"/>
              <a:gd name="connsiteX195" fmla="*/ 377168 w 1214825"/>
              <a:gd name="connsiteY195" fmla="*/ 773907 h 931652"/>
              <a:gd name="connsiteX196" fmla="*/ 397332 w 1214825"/>
              <a:gd name="connsiteY196" fmla="*/ 768273 h 931652"/>
              <a:gd name="connsiteX197" fmla="*/ 437361 w 1214825"/>
              <a:gd name="connsiteY197" fmla="*/ 756412 h 931652"/>
              <a:gd name="connsiteX198" fmla="*/ 457524 w 1214825"/>
              <a:gd name="connsiteY198" fmla="*/ 750482 h 931652"/>
              <a:gd name="connsiteX199" fmla="*/ 477687 w 1214825"/>
              <a:gd name="connsiteY199" fmla="*/ 744551 h 931652"/>
              <a:gd name="connsiteX200" fmla="*/ 497553 w 1214825"/>
              <a:gd name="connsiteY200" fmla="*/ 738621 h 931652"/>
              <a:gd name="connsiteX201" fmla="*/ 557746 w 1214825"/>
              <a:gd name="connsiteY201" fmla="*/ 720534 h 931652"/>
              <a:gd name="connsiteX202" fmla="*/ 597480 w 1214825"/>
              <a:gd name="connsiteY202" fmla="*/ 708377 h 931652"/>
              <a:gd name="connsiteX203" fmla="*/ 617643 w 1214825"/>
              <a:gd name="connsiteY203" fmla="*/ 702150 h 931652"/>
              <a:gd name="connsiteX204" fmla="*/ 637509 w 1214825"/>
              <a:gd name="connsiteY204" fmla="*/ 695923 h 931652"/>
              <a:gd name="connsiteX205" fmla="*/ 657376 w 1214825"/>
              <a:gd name="connsiteY205" fmla="*/ 689696 h 931652"/>
              <a:gd name="connsiteX206" fmla="*/ 671609 w 1214825"/>
              <a:gd name="connsiteY206" fmla="*/ 696516 h 931652"/>
              <a:gd name="connsiteX207" fmla="*/ 679911 w 1214825"/>
              <a:gd name="connsiteY207" fmla="*/ 705708 h 931652"/>
              <a:gd name="connsiteX208" fmla="*/ 699185 w 1214825"/>
              <a:gd name="connsiteY208" fmla="*/ 708080 h 931652"/>
              <a:gd name="connsiteX209" fmla="*/ 704225 w 1214825"/>
              <a:gd name="connsiteY209" fmla="*/ 711342 h 931652"/>
              <a:gd name="connsiteX210" fmla="*/ 706301 w 1214825"/>
              <a:gd name="connsiteY210" fmla="*/ 717568 h 931652"/>
              <a:gd name="connsiteX211" fmla="*/ 714307 w 1214825"/>
              <a:gd name="connsiteY211" fmla="*/ 722609 h 931652"/>
              <a:gd name="connsiteX212" fmla="*/ 715493 w 1214825"/>
              <a:gd name="connsiteY212" fmla="*/ 733580 h 931652"/>
              <a:gd name="connsiteX213" fmla="*/ 718458 w 1214825"/>
              <a:gd name="connsiteY213" fmla="*/ 742772 h 931652"/>
              <a:gd name="connsiteX214" fmla="*/ 724092 w 1214825"/>
              <a:gd name="connsiteY214" fmla="*/ 753743 h 931652"/>
              <a:gd name="connsiteX215" fmla="*/ 731505 w 1214825"/>
              <a:gd name="connsiteY215" fmla="*/ 763529 h 931652"/>
              <a:gd name="connsiteX216" fmla="*/ 740400 w 1214825"/>
              <a:gd name="connsiteY216" fmla="*/ 770645 h 931652"/>
              <a:gd name="connsiteX217" fmla="*/ 748999 w 1214825"/>
              <a:gd name="connsiteY217" fmla="*/ 775093 h 931652"/>
              <a:gd name="connsiteX218" fmla="*/ 778058 w 1214825"/>
              <a:gd name="connsiteY218" fmla="*/ 776575 h 931652"/>
              <a:gd name="connsiteX219" fmla="*/ 784877 w 1214825"/>
              <a:gd name="connsiteY219" fmla="*/ 780726 h 931652"/>
              <a:gd name="connsiteX220" fmla="*/ 790215 w 1214825"/>
              <a:gd name="connsiteY220" fmla="*/ 787250 h 931652"/>
              <a:gd name="connsiteX221" fmla="*/ 807413 w 1214825"/>
              <a:gd name="connsiteY221" fmla="*/ 791697 h 931652"/>
              <a:gd name="connsiteX222" fmla="*/ 824610 w 1214825"/>
              <a:gd name="connsiteY222" fmla="*/ 796145 h 931652"/>
              <a:gd name="connsiteX223" fmla="*/ 841809 w 1214825"/>
              <a:gd name="connsiteY223" fmla="*/ 800593 h 931652"/>
              <a:gd name="connsiteX224" fmla="*/ 859006 w 1214825"/>
              <a:gd name="connsiteY224" fmla="*/ 804744 h 931652"/>
              <a:gd name="connsiteX225" fmla="*/ 876205 w 1214825"/>
              <a:gd name="connsiteY225" fmla="*/ 809192 h 931652"/>
              <a:gd name="connsiteX226" fmla="*/ 910601 w 1214825"/>
              <a:gd name="connsiteY226" fmla="*/ 817791 h 931652"/>
              <a:gd name="connsiteX227" fmla="*/ 927501 w 1214825"/>
              <a:gd name="connsiteY227" fmla="*/ 822239 h 931652"/>
              <a:gd name="connsiteX228" fmla="*/ 927501 w 1214825"/>
              <a:gd name="connsiteY228" fmla="*/ 821349 h 931652"/>
              <a:gd name="connsiteX229" fmla="*/ 917420 w 1214825"/>
              <a:gd name="connsiteY229" fmla="*/ 794070 h 931652"/>
              <a:gd name="connsiteX230" fmla="*/ 902594 w 1214825"/>
              <a:gd name="connsiteY230" fmla="*/ 773907 h 931652"/>
              <a:gd name="connsiteX231" fmla="*/ 911193 w 1214825"/>
              <a:gd name="connsiteY231" fmla="*/ 778058 h 931652"/>
              <a:gd name="connsiteX232" fmla="*/ 920385 w 1214825"/>
              <a:gd name="connsiteY232" fmla="*/ 785471 h 931652"/>
              <a:gd name="connsiteX233" fmla="*/ 928984 w 1214825"/>
              <a:gd name="connsiteY233" fmla="*/ 808006 h 931652"/>
              <a:gd name="connsiteX234" fmla="*/ 932839 w 1214825"/>
              <a:gd name="connsiteY234" fmla="*/ 837954 h 931652"/>
              <a:gd name="connsiteX235" fmla="*/ 931356 w 1214825"/>
              <a:gd name="connsiteY235" fmla="*/ 854559 h 931652"/>
              <a:gd name="connsiteX236" fmla="*/ 931060 w 1214825"/>
              <a:gd name="connsiteY236" fmla="*/ 873832 h 931652"/>
              <a:gd name="connsiteX237" fmla="*/ 935211 w 1214825"/>
              <a:gd name="connsiteY237" fmla="*/ 867013 h 931652"/>
              <a:gd name="connsiteX238" fmla="*/ 938176 w 1214825"/>
              <a:gd name="connsiteY238" fmla="*/ 857524 h 931652"/>
              <a:gd name="connsiteX239" fmla="*/ 945886 w 1214825"/>
              <a:gd name="connsiteY239" fmla="*/ 851594 h 931652"/>
              <a:gd name="connsiteX240" fmla="*/ 953299 w 1214825"/>
              <a:gd name="connsiteY240" fmla="*/ 838547 h 931652"/>
              <a:gd name="connsiteX241" fmla="*/ 963380 w 1214825"/>
              <a:gd name="connsiteY241" fmla="*/ 816012 h 931652"/>
              <a:gd name="connsiteX242" fmla="*/ 967828 w 1214825"/>
              <a:gd name="connsiteY242" fmla="*/ 808895 h 931652"/>
              <a:gd name="connsiteX243" fmla="*/ 957153 w 1214825"/>
              <a:gd name="connsiteY243" fmla="*/ 798221 h 931652"/>
              <a:gd name="connsiteX244" fmla="*/ 947961 w 1214825"/>
              <a:gd name="connsiteY244" fmla="*/ 790215 h 931652"/>
              <a:gd name="connsiteX245" fmla="*/ 957450 w 1214825"/>
              <a:gd name="connsiteY245" fmla="*/ 778651 h 931652"/>
              <a:gd name="connsiteX246" fmla="*/ 964566 w 1214825"/>
              <a:gd name="connsiteY246" fmla="*/ 769755 h 931652"/>
              <a:gd name="connsiteX247" fmla="*/ 971089 w 1214825"/>
              <a:gd name="connsiteY247" fmla="*/ 761156 h 931652"/>
              <a:gd name="connsiteX248" fmla="*/ 975241 w 1214825"/>
              <a:gd name="connsiteY248" fmla="*/ 755819 h 931652"/>
              <a:gd name="connsiteX249" fmla="*/ 961601 w 1214825"/>
              <a:gd name="connsiteY249" fmla="*/ 743662 h 931652"/>
              <a:gd name="connsiteX250" fmla="*/ 942031 w 1214825"/>
              <a:gd name="connsiteY250" fmla="*/ 666864 h 931652"/>
              <a:gd name="connsiteX251" fmla="*/ 931950 w 1214825"/>
              <a:gd name="connsiteY251" fmla="*/ 628317 h 931652"/>
              <a:gd name="connsiteX252" fmla="*/ 927205 w 1214825"/>
              <a:gd name="connsiteY252" fmla="*/ 609044 h 931652"/>
              <a:gd name="connsiteX253" fmla="*/ 922164 w 1214825"/>
              <a:gd name="connsiteY253" fmla="*/ 589770 h 931652"/>
              <a:gd name="connsiteX254" fmla="*/ 916827 w 1214825"/>
              <a:gd name="connsiteY254" fmla="*/ 586212 h 931652"/>
              <a:gd name="connsiteX255" fmla="*/ 915938 w 1214825"/>
              <a:gd name="connsiteY255" fmla="*/ 567828 h 931652"/>
              <a:gd name="connsiteX256" fmla="*/ 915048 w 1214825"/>
              <a:gd name="connsiteY256" fmla="*/ 549740 h 931652"/>
              <a:gd name="connsiteX257" fmla="*/ 914159 w 1214825"/>
              <a:gd name="connsiteY257" fmla="*/ 531653 h 931652"/>
              <a:gd name="connsiteX258" fmla="*/ 913269 w 1214825"/>
              <a:gd name="connsiteY258" fmla="*/ 513566 h 931652"/>
              <a:gd name="connsiteX259" fmla="*/ 912380 w 1214825"/>
              <a:gd name="connsiteY259" fmla="*/ 495478 h 931652"/>
              <a:gd name="connsiteX260" fmla="*/ 911490 w 1214825"/>
              <a:gd name="connsiteY260" fmla="*/ 477391 h 931652"/>
              <a:gd name="connsiteX261" fmla="*/ 910601 w 1214825"/>
              <a:gd name="connsiteY261" fmla="*/ 459303 h 931652"/>
              <a:gd name="connsiteX262" fmla="*/ 909711 w 1214825"/>
              <a:gd name="connsiteY262" fmla="*/ 441216 h 931652"/>
              <a:gd name="connsiteX263" fmla="*/ 902001 w 1214825"/>
              <a:gd name="connsiteY263" fmla="*/ 430541 h 931652"/>
              <a:gd name="connsiteX264" fmla="*/ 900519 w 1214825"/>
              <a:gd name="connsiteY264" fmla="*/ 419570 h 931652"/>
              <a:gd name="connsiteX265" fmla="*/ 896368 w 1214825"/>
              <a:gd name="connsiteY265" fmla="*/ 405634 h 931652"/>
              <a:gd name="connsiteX266" fmla="*/ 890734 w 1214825"/>
              <a:gd name="connsiteY266" fmla="*/ 387250 h 931652"/>
              <a:gd name="connsiteX267" fmla="*/ 884507 w 1214825"/>
              <a:gd name="connsiteY267" fmla="*/ 367087 h 931652"/>
              <a:gd name="connsiteX268" fmla="*/ 875908 w 1214825"/>
              <a:gd name="connsiteY268" fmla="*/ 339511 h 931652"/>
              <a:gd name="connsiteX269" fmla="*/ 870274 w 1214825"/>
              <a:gd name="connsiteY269" fmla="*/ 321127 h 931652"/>
              <a:gd name="connsiteX270" fmla="*/ 864937 w 1214825"/>
              <a:gd name="connsiteY270" fmla="*/ 304818 h 931652"/>
              <a:gd name="connsiteX271" fmla="*/ 858117 w 1214825"/>
              <a:gd name="connsiteY271" fmla="*/ 282283 h 931652"/>
              <a:gd name="connsiteX272" fmla="*/ 845664 w 1214825"/>
              <a:gd name="connsiteY272" fmla="*/ 272795 h 931652"/>
              <a:gd name="connsiteX273" fmla="*/ 841512 w 1214825"/>
              <a:gd name="connsiteY273" fmla="*/ 271905 h 931652"/>
              <a:gd name="connsiteX274" fmla="*/ 839436 w 1214825"/>
              <a:gd name="connsiteY274" fmla="*/ 273981 h 931652"/>
              <a:gd name="connsiteX275" fmla="*/ 836175 w 1214825"/>
              <a:gd name="connsiteY275" fmla="*/ 284359 h 931652"/>
              <a:gd name="connsiteX276" fmla="*/ 834099 w 1214825"/>
              <a:gd name="connsiteY276" fmla="*/ 284952 h 931652"/>
              <a:gd name="connsiteX277" fmla="*/ 831727 w 1214825"/>
              <a:gd name="connsiteY277" fmla="*/ 283469 h 931652"/>
              <a:gd name="connsiteX278" fmla="*/ 829651 w 1214825"/>
              <a:gd name="connsiteY278" fmla="*/ 275760 h 931652"/>
              <a:gd name="connsiteX279" fmla="*/ 826093 w 1214825"/>
              <a:gd name="connsiteY279" fmla="*/ 247294 h 931652"/>
              <a:gd name="connsiteX280" fmla="*/ 823425 w 1214825"/>
              <a:gd name="connsiteY280" fmla="*/ 238992 h 931652"/>
              <a:gd name="connsiteX281" fmla="*/ 817791 w 1214825"/>
              <a:gd name="connsiteY281" fmla="*/ 225352 h 931652"/>
              <a:gd name="connsiteX282" fmla="*/ 801186 w 1214825"/>
              <a:gd name="connsiteY282" fmla="*/ 195404 h 931652"/>
              <a:gd name="connsiteX283" fmla="*/ 798518 w 1214825"/>
              <a:gd name="connsiteY283" fmla="*/ 188288 h 931652"/>
              <a:gd name="connsiteX284" fmla="*/ 797035 w 1214825"/>
              <a:gd name="connsiteY284" fmla="*/ 175537 h 931652"/>
              <a:gd name="connsiteX285" fmla="*/ 797331 w 1214825"/>
              <a:gd name="connsiteY285" fmla="*/ 163084 h 931652"/>
              <a:gd name="connsiteX286" fmla="*/ 800297 w 1214825"/>
              <a:gd name="connsiteY286" fmla="*/ 149444 h 931652"/>
              <a:gd name="connsiteX287" fmla="*/ 800297 w 1214825"/>
              <a:gd name="connsiteY287" fmla="*/ 144107 h 931652"/>
              <a:gd name="connsiteX288" fmla="*/ 793180 w 1214825"/>
              <a:gd name="connsiteY288" fmla="*/ 124833 h 931652"/>
              <a:gd name="connsiteX289" fmla="*/ 789029 w 1214825"/>
              <a:gd name="connsiteY289" fmla="*/ 105856 h 931652"/>
              <a:gd name="connsiteX290" fmla="*/ 771238 w 1214825"/>
              <a:gd name="connsiteY290" fmla="*/ 81542 h 931652"/>
              <a:gd name="connsiteX291" fmla="*/ 762639 w 1214825"/>
              <a:gd name="connsiteY291" fmla="*/ 45367 h 931652"/>
              <a:gd name="connsiteX292" fmla="*/ 754633 w 1214825"/>
              <a:gd name="connsiteY292" fmla="*/ 29355 h 931652"/>
              <a:gd name="connsiteX293" fmla="*/ 752261 w 1214825"/>
              <a:gd name="connsiteY293" fmla="*/ 12750 h 931652"/>
              <a:gd name="connsiteX294" fmla="*/ 746627 w 1214825"/>
              <a:gd name="connsiteY294" fmla="*/ 0 h 93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</a:cxnLst>
            <a:rect l="l" t="t" r="r" b="b"/>
            <a:pathLst>
              <a:path w="1214825" h="931652">
                <a:moveTo>
                  <a:pt x="916234" y="928391"/>
                </a:moveTo>
                <a:lnTo>
                  <a:pt x="922461" y="922164"/>
                </a:lnTo>
                <a:lnTo>
                  <a:pt x="928391" y="910304"/>
                </a:lnTo>
                <a:lnTo>
                  <a:pt x="928391" y="904077"/>
                </a:lnTo>
                <a:lnTo>
                  <a:pt x="926019" y="897554"/>
                </a:lnTo>
                <a:lnTo>
                  <a:pt x="920682" y="897257"/>
                </a:lnTo>
                <a:lnTo>
                  <a:pt x="910601" y="910304"/>
                </a:lnTo>
                <a:lnTo>
                  <a:pt x="909414" y="931653"/>
                </a:lnTo>
                <a:lnTo>
                  <a:pt x="916234" y="928391"/>
                </a:lnTo>
                <a:close/>
                <a:moveTo>
                  <a:pt x="1131504" y="752854"/>
                </a:moveTo>
                <a:lnTo>
                  <a:pt x="1140104" y="738325"/>
                </a:lnTo>
                <a:lnTo>
                  <a:pt x="1154633" y="707784"/>
                </a:lnTo>
                <a:lnTo>
                  <a:pt x="1142180" y="718458"/>
                </a:lnTo>
                <a:lnTo>
                  <a:pt x="1124092" y="746627"/>
                </a:lnTo>
                <a:lnTo>
                  <a:pt x="1114604" y="757895"/>
                </a:lnTo>
                <a:lnTo>
                  <a:pt x="1086434" y="772127"/>
                </a:lnTo>
                <a:lnTo>
                  <a:pt x="1057080" y="783692"/>
                </a:lnTo>
                <a:lnTo>
                  <a:pt x="1046405" y="789325"/>
                </a:lnTo>
                <a:lnTo>
                  <a:pt x="1037213" y="798221"/>
                </a:lnTo>
                <a:lnTo>
                  <a:pt x="1024166" y="804151"/>
                </a:lnTo>
                <a:lnTo>
                  <a:pt x="1009340" y="805041"/>
                </a:lnTo>
                <a:lnTo>
                  <a:pt x="1004596" y="807413"/>
                </a:lnTo>
                <a:lnTo>
                  <a:pt x="1000741" y="811861"/>
                </a:lnTo>
                <a:lnTo>
                  <a:pt x="994514" y="815715"/>
                </a:lnTo>
                <a:lnTo>
                  <a:pt x="981764" y="820163"/>
                </a:lnTo>
                <a:lnTo>
                  <a:pt x="977317" y="824611"/>
                </a:lnTo>
                <a:lnTo>
                  <a:pt x="974055" y="831134"/>
                </a:lnTo>
                <a:lnTo>
                  <a:pt x="975538" y="840030"/>
                </a:lnTo>
                <a:lnTo>
                  <a:pt x="967235" y="835878"/>
                </a:lnTo>
                <a:lnTo>
                  <a:pt x="960415" y="846256"/>
                </a:lnTo>
                <a:lnTo>
                  <a:pt x="945292" y="860786"/>
                </a:lnTo>
                <a:lnTo>
                  <a:pt x="936694" y="877984"/>
                </a:lnTo>
                <a:lnTo>
                  <a:pt x="933729" y="888362"/>
                </a:lnTo>
                <a:lnTo>
                  <a:pt x="932246" y="898740"/>
                </a:lnTo>
                <a:lnTo>
                  <a:pt x="938473" y="909414"/>
                </a:lnTo>
                <a:lnTo>
                  <a:pt x="950037" y="901705"/>
                </a:lnTo>
                <a:lnTo>
                  <a:pt x="954781" y="888658"/>
                </a:lnTo>
                <a:lnTo>
                  <a:pt x="962194" y="885100"/>
                </a:lnTo>
                <a:lnTo>
                  <a:pt x="966642" y="886879"/>
                </a:lnTo>
                <a:lnTo>
                  <a:pt x="967531" y="890734"/>
                </a:lnTo>
                <a:lnTo>
                  <a:pt x="956263" y="905560"/>
                </a:lnTo>
                <a:lnTo>
                  <a:pt x="974351" y="894589"/>
                </a:lnTo>
                <a:lnTo>
                  <a:pt x="995404" y="885990"/>
                </a:lnTo>
                <a:lnTo>
                  <a:pt x="1043439" y="855745"/>
                </a:lnTo>
                <a:lnTo>
                  <a:pt x="1049667" y="856338"/>
                </a:lnTo>
                <a:lnTo>
                  <a:pt x="1054410" y="853966"/>
                </a:lnTo>
                <a:lnTo>
                  <a:pt x="1109266" y="807709"/>
                </a:lnTo>
                <a:lnTo>
                  <a:pt x="1120830" y="800889"/>
                </a:lnTo>
                <a:lnTo>
                  <a:pt x="1136249" y="787546"/>
                </a:lnTo>
                <a:lnTo>
                  <a:pt x="1151371" y="771238"/>
                </a:lnTo>
                <a:lnTo>
                  <a:pt x="1162935" y="762935"/>
                </a:lnTo>
                <a:lnTo>
                  <a:pt x="1214825" y="707190"/>
                </a:lnTo>
                <a:lnTo>
                  <a:pt x="1201483" y="715789"/>
                </a:lnTo>
                <a:lnTo>
                  <a:pt x="1189325" y="726761"/>
                </a:lnTo>
                <a:lnTo>
                  <a:pt x="1179540" y="722016"/>
                </a:lnTo>
                <a:lnTo>
                  <a:pt x="1175092" y="724685"/>
                </a:lnTo>
                <a:lnTo>
                  <a:pt x="1161750" y="734470"/>
                </a:lnTo>
                <a:lnTo>
                  <a:pt x="1147517" y="751075"/>
                </a:lnTo>
                <a:lnTo>
                  <a:pt x="1142475" y="761453"/>
                </a:lnTo>
                <a:lnTo>
                  <a:pt x="1135656" y="767976"/>
                </a:lnTo>
                <a:lnTo>
                  <a:pt x="1125871" y="770052"/>
                </a:lnTo>
                <a:lnTo>
                  <a:pt x="1131504" y="752854"/>
                </a:lnTo>
                <a:close/>
                <a:moveTo>
                  <a:pt x="83321" y="635434"/>
                </a:moveTo>
                <a:lnTo>
                  <a:pt x="84507" y="630689"/>
                </a:lnTo>
                <a:lnTo>
                  <a:pt x="83617" y="628614"/>
                </a:lnTo>
                <a:lnTo>
                  <a:pt x="72646" y="629503"/>
                </a:lnTo>
                <a:lnTo>
                  <a:pt x="69385" y="632765"/>
                </a:lnTo>
                <a:lnTo>
                  <a:pt x="69978" y="638399"/>
                </a:lnTo>
                <a:lnTo>
                  <a:pt x="72053" y="642550"/>
                </a:lnTo>
                <a:lnTo>
                  <a:pt x="75908" y="644033"/>
                </a:lnTo>
                <a:lnTo>
                  <a:pt x="80356" y="643440"/>
                </a:lnTo>
                <a:lnTo>
                  <a:pt x="83321" y="635434"/>
                </a:lnTo>
                <a:close/>
                <a:moveTo>
                  <a:pt x="409192" y="332987"/>
                </a:moveTo>
                <a:lnTo>
                  <a:pt x="411861" y="326168"/>
                </a:lnTo>
                <a:lnTo>
                  <a:pt x="411268" y="324092"/>
                </a:lnTo>
                <a:lnTo>
                  <a:pt x="407413" y="326464"/>
                </a:lnTo>
                <a:lnTo>
                  <a:pt x="405930" y="329726"/>
                </a:lnTo>
                <a:lnTo>
                  <a:pt x="407116" y="334173"/>
                </a:lnTo>
                <a:lnTo>
                  <a:pt x="409192" y="332987"/>
                </a:lnTo>
                <a:close/>
                <a:moveTo>
                  <a:pt x="413047" y="269236"/>
                </a:moveTo>
                <a:lnTo>
                  <a:pt x="416308" y="264492"/>
                </a:lnTo>
                <a:lnTo>
                  <a:pt x="416308" y="262120"/>
                </a:lnTo>
                <a:lnTo>
                  <a:pt x="410082" y="263899"/>
                </a:lnTo>
                <a:lnTo>
                  <a:pt x="407413" y="267754"/>
                </a:lnTo>
                <a:lnTo>
                  <a:pt x="407413" y="270126"/>
                </a:lnTo>
                <a:lnTo>
                  <a:pt x="409192" y="272202"/>
                </a:lnTo>
                <a:lnTo>
                  <a:pt x="413047" y="269236"/>
                </a:lnTo>
                <a:close/>
                <a:moveTo>
                  <a:pt x="746627" y="0"/>
                </a:moveTo>
                <a:lnTo>
                  <a:pt x="713121" y="11564"/>
                </a:lnTo>
                <a:lnTo>
                  <a:pt x="656486" y="31134"/>
                </a:lnTo>
                <a:lnTo>
                  <a:pt x="599852" y="50408"/>
                </a:lnTo>
                <a:lnTo>
                  <a:pt x="568124" y="61082"/>
                </a:lnTo>
                <a:lnTo>
                  <a:pt x="561898" y="63158"/>
                </a:lnTo>
                <a:lnTo>
                  <a:pt x="554782" y="66420"/>
                </a:lnTo>
                <a:lnTo>
                  <a:pt x="541438" y="69681"/>
                </a:lnTo>
                <a:lnTo>
                  <a:pt x="524536" y="82728"/>
                </a:lnTo>
                <a:lnTo>
                  <a:pt x="503781" y="104967"/>
                </a:lnTo>
                <a:lnTo>
                  <a:pt x="481245" y="139955"/>
                </a:lnTo>
                <a:lnTo>
                  <a:pt x="444181" y="211712"/>
                </a:lnTo>
                <a:lnTo>
                  <a:pt x="443884" y="213195"/>
                </a:lnTo>
                <a:lnTo>
                  <a:pt x="445960" y="213788"/>
                </a:lnTo>
                <a:lnTo>
                  <a:pt x="448925" y="218532"/>
                </a:lnTo>
                <a:lnTo>
                  <a:pt x="448628" y="224759"/>
                </a:lnTo>
                <a:lnTo>
                  <a:pt x="444773" y="233061"/>
                </a:lnTo>
                <a:lnTo>
                  <a:pt x="401186" y="293254"/>
                </a:lnTo>
                <a:lnTo>
                  <a:pt x="389622" y="313417"/>
                </a:lnTo>
                <a:lnTo>
                  <a:pt x="398221" y="320237"/>
                </a:lnTo>
                <a:lnTo>
                  <a:pt x="399703" y="324092"/>
                </a:lnTo>
                <a:lnTo>
                  <a:pt x="402965" y="322313"/>
                </a:lnTo>
                <a:lnTo>
                  <a:pt x="412453" y="311342"/>
                </a:lnTo>
                <a:lnTo>
                  <a:pt x="416011" y="311045"/>
                </a:lnTo>
                <a:lnTo>
                  <a:pt x="418384" y="312528"/>
                </a:lnTo>
                <a:lnTo>
                  <a:pt x="420756" y="316976"/>
                </a:lnTo>
                <a:lnTo>
                  <a:pt x="417791" y="327057"/>
                </a:lnTo>
                <a:lnTo>
                  <a:pt x="420756" y="328243"/>
                </a:lnTo>
                <a:lnTo>
                  <a:pt x="430541" y="323202"/>
                </a:lnTo>
                <a:lnTo>
                  <a:pt x="435286" y="322906"/>
                </a:lnTo>
                <a:lnTo>
                  <a:pt x="433210" y="330319"/>
                </a:lnTo>
                <a:lnTo>
                  <a:pt x="429058" y="335953"/>
                </a:lnTo>
                <a:lnTo>
                  <a:pt x="429355" y="340104"/>
                </a:lnTo>
                <a:lnTo>
                  <a:pt x="424907" y="353447"/>
                </a:lnTo>
                <a:lnTo>
                  <a:pt x="421942" y="356412"/>
                </a:lnTo>
                <a:lnTo>
                  <a:pt x="419570" y="355523"/>
                </a:lnTo>
                <a:lnTo>
                  <a:pt x="418681" y="350778"/>
                </a:lnTo>
                <a:lnTo>
                  <a:pt x="412750" y="358191"/>
                </a:lnTo>
                <a:lnTo>
                  <a:pt x="413343" y="362342"/>
                </a:lnTo>
                <a:lnTo>
                  <a:pt x="418681" y="364715"/>
                </a:lnTo>
                <a:lnTo>
                  <a:pt x="423721" y="369755"/>
                </a:lnTo>
                <a:lnTo>
                  <a:pt x="428465" y="377168"/>
                </a:lnTo>
                <a:lnTo>
                  <a:pt x="434692" y="394366"/>
                </a:lnTo>
                <a:lnTo>
                  <a:pt x="437065" y="397331"/>
                </a:lnTo>
                <a:lnTo>
                  <a:pt x="438250" y="398814"/>
                </a:lnTo>
                <a:lnTo>
                  <a:pt x="438250" y="400889"/>
                </a:lnTo>
                <a:lnTo>
                  <a:pt x="438844" y="405337"/>
                </a:lnTo>
                <a:lnTo>
                  <a:pt x="441512" y="408599"/>
                </a:lnTo>
                <a:lnTo>
                  <a:pt x="441512" y="413343"/>
                </a:lnTo>
                <a:lnTo>
                  <a:pt x="438844" y="419274"/>
                </a:lnTo>
                <a:lnTo>
                  <a:pt x="431431" y="424314"/>
                </a:lnTo>
                <a:lnTo>
                  <a:pt x="419274" y="428465"/>
                </a:lnTo>
                <a:lnTo>
                  <a:pt x="407116" y="438251"/>
                </a:lnTo>
                <a:lnTo>
                  <a:pt x="394959" y="453669"/>
                </a:lnTo>
                <a:lnTo>
                  <a:pt x="387249" y="466420"/>
                </a:lnTo>
                <a:lnTo>
                  <a:pt x="383988" y="476798"/>
                </a:lnTo>
                <a:lnTo>
                  <a:pt x="380727" y="481838"/>
                </a:lnTo>
                <a:lnTo>
                  <a:pt x="377465" y="481245"/>
                </a:lnTo>
                <a:lnTo>
                  <a:pt x="359081" y="494588"/>
                </a:lnTo>
                <a:lnTo>
                  <a:pt x="353150" y="501705"/>
                </a:lnTo>
                <a:lnTo>
                  <a:pt x="352557" y="506449"/>
                </a:lnTo>
                <a:lnTo>
                  <a:pt x="350778" y="507932"/>
                </a:lnTo>
                <a:lnTo>
                  <a:pt x="348110" y="505856"/>
                </a:lnTo>
                <a:lnTo>
                  <a:pt x="332987" y="507932"/>
                </a:lnTo>
                <a:lnTo>
                  <a:pt x="305412" y="514455"/>
                </a:lnTo>
                <a:lnTo>
                  <a:pt x="284359" y="522164"/>
                </a:lnTo>
                <a:lnTo>
                  <a:pt x="270126" y="530763"/>
                </a:lnTo>
                <a:lnTo>
                  <a:pt x="255893" y="532246"/>
                </a:lnTo>
                <a:lnTo>
                  <a:pt x="241660" y="526909"/>
                </a:lnTo>
                <a:lnTo>
                  <a:pt x="221201" y="525426"/>
                </a:lnTo>
                <a:lnTo>
                  <a:pt x="171090" y="531357"/>
                </a:lnTo>
                <a:lnTo>
                  <a:pt x="131950" y="543810"/>
                </a:lnTo>
                <a:lnTo>
                  <a:pt x="100222" y="558043"/>
                </a:lnTo>
                <a:lnTo>
                  <a:pt x="52187" y="587398"/>
                </a:lnTo>
                <a:lnTo>
                  <a:pt x="51001" y="588288"/>
                </a:lnTo>
                <a:lnTo>
                  <a:pt x="51297" y="589177"/>
                </a:lnTo>
                <a:lnTo>
                  <a:pt x="59303" y="624166"/>
                </a:lnTo>
                <a:lnTo>
                  <a:pt x="83914" y="625352"/>
                </a:lnTo>
                <a:lnTo>
                  <a:pt x="86583" y="627428"/>
                </a:lnTo>
                <a:lnTo>
                  <a:pt x="87176" y="632468"/>
                </a:lnTo>
                <a:lnTo>
                  <a:pt x="85693" y="640474"/>
                </a:lnTo>
                <a:lnTo>
                  <a:pt x="88955" y="650259"/>
                </a:lnTo>
                <a:lnTo>
                  <a:pt x="96961" y="661527"/>
                </a:lnTo>
                <a:lnTo>
                  <a:pt x="101705" y="671015"/>
                </a:lnTo>
                <a:lnTo>
                  <a:pt x="102891" y="678725"/>
                </a:lnTo>
                <a:lnTo>
                  <a:pt x="98740" y="687324"/>
                </a:lnTo>
                <a:lnTo>
                  <a:pt x="89548" y="696812"/>
                </a:lnTo>
                <a:lnTo>
                  <a:pt x="81838" y="709266"/>
                </a:lnTo>
                <a:lnTo>
                  <a:pt x="76204" y="725574"/>
                </a:lnTo>
                <a:lnTo>
                  <a:pt x="66716" y="740104"/>
                </a:lnTo>
                <a:lnTo>
                  <a:pt x="53373" y="752854"/>
                </a:lnTo>
                <a:lnTo>
                  <a:pt x="41512" y="767680"/>
                </a:lnTo>
                <a:lnTo>
                  <a:pt x="30837" y="784581"/>
                </a:lnTo>
                <a:lnTo>
                  <a:pt x="7413" y="810082"/>
                </a:lnTo>
                <a:lnTo>
                  <a:pt x="0" y="817198"/>
                </a:lnTo>
                <a:lnTo>
                  <a:pt x="296" y="818384"/>
                </a:lnTo>
                <a:lnTo>
                  <a:pt x="7116" y="845367"/>
                </a:lnTo>
                <a:lnTo>
                  <a:pt x="13639" y="872646"/>
                </a:lnTo>
                <a:lnTo>
                  <a:pt x="74425" y="856931"/>
                </a:lnTo>
                <a:lnTo>
                  <a:pt x="135211" y="840919"/>
                </a:lnTo>
                <a:lnTo>
                  <a:pt x="155374" y="835582"/>
                </a:lnTo>
                <a:lnTo>
                  <a:pt x="175537" y="830245"/>
                </a:lnTo>
                <a:lnTo>
                  <a:pt x="195700" y="824611"/>
                </a:lnTo>
                <a:lnTo>
                  <a:pt x="215864" y="819273"/>
                </a:lnTo>
                <a:lnTo>
                  <a:pt x="256190" y="808006"/>
                </a:lnTo>
                <a:lnTo>
                  <a:pt x="276353" y="802372"/>
                </a:lnTo>
                <a:lnTo>
                  <a:pt x="296516" y="796738"/>
                </a:lnTo>
                <a:lnTo>
                  <a:pt x="357005" y="779837"/>
                </a:lnTo>
                <a:lnTo>
                  <a:pt x="377168" y="773907"/>
                </a:lnTo>
                <a:lnTo>
                  <a:pt x="397332" y="768273"/>
                </a:lnTo>
                <a:lnTo>
                  <a:pt x="437361" y="756412"/>
                </a:lnTo>
                <a:lnTo>
                  <a:pt x="457524" y="750482"/>
                </a:lnTo>
                <a:lnTo>
                  <a:pt x="477687" y="744551"/>
                </a:lnTo>
                <a:lnTo>
                  <a:pt x="497553" y="738621"/>
                </a:lnTo>
                <a:lnTo>
                  <a:pt x="557746" y="720534"/>
                </a:lnTo>
                <a:lnTo>
                  <a:pt x="597480" y="708377"/>
                </a:lnTo>
                <a:lnTo>
                  <a:pt x="617643" y="702150"/>
                </a:lnTo>
                <a:lnTo>
                  <a:pt x="637509" y="695923"/>
                </a:lnTo>
                <a:lnTo>
                  <a:pt x="657376" y="689696"/>
                </a:lnTo>
                <a:lnTo>
                  <a:pt x="671609" y="696516"/>
                </a:lnTo>
                <a:lnTo>
                  <a:pt x="679911" y="705708"/>
                </a:lnTo>
                <a:lnTo>
                  <a:pt x="699185" y="708080"/>
                </a:lnTo>
                <a:lnTo>
                  <a:pt x="704225" y="711342"/>
                </a:lnTo>
                <a:lnTo>
                  <a:pt x="706301" y="717568"/>
                </a:lnTo>
                <a:lnTo>
                  <a:pt x="714307" y="722609"/>
                </a:lnTo>
                <a:lnTo>
                  <a:pt x="715493" y="733580"/>
                </a:lnTo>
                <a:lnTo>
                  <a:pt x="718458" y="742772"/>
                </a:lnTo>
                <a:lnTo>
                  <a:pt x="724092" y="753743"/>
                </a:lnTo>
                <a:lnTo>
                  <a:pt x="731505" y="763529"/>
                </a:lnTo>
                <a:lnTo>
                  <a:pt x="740400" y="770645"/>
                </a:lnTo>
                <a:lnTo>
                  <a:pt x="748999" y="775093"/>
                </a:lnTo>
                <a:lnTo>
                  <a:pt x="778058" y="776575"/>
                </a:lnTo>
                <a:lnTo>
                  <a:pt x="784877" y="780726"/>
                </a:lnTo>
                <a:lnTo>
                  <a:pt x="790215" y="787250"/>
                </a:lnTo>
                <a:lnTo>
                  <a:pt x="807413" y="791697"/>
                </a:lnTo>
                <a:lnTo>
                  <a:pt x="824610" y="796145"/>
                </a:lnTo>
                <a:lnTo>
                  <a:pt x="841809" y="800593"/>
                </a:lnTo>
                <a:lnTo>
                  <a:pt x="859006" y="804744"/>
                </a:lnTo>
                <a:lnTo>
                  <a:pt x="876205" y="809192"/>
                </a:lnTo>
                <a:lnTo>
                  <a:pt x="910601" y="817791"/>
                </a:lnTo>
                <a:lnTo>
                  <a:pt x="927501" y="822239"/>
                </a:lnTo>
                <a:lnTo>
                  <a:pt x="927501" y="821349"/>
                </a:lnTo>
                <a:lnTo>
                  <a:pt x="917420" y="794070"/>
                </a:lnTo>
                <a:lnTo>
                  <a:pt x="902594" y="773907"/>
                </a:lnTo>
                <a:lnTo>
                  <a:pt x="911193" y="778058"/>
                </a:lnTo>
                <a:lnTo>
                  <a:pt x="920385" y="785471"/>
                </a:lnTo>
                <a:lnTo>
                  <a:pt x="928984" y="808006"/>
                </a:lnTo>
                <a:lnTo>
                  <a:pt x="932839" y="837954"/>
                </a:lnTo>
                <a:lnTo>
                  <a:pt x="931356" y="854559"/>
                </a:lnTo>
                <a:lnTo>
                  <a:pt x="931060" y="873832"/>
                </a:lnTo>
                <a:lnTo>
                  <a:pt x="935211" y="867013"/>
                </a:lnTo>
                <a:lnTo>
                  <a:pt x="938176" y="857524"/>
                </a:lnTo>
                <a:lnTo>
                  <a:pt x="945886" y="851594"/>
                </a:lnTo>
                <a:lnTo>
                  <a:pt x="953299" y="838547"/>
                </a:lnTo>
                <a:lnTo>
                  <a:pt x="963380" y="816012"/>
                </a:lnTo>
                <a:lnTo>
                  <a:pt x="967828" y="808895"/>
                </a:lnTo>
                <a:lnTo>
                  <a:pt x="957153" y="798221"/>
                </a:lnTo>
                <a:lnTo>
                  <a:pt x="947961" y="790215"/>
                </a:lnTo>
                <a:lnTo>
                  <a:pt x="957450" y="778651"/>
                </a:lnTo>
                <a:lnTo>
                  <a:pt x="964566" y="769755"/>
                </a:lnTo>
                <a:lnTo>
                  <a:pt x="971089" y="761156"/>
                </a:lnTo>
                <a:lnTo>
                  <a:pt x="975241" y="755819"/>
                </a:lnTo>
                <a:lnTo>
                  <a:pt x="961601" y="743662"/>
                </a:lnTo>
                <a:lnTo>
                  <a:pt x="942031" y="666864"/>
                </a:lnTo>
                <a:lnTo>
                  <a:pt x="931950" y="628317"/>
                </a:lnTo>
                <a:lnTo>
                  <a:pt x="927205" y="609044"/>
                </a:lnTo>
                <a:lnTo>
                  <a:pt x="922164" y="589770"/>
                </a:lnTo>
                <a:lnTo>
                  <a:pt x="916827" y="586212"/>
                </a:lnTo>
                <a:lnTo>
                  <a:pt x="915938" y="567828"/>
                </a:lnTo>
                <a:lnTo>
                  <a:pt x="915048" y="549740"/>
                </a:lnTo>
                <a:lnTo>
                  <a:pt x="914159" y="531653"/>
                </a:lnTo>
                <a:lnTo>
                  <a:pt x="913269" y="513566"/>
                </a:lnTo>
                <a:lnTo>
                  <a:pt x="912380" y="495478"/>
                </a:lnTo>
                <a:lnTo>
                  <a:pt x="911490" y="477391"/>
                </a:lnTo>
                <a:lnTo>
                  <a:pt x="910601" y="459303"/>
                </a:lnTo>
                <a:lnTo>
                  <a:pt x="909711" y="441216"/>
                </a:lnTo>
                <a:lnTo>
                  <a:pt x="902001" y="430541"/>
                </a:lnTo>
                <a:lnTo>
                  <a:pt x="900519" y="419570"/>
                </a:lnTo>
                <a:lnTo>
                  <a:pt x="896368" y="405634"/>
                </a:lnTo>
                <a:lnTo>
                  <a:pt x="890734" y="387250"/>
                </a:lnTo>
                <a:lnTo>
                  <a:pt x="884507" y="367087"/>
                </a:lnTo>
                <a:lnTo>
                  <a:pt x="875908" y="339511"/>
                </a:lnTo>
                <a:lnTo>
                  <a:pt x="870274" y="321127"/>
                </a:lnTo>
                <a:lnTo>
                  <a:pt x="864937" y="304818"/>
                </a:lnTo>
                <a:lnTo>
                  <a:pt x="858117" y="282283"/>
                </a:lnTo>
                <a:lnTo>
                  <a:pt x="845664" y="272795"/>
                </a:lnTo>
                <a:lnTo>
                  <a:pt x="841512" y="271905"/>
                </a:lnTo>
                <a:lnTo>
                  <a:pt x="839436" y="273981"/>
                </a:lnTo>
                <a:lnTo>
                  <a:pt x="836175" y="284359"/>
                </a:lnTo>
                <a:lnTo>
                  <a:pt x="834099" y="284952"/>
                </a:lnTo>
                <a:lnTo>
                  <a:pt x="831727" y="283469"/>
                </a:lnTo>
                <a:lnTo>
                  <a:pt x="829651" y="275760"/>
                </a:lnTo>
                <a:lnTo>
                  <a:pt x="826093" y="247294"/>
                </a:lnTo>
                <a:lnTo>
                  <a:pt x="823425" y="238992"/>
                </a:lnTo>
                <a:lnTo>
                  <a:pt x="817791" y="225352"/>
                </a:lnTo>
                <a:lnTo>
                  <a:pt x="801186" y="195404"/>
                </a:lnTo>
                <a:lnTo>
                  <a:pt x="798518" y="188288"/>
                </a:lnTo>
                <a:lnTo>
                  <a:pt x="797035" y="175537"/>
                </a:lnTo>
                <a:lnTo>
                  <a:pt x="797331" y="163084"/>
                </a:lnTo>
                <a:lnTo>
                  <a:pt x="800297" y="149444"/>
                </a:lnTo>
                <a:lnTo>
                  <a:pt x="800297" y="144107"/>
                </a:lnTo>
                <a:lnTo>
                  <a:pt x="793180" y="124833"/>
                </a:lnTo>
                <a:lnTo>
                  <a:pt x="789029" y="105856"/>
                </a:lnTo>
                <a:lnTo>
                  <a:pt x="771238" y="81542"/>
                </a:lnTo>
                <a:lnTo>
                  <a:pt x="762639" y="45367"/>
                </a:lnTo>
                <a:lnTo>
                  <a:pt x="754633" y="29355"/>
                </a:lnTo>
                <a:lnTo>
                  <a:pt x="752261" y="12750"/>
                </a:lnTo>
                <a:lnTo>
                  <a:pt x="746627" y="0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2F36AC5A-7BED-18AF-B204-54534F8A1D95}"/>
              </a:ext>
            </a:extLst>
          </p:cNvPr>
          <p:cNvSpPr/>
          <p:nvPr/>
        </p:nvSpPr>
        <p:spPr>
          <a:xfrm>
            <a:off x="7546324" y="3282040"/>
            <a:ext cx="608032" cy="699865"/>
          </a:xfrm>
          <a:custGeom>
            <a:avLst/>
            <a:gdLst>
              <a:gd name="connsiteX0" fmla="*/ 689103 w 689103"/>
              <a:gd name="connsiteY0" fmla="*/ 270422 h 793180"/>
              <a:gd name="connsiteX1" fmla="*/ 684062 w 689103"/>
              <a:gd name="connsiteY1" fmla="*/ 249073 h 793180"/>
              <a:gd name="connsiteX2" fmla="*/ 679318 w 689103"/>
              <a:gd name="connsiteY2" fmla="*/ 228021 h 793180"/>
              <a:gd name="connsiteX3" fmla="*/ 674574 w 689103"/>
              <a:gd name="connsiteY3" fmla="*/ 206968 h 793180"/>
              <a:gd name="connsiteX4" fmla="*/ 669829 w 689103"/>
              <a:gd name="connsiteY4" fmla="*/ 185915 h 793180"/>
              <a:gd name="connsiteX5" fmla="*/ 664789 w 689103"/>
              <a:gd name="connsiteY5" fmla="*/ 164863 h 793180"/>
              <a:gd name="connsiteX6" fmla="*/ 660044 w 689103"/>
              <a:gd name="connsiteY6" fmla="*/ 143810 h 793180"/>
              <a:gd name="connsiteX7" fmla="*/ 655300 w 689103"/>
              <a:gd name="connsiteY7" fmla="*/ 122758 h 793180"/>
              <a:gd name="connsiteX8" fmla="*/ 650260 w 689103"/>
              <a:gd name="connsiteY8" fmla="*/ 101409 h 793180"/>
              <a:gd name="connsiteX9" fmla="*/ 645219 w 689103"/>
              <a:gd name="connsiteY9" fmla="*/ 80356 h 793180"/>
              <a:gd name="connsiteX10" fmla="*/ 640475 w 689103"/>
              <a:gd name="connsiteY10" fmla="*/ 59007 h 793180"/>
              <a:gd name="connsiteX11" fmla="*/ 635434 w 689103"/>
              <a:gd name="connsiteY11" fmla="*/ 37954 h 793180"/>
              <a:gd name="connsiteX12" fmla="*/ 630393 w 689103"/>
              <a:gd name="connsiteY12" fmla="*/ 16901 h 793180"/>
              <a:gd name="connsiteX13" fmla="*/ 626538 w 689103"/>
              <a:gd name="connsiteY13" fmla="*/ 0 h 793180"/>
              <a:gd name="connsiteX14" fmla="*/ 579392 w 689103"/>
              <a:gd name="connsiteY14" fmla="*/ 32024 h 793180"/>
              <a:gd name="connsiteX15" fmla="*/ 531653 w 689103"/>
              <a:gd name="connsiteY15" fmla="*/ 69681 h 793180"/>
              <a:gd name="connsiteX16" fmla="*/ 503484 w 689103"/>
              <a:gd name="connsiteY16" fmla="*/ 97257 h 793180"/>
              <a:gd name="connsiteX17" fmla="*/ 480653 w 689103"/>
              <a:gd name="connsiteY17" fmla="*/ 128688 h 793180"/>
              <a:gd name="connsiteX18" fmla="*/ 469385 w 689103"/>
              <a:gd name="connsiteY18" fmla="*/ 139066 h 793180"/>
              <a:gd name="connsiteX19" fmla="*/ 455745 w 689103"/>
              <a:gd name="connsiteY19" fmla="*/ 144403 h 793180"/>
              <a:gd name="connsiteX20" fmla="*/ 433210 w 689103"/>
              <a:gd name="connsiteY20" fmla="*/ 148258 h 793180"/>
              <a:gd name="connsiteX21" fmla="*/ 410675 w 689103"/>
              <a:gd name="connsiteY21" fmla="*/ 156560 h 793180"/>
              <a:gd name="connsiteX22" fmla="*/ 388139 w 689103"/>
              <a:gd name="connsiteY22" fmla="*/ 169014 h 793180"/>
              <a:gd name="connsiteX23" fmla="*/ 373610 w 689103"/>
              <a:gd name="connsiteY23" fmla="*/ 178503 h 793180"/>
              <a:gd name="connsiteX24" fmla="*/ 367383 w 689103"/>
              <a:gd name="connsiteY24" fmla="*/ 184729 h 793180"/>
              <a:gd name="connsiteX25" fmla="*/ 360860 w 689103"/>
              <a:gd name="connsiteY25" fmla="*/ 187695 h 793180"/>
              <a:gd name="connsiteX26" fmla="*/ 353744 w 689103"/>
              <a:gd name="connsiteY26" fmla="*/ 187398 h 793180"/>
              <a:gd name="connsiteX27" fmla="*/ 333580 w 689103"/>
              <a:gd name="connsiteY27" fmla="*/ 179096 h 793180"/>
              <a:gd name="connsiteX28" fmla="*/ 332395 w 689103"/>
              <a:gd name="connsiteY28" fmla="*/ 180282 h 793180"/>
              <a:gd name="connsiteX29" fmla="*/ 329429 w 689103"/>
              <a:gd name="connsiteY29" fmla="*/ 182654 h 793180"/>
              <a:gd name="connsiteX30" fmla="*/ 318458 w 689103"/>
              <a:gd name="connsiteY30" fmla="*/ 182654 h 793180"/>
              <a:gd name="connsiteX31" fmla="*/ 306597 w 689103"/>
              <a:gd name="connsiteY31" fmla="*/ 185026 h 793180"/>
              <a:gd name="connsiteX32" fmla="*/ 297109 w 689103"/>
              <a:gd name="connsiteY32" fmla="*/ 191846 h 793180"/>
              <a:gd name="connsiteX33" fmla="*/ 287028 w 689103"/>
              <a:gd name="connsiteY33" fmla="*/ 194811 h 793180"/>
              <a:gd name="connsiteX34" fmla="*/ 276056 w 689103"/>
              <a:gd name="connsiteY34" fmla="*/ 193921 h 793180"/>
              <a:gd name="connsiteX35" fmla="*/ 283766 w 689103"/>
              <a:gd name="connsiteY35" fmla="*/ 187695 h 793180"/>
              <a:gd name="connsiteX36" fmla="*/ 322313 w 689103"/>
              <a:gd name="connsiteY36" fmla="*/ 169607 h 793180"/>
              <a:gd name="connsiteX37" fmla="*/ 321423 w 689103"/>
              <a:gd name="connsiteY37" fmla="*/ 168125 h 793180"/>
              <a:gd name="connsiteX38" fmla="*/ 305708 w 689103"/>
              <a:gd name="connsiteY38" fmla="*/ 166049 h 793180"/>
              <a:gd name="connsiteX39" fmla="*/ 300371 w 689103"/>
              <a:gd name="connsiteY39" fmla="*/ 162194 h 793180"/>
              <a:gd name="connsiteX40" fmla="*/ 296516 w 689103"/>
              <a:gd name="connsiteY40" fmla="*/ 163380 h 793180"/>
              <a:gd name="connsiteX41" fmla="*/ 294737 w 689103"/>
              <a:gd name="connsiteY41" fmla="*/ 169607 h 793180"/>
              <a:gd name="connsiteX42" fmla="*/ 289993 w 689103"/>
              <a:gd name="connsiteY42" fmla="*/ 173165 h 793180"/>
              <a:gd name="connsiteX43" fmla="*/ 281986 w 689103"/>
              <a:gd name="connsiteY43" fmla="*/ 174055 h 793180"/>
              <a:gd name="connsiteX44" fmla="*/ 273091 w 689103"/>
              <a:gd name="connsiteY44" fmla="*/ 171386 h 793180"/>
              <a:gd name="connsiteX45" fmla="*/ 263603 w 689103"/>
              <a:gd name="connsiteY45" fmla="*/ 165456 h 793180"/>
              <a:gd name="connsiteX46" fmla="*/ 235137 w 689103"/>
              <a:gd name="connsiteY46" fmla="*/ 158636 h 793180"/>
              <a:gd name="connsiteX47" fmla="*/ 226538 w 689103"/>
              <a:gd name="connsiteY47" fmla="*/ 153892 h 793180"/>
              <a:gd name="connsiteX48" fmla="*/ 216457 w 689103"/>
              <a:gd name="connsiteY48" fmla="*/ 151520 h 793180"/>
              <a:gd name="connsiteX49" fmla="*/ 202224 w 689103"/>
              <a:gd name="connsiteY49" fmla="*/ 152113 h 793180"/>
              <a:gd name="connsiteX50" fmla="*/ 199555 w 689103"/>
              <a:gd name="connsiteY50" fmla="*/ 148851 h 793180"/>
              <a:gd name="connsiteX51" fmla="*/ 199852 w 689103"/>
              <a:gd name="connsiteY51" fmla="*/ 148258 h 793180"/>
              <a:gd name="connsiteX52" fmla="*/ 198666 w 689103"/>
              <a:gd name="connsiteY52" fmla="*/ 149741 h 793180"/>
              <a:gd name="connsiteX53" fmla="*/ 149147 w 689103"/>
              <a:gd name="connsiteY53" fmla="*/ 161898 h 793180"/>
              <a:gd name="connsiteX54" fmla="*/ 99629 w 689103"/>
              <a:gd name="connsiteY54" fmla="*/ 173758 h 793180"/>
              <a:gd name="connsiteX55" fmla="*/ 49815 w 689103"/>
              <a:gd name="connsiteY55" fmla="*/ 185322 h 793180"/>
              <a:gd name="connsiteX56" fmla="*/ 0 w 689103"/>
              <a:gd name="connsiteY56" fmla="*/ 196887 h 793180"/>
              <a:gd name="connsiteX57" fmla="*/ 11564 w 689103"/>
              <a:gd name="connsiteY57" fmla="*/ 263010 h 793180"/>
              <a:gd name="connsiteX58" fmla="*/ 34396 w 689103"/>
              <a:gd name="connsiteY58" fmla="*/ 395552 h 793180"/>
              <a:gd name="connsiteX59" fmla="*/ 56931 w 689103"/>
              <a:gd name="connsiteY59" fmla="*/ 528095 h 793180"/>
              <a:gd name="connsiteX60" fmla="*/ 79170 w 689103"/>
              <a:gd name="connsiteY60" fmla="*/ 660638 h 793180"/>
              <a:gd name="connsiteX61" fmla="*/ 90734 w 689103"/>
              <a:gd name="connsiteY61" fmla="*/ 728243 h 793180"/>
              <a:gd name="connsiteX62" fmla="*/ 98147 w 689103"/>
              <a:gd name="connsiteY62" fmla="*/ 719941 h 793180"/>
              <a:gd name="connsiteX63" fmla="*/ 107042 w 689103"/>
              <a:gd name="connsiteY63" fmla="*/ 717569 h 793180"/>
              <a:gd name="connsiteX64" fmla="*/ 115641 w 689103"/>
              <a:gd name="connsiteY64" fmla="*/ 723202 h 793180"/>
              <a:gd name="connsiteX65" fmla="*/ 126316 w 689103"/>
              <a:gd name="connsiteY65" fmla="*/ 723202 h 793180"/>
              <a:gd name="connsiteX66" fmla="*/ 139066 w 689103"/>
              <a:gd name="connsiteY66" fmla="*/ 717272 h 793180"/>
              <a:gd name="connsiteX67" fmla="*/ 151816 w 689103"/>
              <a:gd name="connsiteY67" fmla="*/ 717272 h 793180"/>
              <a:gd name="connsiteX68" fmla="*/ 164566 w 689103"/>
              <a:gd name="connsiteY68" fmla="*/ 723499 h 793180"/>
              <a:gd name="connsiteX69" fmla="*/ 177910 w 689103"/>
              <a:gd name="connsiteY69" fmla="*/ 736842 h 793180"/>
              <a:gd name="connsiteX70" fmla="*/ 191846 w 689103"/>
              <a:gd name="connsiteY70" fmla="*/ 757302 h 793180"/>
              <a:gd name="connsiteX71" fmla="*/ 212306 w 689103"/>
              <a:gd name="connsiteY71" fmla="*/ 767383 h 793180"/>
              <a:gd name="connsiteX72" fmla="*/ 238992 w 689103"/>
              <a:gd name="connsiteY72" fmla="*/ 767383 h 793180"/>
              <a:gd name="connsiteX73" fmla="*/ 259451 w 689103"/>
              <a:gd name="connsiteY73" fmla="*/ 772424 h 793180"/>
              <a:gd name="connsiteX74" fmla="*/ 273684 w 689103"/>
              <a:gd name="connsiteY74" fmla="*/ 782506 h 793180"/>
              <a:gd name="connsiteX75" fmla="*/ 284062 w 689103"/>
              <a:gd name="connsiteY75" fmla="*/ 784581 h 793180"/>
              <a:gd name="connsiteX76" fmla="*/ 294441 w 689103"/>
              <a:gd name="connsiteY76" fmla="*/ 775389 h 793180"/>
              <a:gd name="connsiteX77" fmla="*/ 306005 w 689103"/>
              <a:gd name="connsiteY77" fmla="*/ 769459 h 793180"/>
              <a:gd name="connsiteX78" fmla="*/ 319051 w 689103"/>
              <a:gd name="connsiteY78" fmla="*/ 770941 h 793180"/>
              <a:gd name="connsiteX79" fmla="*/ 337138 w 689103"/>
              <a:gd name="connsiteY79" fmla="*/ 778354 h 793180"/>
              <a:gd name="connsiteX80" fmla="*/ 360860 w 689103"/>
              <a:gd name="connsiteY80" fmla="*/ 770941 h 793180"/>
              <a:gd name="connsiteX81" fmla="*/ 389918 w 689103"/>
              <a:gd name="connsiteY81" fmla="*/ 749296 h 793180"/>
              <a:gd name="connsiteX82" fmla="*/ 408895 w 689103"/>
              <a:gd name="connsiteY82" fmla="*/ 746034 h 793180"/>
              <a:gd name="connsiteX83" fmla="*/ 417791 w 689103"/>
              <a:gd name="connsiteY83" fmla="*/ 761749 h 793180"/>
              <a:gd name="connsiteX84" fmla="*/ 434692 w 689103"/>
              <a:gd name="connsiteY84" fmla="*/ 776279 h 793180"/>
              <a:gd name="connsiteX85" fmla="*/ 459896 w 689103"/>
              <a:gd name="connsiteY85" fmla="*/ 789918 h 793180"/>
              <a:gd name="connsiteX86" fmla="*/ 461379 w 689103"/>
              <a:gd name="connsiteY86" fmla="*/ 790215 h 793180"/>
              <a:gd name="connsiteX87" fmla="*/ 480949 w 689103"/>
              <a:gd name="connsiteY87" fmla="*/ 793180 h 793180"/>
              <a:gd name="connsiteX88" fmla="*/ 497554 w 689103"/>
              <a:gd name="connsiteY88" fmla="*/ 785471 h 793180"/>
              <a:gd name="connsiteX89" fmla="*/ 506449 w 689103"/>
              <a:gd name="connsiteY89" fmla="*/ 773907 h 793180"/>
              <a:gd name="connsiteX90" fmla="*/ 507635 w 689103"/>
              <a:gd name="connsiteY90" fmla="*/ 758191 h 793180"/>
              <a:gd name="connsiteX91" fmla="*/ 511786 w 689103"/>
              <a:gd name="connsiteY91" fmla="*/ 748406 h 793180"/>
              <a:gd name="connsiteX92" fmla="*/ 519199 w 689103"/>
              <a:gd name="connsiteY92" fmla="*/ 744255 h 793180"/>
              <a:gd name="connsiteX93" fmla="*/ 521275 w 689103"/>
              <a:gd name="connsiteY93" fmla="*/ 737139 h 793180"/>
              <a:gd name="connsiteX94" fmla="*/ 516827 w 689103"/>
              <a:gd name="connsiteY94" fmla="*/ 721720 h 793180"/>
              <a:gd name="connsiteX95" fmla="*/ 512083 w 689103"/>
              <a:gd name="connsiteY95" fmla="*/ 711638 h 793180"/>
              <a:gd name="connsiteX96" fmla="*/ 515345 w 689103"/>
              <a:gd name="connsiteY96" fmla="*/ 694737 h 793180"/>
              <a:gd name="connsiteX97" fmla="*/ 524537 w 689103"/>
              <a:gd name="connsiteY97" fmla="*/ 667754 h 793180"/>
              <a:gd name="connsiteX98" fmla="*/ 533729 w 689103"/>
              <a:gd name="connsiteY98" fmla="*/ 655597 h 793180"/>
              <a:gd name="connsiteX99" fmla="*/ 542624 w 689103"/>
              <a:gd name="connsiteY99" fmla="*/ 658265 h 793180"/>
              <a:gd name="connsiteX100" fmla="*/ 548851 w 689103"/>
              <a:gd name="connsiteY100" fmla="*/ 664789 h 793180"/>
              <a:gd name="connsiteX101" fmla="*/ 552706 w 689103"/>
              <a:gd name="connsiteY101" fmla="*/ 674870 h 793180"/>
              <a:gd name="connsiteX102" fmla="*/ 554782 w 689103"/>
              <a:gd name="connsiteY102" fmla="*/ 676056 h 793180"/>
              <a:gd name="connsiteX103" fmla="*/ 556857 w 689103"/>
              <a:gd name="connsiteY103" fmla="*/ 675463 h 793180"/>
              <a:gd name="connsiteX104" fmla="*/ 561305 w 689103"/>
              <a:gd name="connsiteY104" fmla="*/ 665975 h 793180"/>
              <a:gd name="connsiteX105" fmla="*/ 566049 w 689103"/>
              <a:gd name="connsiteY105" fmla="*/ 661527 h 793180"/>
              <a:gd name="connsiteX106" fmla="*/ 568421 w 689103"/>
              <a:gd name="connsiteY106" fmla="*/ 661824 h 793180"/>
              <a:gd name="connsiteX107" fmla="*/ 570497 w 689103"/>
              <a:gd name="connsiteY107" fmla="*/ 660934 h 793180"/>
              <a:gd name="connsiteX108" fmla="*/ 569904 w 689103"/>
              <a:gd name="connsiteY108" fmla="*/ 655597 h 793180"/>
              <a:gd name="connsiteX109" fmla="*/ 562491 w 689103"/>
              <a:gd name="connsiteY109" fmla="*/ 641957 h 793180"/>
              <a:gd name="connsiteX110" fmla="*/ 561008 w 689103"/>
              <a:gd name="connsiteY110" fmla="*/ 633358 h 793180"/>
              <a:gd name="connsiteX111" fmla="*/ 565456 w 689103"/>
              <a:gd name="connsiteY111" fmla="*/ 629503 h 793180"/>
              <a:gd name="connsiteX112" fmla="*/ 568718 w 689103"/>
              <a:gd name="connsiteY112" fmla="*/ 618829 h 793180"/>
              <a:gd name="connsiteX113" fmla="*/ 570793 w 689103"/>
              <a:gd name="connsiteY113" fmla="*/ 600741 h 793180"/>
              <a:gd name="connsiteX114" fmla="*/ 575538 w 689103"/>
              <a:gd name="connsiteY114" fmla="*/ 590660 h 793180"/>
              <a:gd name="connsiteX115" fmla="*/ 583247 w 689103"/>
              <a:gd name="connsiteY115" fmla="*/ 588288 h 793180"/>
              <a:gd name="connsiteX116" fmla="*/ 590363 w 689103"/>
              <a:gd name="connsiteY116" fmla="*/ 579392 h 793180"/>
              <a:gd name="connsiteX117" fmla="*/ 596590 w 689103"/>
              <a:gd name="connsiteY117" fmla="*/ 563973 h 793180"/>
              <a:gd name="connsiteX118" fmla="*/ 604003 w 689103"/>
              <a:gd name="connsiteY118" fmla="*/ 558339 h 793180"/>
              <a:gd name="connsiteX119" fmla="*/ 612602 w 689103"/>
              <a:gd name="connsiteY119" fmla="*/ 562194 h 793180"/>
              <a:gd name="connsiteX120" fmla="*/ 621794 w 689103"/>
              <a:gd name="connsiteY120" fmla="*/ 560415 h 793180"/>
              <a:gd name="connsiteX121" fmla="*/ 631579 w 689103"/>
              <a:gd name="connsiteY121" fmla="*/ 553002 h 793180"/>
              <a:gd name="connsiteX122" fmla="*/ 647591 w 689103"/>
              <a:gd name="connsiteY122" fmla="*/ 534618 h 793180"/>
              <a:gd name="connsiteX123" fmla="*/ 669533 w 689103"/>
              <a:gd name="connsiteY123" fmla="*/ 504967 h 793180"/>
              <a:gd name="connsiteX124" fmla="*/ 679021 w 689103"/>
              <a:gd name="connsiteY124" fmla="*/ 483024 h 793180"/>
              <a:gd name="connsiteX125" fmla="*/ 676056 w 689103"/>
              <a:gd name="connsiteY125" fmla="*/ 468495 h 793180"/>
              <a:gd name="connsiteX126" fmla="*/ 678725 w 689103"/>
              <a:gd name="connsiteY126" fmla="*/ 430838 h 793180"/>
              <a:gd name="connsiteX127" fmla="*/ 686731 w 689103"/>
              <a:gd name="connsiteY127" fmla="*/ 370052 h 793180"/>
              <a:gd name="connsiteX128" fmla="*/ 688510 w 689103"/>
              <a:gd name="connsiteY128" fmla="*/ 331505 h 793180"/>
              <a:gd name="connsiteX129" fmla="*/ 684359 w 689103"/>
              <a:gd name="connsiteY129" fmla="*/ 315196 h 793180"/>
              <a:gd name="connsiteX130" fmla="*/ 678429 w 689103"/>
              <a:gd name="connsiteY130" fmla="*/ 302446 h 793180"/>
              <a:gd name="connsiteX131" fmla="*/ 670423 w 689103"/>
              <a:gd name="connsiteY131" fmla="*/ 293254 h 793180"/>
              <a:gd name="connsiteX132" fmla="*/ 671905 w 689103"/>
              <a:gd name="connsiteY132" fmla="*/ 284359 h 793180"/>
              <a:gd name="connsiteX133" fmla="*/ 689103 w 689103"/>
              <a:gd name="connsiteY133" fmla="*/ 270422 h 79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89103" h="793180">
                <a:moveTo>
                  <a:pt x="689103" y="270422"/>
                </a:moveTo>
                <a:lnTo>
                  <a:pt x="684062" y="249073"/>
                </a:lnTo>
                <a:lnTo>
                  <a:pt x="679318" y="228021"/>
                </a:lnTo>
                <a:lnTo>
                  <a:pt x="674574" y="206968"/>
                </a:lnTo>
                <a:lnTo>
                  <a:pt x="669829" y="185915"/>
                </a:lnTo>
                <a:lnTo>
                  <a:pt x="664789" y="164863"/>
                </a:lnTo>
                <a:lnTo>
                  <a:pt x="660044" y="143810"/>
                </a:lnTo>
                <a:lnTo>
                  <a:pt x="655300" y="122758"/>
                </a:lnTo>
                <a:lnTo>
                  <a:pt x="650260" y="101409"/>
                </a:lnTo>
                <a:lnTo>
                  <a:pt x="645219" y="80356"/>
                </a:lnTo>
                <a:lnTo>
                  <a:pt x="640475" y="59007"/>
                </a:lnTo>
                <a:lnTo>
                  <a:pt x="635434" y="37954"/>
                </a:lnTo>
                <a:lnTo>
                  <a:pt x="630393" y="16901"/>
                </a:lnTo>
                <a:lnTo>
                  <a:pt x="626538" y="0"/>
                </a:lnTo>
                <a:lnTo>
                  <a:pt x="579392" y="32024"/>
                </a:lnTo>
                <a:lnTo>
                  <a:pt x="531653" y="69681"/>
                </a:lnTo>
                <a:lnTo>
                  <a:pt x="503484" y="97257"/>
                </a:lnTo>
                <a:lnTo>
                  <a:pt x="480653" y="128688"/>
                </a:lnTo>
                <a:lnTo>
                  <a:pt x="469385" y="139066"/>
                </a:lnTo>
                <a:lnTo>
                  <a:pt x="455745" y="144403"/>
                </a:lnTo>
                <a:lnTo>
                  <a:pt x="433210" y="148258"/>
                </a:lnTo>
                <a:lnTo>
                  <a:pt x="410675" y="156560"/>
                </a:lnTo>
                <a:lnTo>
                  <a:pt x="388139" y="169014"/>
                </a:lnTo>
                <a:lnTo>
                  <a:pt x="373610" y="178503"/>
                </a:lnTo>
                <a:lnTo>
                  <a:pt x="367383" y="184729"/>
                </a:lnTo>
                <a:lnTo>
                  <a:pt x="360860" y="187695"/>
                </a:lnTo>
                <a:lnTo>
                  <a:pt x="353744" y="187398"/>
                </a:lnTo>
                <a:lnTo>
                  <a:pt x="333580" y="179096"/>
                </a:lnTo>
                <a:lnTo>
                  <a:pt x="332395" y="180282"/>
                </a:lnTo>
                <a:lnTo>
                  <a:pt x="329429" y="182654"/>
                </a:lnTo>
                <a:lnTo>
                  <a:pt x="318458" y="182654"/>
                </a:lnTo>
                <a:lnTo>
                  <a:pt x="306597" y="185026"/>
                </a:lnTo>
                <a:lnTo>
                  <a:pt x="297109" y="191846"/>
                </a:lnTo>
                <a:lnTo>
                  <a:pt x="287028" y="194811"/>
                </a:lnTo>
                <a:lnTo>
                  <a:pt x="276056" y="193921"/>
                </a:lnTo>
                <a:lnTo>
                  <a:pt x="283766" y="187695"/>
                </a:lnTo>
                <a:lnTo>
                  <a:pt x="322313" y="169607"/>
                </a:lnTo>
                <a:lnTo>
                  <a:pt x="321423" y="168125"/>
                </a:lnTo>
                <a:lnTo>
                  <a:pt x="305708" y="166049"/>
                </a:lnTo>
                <a:lnTo>
                  <a:pt x="300371" y="162194"/>
                </a:lnTo>
                <a:lnTo>
                  <a:pt x="296516" y="163380"/>
                </a:lnTo>
                <a:lnTo>
                  <a:pt x="294737" y="169607"/>
                </a:lnTo>
                <a:lnTo>
                  <a:pt x="289993" y="173165"/>
                </a:lnTo>
                <a:lnTo>
                  <a:pt x="281986" y="174055"/>
                </a:lnTo>
                <a:lnTo>
                  <a:pt x="273091" y="171386"/>
                </a:lnTo>
                <a:lnTo>
                  <a:pt x="263603" y="165456"/>
                </a:lnTo>
                <a:lnTo>
                  <a:pt x="235137" y="158636"/>
                </a:lnTo>
                <a:lnTo>
                  <a:pt x="226538" y="153892"/>
                </a:lnTo>
                <a:lnTo>
                  <a:pt x="216457" y="151520"/>
                </a:lnTo>
                <a:lnTo>
                  <a:pt x="202224" y="152113"/>
                </a:lnTo>
                <a:lnTo>
                  <a:pt x="199555" y="148851"/>
                </a:lnTo>
                <a:lnTo>
                  <a:pt x="199852" y="148258"/>
                </a:lnTo>
                <a:lnTo>
                  <a:pt x="198666" y="149741"/>
                </a:lnTo>
                <a:lnTo>
                  <a:pt x="149147" y="161898"/>
                </a:lnTo>
                <a:lnTo>
                  <a:pt x="99629" y="173758"/>
                </a:lnTo>
                <a:lnTo>
                  <a:pt x="49815" y="185322"/>
                </a:lnTo>
                <a:lnTo>
                  <a:pt x="0" y="196887"/>
                </a:lnTo>
                <a:lnTo>
                  <a:pt x="11564" y="263010"/>
                </a:lnTo>
                <a:lnTo>
                  <a:pt x="34396" y="395552"/>
                </a:lnTo>
                <a:lnTo>
                  <a:pt x="56931" y="528095"/>
                </a:lnTo>
                <a:lnTo>
                  <a:pt x="79170" y="660638"/>
                </a:lnTo>
                <a:lnTo>
                  <a:pt x="90734" y="728243"/>
                </a:lnTo>
                <a:lnTo>
                  <a:pt x="98147" y="719941"/>
                </a:lnTo>
                <a:lnTo>
                  <a:pt x="107042" y="717569"/>
                </a:lnTo>
                <a:lnTo>
                  <a:pt x="115641" y="723202"/>
                </a:lnTo>
                <a:lnTo>
                  <a:pt x="126316" y="723202"/>
                </a:lnTo>
                <a:lnTo>
                  <a:pt x="139066" y="717272"/>
                </a:lnTo>
                <a:lnTo>
                  <a:pt x="151816" y="717272"/>
                </a:lnTo>
                <a:lnTo>
                  <a:pt x="164566" y="723499"/>
                </a:lnTo>
                <a:lnTo>
                  <a:pt x="177910" y="736842"/>
                </a:lnTo>
                <a:lnTo>
                  <a:pt x="191846" y="757302"/>
                </a:lnTo>
                <a:lnTo>
                  <a:pt x="212306" y="767383"/>
                </a:lnTo>
                <a:lnTo>
                  <a:pt x="238992" y="767383"/>
                </a:lnTo>
                <a:lnTo>
                  <a:pt x="259451" y="772424"/>
                </a:lnTo>
                <a:lnTo>
                  <a:pt x="273684" y="782506"/>
                </a:lnTo>
                <a:lnTo>
                  <a:pt x="284062" y="784581"/>
                </a:lnTo>
                <a:lnTo>
                  <a:pt x="294441" y="775389"/>
                </a:lnTo>
                <a:lnTo>
                  <a:pt x="306005" y="769459"/>
                </a:lnTo>
                <a:lnTo>
                  <a:pt x="319051" y="770941"/>
                </a:lnTo>
                <a:lnTo>
                  <a:pt x="337138" y="778354"/>
                </a:lnTo>
                <a:lnTo>
                  <a:pt x="360860" y="770941"/>
                </a:lnTo>
                <a:lnTo>
                  <a:pt x="389918" y="749296"/>
                </a:lnTo>
                <a:lnTo>
                  <a:pt x="408895" y="746034"/>
                </a:lnTo>
                <a:lnTo>
                  <a:pt x="417791" y="761749"/>
                </a:lnTo>
                <a:lnTo>
                  <a:pt x="434692" y="776279"/>
                </a:lnTo>
                <a:lnTo>
                  <a:pt x="459896" y="789918"/>
                </a:lnTo>
                <a:lnTo>
                  <a:pt x="461379" y="790215"/>
                </a:lnTo>
                <a:lnTo>
                  <a:pt x="480949" y="793180"/>
                </a:lnTo>
                <a:lnTo>
                  <a:pt x="497554" y="785471"/>
                </a:lnTo>
                <a:lnTo>
                  <a:pt x="506449" y="773907"/>
                </a:lnTo>
                <a:lnTo>
                  <a:pt x="507635" y="758191"/>
                </a:lnTo>
                <a:lnTo>
                  <a:pt x="511786" y="748406"/>
                </a:lnTo>
                <a:lnTo>
                  <a:pt x="519199" y="744255"/>
                </a:lnTo>
                <a:lnTo>
                  <a:pt x="521275" y="737139"/>
                </a:lnTo>
                <a:lnTo>
                  <a:pt x="516827" y="721720"/>
                </a:lnTo>
                <a:lnTo>
                  <a:pt x="512083" y="711638"/>
                </a:lnTo>
                <a:lnTo>
                  <a:pt x="515345" y="694737"/>
                </a:lnTo>
                <a:lnTo>
                  <a:pt x="524537" y="667754"/>
                </a:lnTo>
                <a:lnTo>
                  <a:pt x="533729" y="655597"/>
                </a:lnTo>
                <a:lnTo>
                  <a:pt x="542624" y="658265"/>
                </a:lnTo>
                <a:lnTo>
                  <a:pt x="548851" y="664789"/>
                </a:lnTo>
                <a:lnTo>
                  <a:pt x="552706" y="674870"/>
                </a:lnTo>
                <a:lnTo>
                  <a:pt x="554782" y="676056"/>
                </a:lnTo>
                <a:lnTo>
                  <a:pt x="556857" y="675463"/>
                </a:lnTo>
                <a:lnTo>
                  <a:pt x="561305" y="665975"/>
                </a:lnTo>
                <a:lnTo>
                  <a:pt x="566049" y="661527"/>
                </a:lnTo>
                <a:lnTo>
                  <a:pt x="568421" y="661824"/>
                </a:lnTo>
                <a:lnTo>
                  <a:pt x="570497" y="660934"/>
                </a:lnTo>
                <a:lnTo>
                  <a:pt x="569904" y="655597"/>
                </a:lnTo>
                <a:lnTo>
                  <a:pt x="562491" y="641957"/>
                </a:lnTo>
                <a:lnTo>
                  <a:pt x="561008" y="633358"/>
                </a:lnTo>
                <a:lnTo>
                  <a:pt x="565456" y="629503"/>
                </a:lnTo>
                <a:lnTo>
                  <a:pt x="568718" y="618829"/>
                </a:lnTo>
                <a:lnTo>
                  <a:pt x="570793" y="600741"/>
                </a:lnTo>
                <a:lnTo>
                  <a:pt x="575538" y="590660"/>
                </a:lnTo>
                <a:lnTo>
                  <a:pt x="583247" y="588288"/>
                </a:lnTo>
                <a:lnTo>
                  <a:pt x="590363" y="579392"/>
                </a:lnTo>
                <a:lnTo>
                  <a:pt x="596590" y="563973"/>
                </a:lnTo>
                <a:lnTo>
                  <a:pt x="604003" y="558339"/>
                </a:lnTo>
                <a:lnTo>
                  <a:pt x="612602" y="562194"/>
                </a:lnTo>
                <a:lnTo>
                  <a:pt x="621794" y="560415"/>
                </a:lnTo>
                <a:lnTo>
                  <a:pt x="631579" y="553002"/>
                </a:lnTo>
                <a:lnTo>
                  <a:pt x="647591" y="534618"/>
                </a:lnTo>
                <a:lnTo>
                  <a:pt x="669533" y="504967"/>
                </a:lnTo>
                <a:lnTo>
                  <a:pt x="679021" y="483024"/>
                </a:lnTo>
                <a:lnTo>
                  <a:pt x="676056" y="468495"/>
                </a:lnTo>
                <a:lnTo>
                  <a:pt x="678725" y="430838"/>
                </a:lnTo>
                <a:lnTo>
                  <a:pt x="686731" y="370052"/>
                </a:lnTo>
                <a:lnTo>
                  <a:pt x="688510" y="331505"/>
                </a:lnTo>
                <a:lnTo>
                  <a:pt x="684359" y="315196"/>
                </a:lnTo>
                <a:lnTo>
                  <a:pt x="678429" y="302446"/>
                </a:lnTo>
                <a:lnTo>
                  <a:pt x="670423" y="293254"/>
                </a:lnTo>
                <a:lnTo>
                  <a:pt x="671905" y="284359"/>
                </a:lnTo>
                <a:lnTo>
                  <a:pt x="689103" y="270422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A831A18A-B80C-333D-1A64-EE3C1B067E04}"/>
              </a:ext>
            </a:extLst>
          </p:cNvPr>
          <p:cNvSpPr/>
          <p:nvPr/>
        </p:nvSpPr>
        <p:spPr>
          <a:xfrm>
            <a:off x="7533256" y="3283846"/>
            <a:ext cx="608032" cy="700388"/>
          </a:xfrm>
          <a:custGeom>
            <a:avLst/>
            <a:gdLst>
              <a:gd name="connsiteX0" fmla="*/ 689103 w 689103"/>
              <a:gd name="connsiteY0" fmla="*/ 269830 h 793773"/>
              <a:gd name="connsiteX1" fmla="*/ 684062 w 689103"/>
              <a:gd name="connsiteY1" fmla="*/ 248480 h 793773"/>
              <a:gd name="connsiteX2" fmla="*/ 679318 w 689103"/>
              <a:gd name="connsiteY2" fmla="*/ 227428 h 793773"/>
              <a:gd name="connsiteX3" fmla="*/ 674574 w 689103"/>
              <a:gd name="connsiteY3" fmla="*/ 206375 h 793773"/>
              <a:gd name="connsiteX4" fmla="*/ 669829 w 689103"/>
              <a:gd name="connsiteY4" fmla="*/ 185322 h 793773"/>
              <a:gd name="connsiteX5" fmla="*/ 664789 w 689103"/>
              <a:gd name="connsiteY5" fmla="*/ 164270 h 793773"/>
              <a:gd name="connsiteX6" fmla="*/ 660044 w 689103"/>
              <a:gd name="connsiteY6" fmla="*/ 143217 h 793773"/>
              <a:gd name="connsiteX7" fmla="*/ 655300 w 689103"/>
              <a:gd name="connsiteY7" fmla="*/ 122165 h 793773"/>
              <a:gd name="connsiteX8" fmla="*/ 650260 w 689103"/>
              <a:gd name="connsiteY8" fmla="*/ 101112 h 793773"/>
              <a:gd name="connsiteX9" fmla="*/ 645219 w 689103"/>
              <a:gd name="connsiteY9" fmla="*/ 80059 h 793773"/>
              <a:gd name="connsiteX10" fmla="*/ 640475 w 689103"/>
              <a:gd name="connsiteY10" fmla="*/ 59007 h 793773"/>
              <a:gd name="connsiteX11" fmla="*/ 635434 w 689103"/>
              <a:gd name="connsiteY11" fmla="*/ 37954 h 793773"/>
              <a:gd name="connsiteX12" fmla="*/ 630393 w 689103"/>
              <a:gd name="connsiteY12" fmla="*/ 16901 h 793773"/>
              <a:gd name="connsiteX13" fmla="*/ 626538 w 689103"/>
              <a:gd name="connsiteY13" fmla="*/ 0 h 793773"/>
              <a:gd name="connsiteX14" fmla="*/ 579392 w 689103"/>
              <a:gd name="connsiteY14" fmla="*/ 32024 h 793773"/>
              <a:gd name="connsiteX15" fmla="*/ 531653 w 689103"/>
              <a:gd name="connsiteY15" fmla="*/ 69681 h 793773"/>
              <a:gd name="connsiteX16" fmla="*/ 503484 w 689103"/>
              <a:gd name="connsiteY16" fmla="*/ 97257 h 793773"/>
              <a:gd name="connsiteX17" fmla="*/ 480653 w 689103"/>
              <a:gd name="connsiteY17" fmla="*/ 128688 h 793773"/>
              <a:gd name="connsiteX18" fmla="*/ 469385 w 689103"/>
              <a:gd name="connsiteY18" fmla="*/ 139362 h 793773"/>
              <a:gd name="connsiteX19" fmla="*/ 455745 w 689103"/>
              <a:gd name="connsiteY19" fmla="*/ 144700 h 793773"/>
              <a:gd name="connsiteX20" fmla="*/ 433210 w 689103"/>
              <a:gd name="connsiteY20" fmla="*/ 148554 h 793773"/>
              <a:gd name="connsiteX21" fmla="*/ 410675 w 689103"/>
              <a:gd name="connsiteY21" fmla="*/ 156857 h 793773"/>
              <a:gd name="connsiteX22" fmla="*/ 388139 w 689103"/>
              <a:gd name="connsiteY22" fmla="*/ 169607 h 793773"/>
              <a:gd name="connsiteX23" fmla="*/ 373610 w 689103"/>
              <a:gd name="connsiteY23" fmla="*/ 179096 h 793773"/>
              <a:gd name="connsiteX24" fmla="*/ 367383 w 689103"/>
              <a:gd name="connsiteY24" fmla="*/ 185322 h 793773"/>
              <a:gd name="connsiteX25" fmla="*/ 360860 w 689103"/>
              <a:gd name="connsiteY25" fmla="*/ 188288 h 793773"/>
              <a:gd name="connsiteX26" fmla="*/ 353744 w 689103"/>
              <a:gd name="connsiteY26" fmla="*/ 187991 h 793773"/>
              <a:gd name="connsiteX27" fmla="*/ 333580 w 689103"/>
              <a:gd name="connsiteY27" fmla="*/ 179689 h 793773"/>
              <a:gd name="connsiteX28" fmla="*/ 332395 w 689103"/>
              <a:gd name="connsiteY28" fmla="*/ 180875 h 793773"/>
              <a:gd name="connsiteX29" fmla="*/ 329429 w 689103"/>
              <a:gd name="connsiteY29" fmla="*/ 183247 h 793773"/>
              <a:gd name="connsiteX30" fmla="*/ 318458 w 689103"/>
              <a:gd name="connsiteY30" fmla="*/ 183247 h 793773"/>
              <a:gd name="connsiteX31" fmla="*/ 306597 w 689103"/>
              <a:gd name="connsiteY31" fmla="*/ 185619 h 793773"/>
              <a:gd name="connsiteX32" fmla="*/ 297109 w 689103"/>
              <a:gd name="connsiteY32" fmla="*/ 192439 h 793773"/>
              <a:gd name="connsiteX33" fmla="*/ 287028 w 689103"/>
              <a:gd name="connsiteY33" fmla="*/ 195404 h 793773"/>
              <a:gd name="connsiteX34" fmla="*/ 276056 w 689103"/>
              <a:gd name="connsiteY34" fmla="*/ 194514 h 793773"/>
              <a:gd name="connsiteX35" fmla="*/ 283766 w 689103"/>
              <a:gd name="connsiteY35" fmla="*/ 188288 h 793773"/>
              <a:gd name="connsiteX36" fmla="*/ 322313 w 689103"/>
              <a:gd name="connsiteY36" fmla="*/ 170200 h 793773"/>
              <a:gd name="connsiteX37" fmla="*/ 321423 w 689103"/>
              <a:gd name="connsiteY37" fmla="*/ 168718 h 793773"/>
              <a:gd name="connsiteX38" fmla="*/ 305708 w 689103"/>
              <a:gd name="connsiteY38" fmla="*/ 166642 h 793773"/>
              <a:gd name="connsiteX39" fmla="*/ 300371 w 689103"/>
              <a:gd name="connsiteY39" fmla="*/ 162787 h 793773"/>
              <a:gd name="connsiteX40" fmla="*/ 296516 w 689103"/>
              <a:gd name="connsiteY40" fmla="*/ 163973 h 793773"/>
              <a:gd name="connsiteX41" fmla="*/ 294737 w 689103"/>
              <a:gd name="connsiteY41" fmla="*/ 170200 h 793773"/>
              <a:gd name="connsiteX42" fmla="*/ 289993 w 689103"/>
              <a:gd name="connsiteY42" fmla="*/ 173758 h 793773"/>
              <a:gd name="connsiteX43" fmla="*/ 281986 w 689103"/>
              <a:gd name="connsiteY43" fmla="*/ 174648 h 793773"/>
              <a:gd name="connsiteX44" fmla="*/ 273091 w 689103"/>
              <a:gd name="connsiteY44" fmla="*/ 171979 h 793773"/>
              <a:gd name="connsiteX45" fmla="*/ 263603 w 689103"/>
              <a:gd name="connsiteY45" fmla="*/ 166049 h 793773"/>
              <a:gd name="connsiteX46" fmla="*/ 235137 w 689103"/>
              <a:gd name="connsiteY46" fmla="*/ 159229 h 793773"/>
              <a:gd name="connsiteX47" fmla="*/ 226538 w 689103"/>
              <a:gd name="connsiteY47" fmla="*/ 154485 h 793773"/>
              <a:gd name="connsiteX48" fmla="*/ 216457 w 689103"/>
              <a:gd name="connsiteY48" fmla="*/ 152113 h 793773"/>
              <a:gd name="connsiteX49" fmla="*/ 202224 w 689103"/>
              <a:gd name="connsiteY49" fmla="*/ 152706 h 793773"/>
              <a:gd name="connsiteX50" fmla="*/ 199555 w 689103"/>
              <a:gd name="connsiteY50" fmla="*/ 149444 h 793773"/>
              <a:gd name="connsiteX51" fmla="*/ 199852 w 689103"/>
              <a:gd name="connsiteY51" fmla="*/ 148851 h 793773"/>
              <a:gd name="connsiteX52" fmla="*/ 198666 w 689103"/>
              <a:gd name="connsiteY52" fmla="*/ 150334 h 793773"/>
              <a:gd name="connsiteX53" fmla="*/ 149147 w 689103"/>
              <a:gd name="connsiteY53" fmla="*/ 162491 h 793773"/>
              <a:gd name="connsiteX54" fmla="*/ 99629 w 689103"/>
              <a:gd name="connsiteY54" fmla="*/ 174351 h 793773"/>
              <a:gd name="connsiteX55" fmla="*/ 49815 w 689103"/>
              <a:gd name="connsiteY55" fmla="*/ 185915 h 793773"/>
              <a:gd name="connsiteX56" fmla="*/ 0 w 689103"/>
              <a:gd name="connsiteY56" fmla="*/ 197480 h 793773"/>
              <a:gd name="connsiteX57" fmla="*/ 11564 w 689103"/>
              <a:gd name="connsiteY57" fmla="*/ 263603 h 793773"/>
              <a:gd name="connsiteX58" fmla="*/ 34396 w 689103"/>
              <a:gd name="connsiteY58" fmla="*/ 396145 h 793773"/>
              <a:gd name="connsiteX59" fmla="*/ 56931 w 689103"/>
              <a:gd name="connsiteY59" fmla="*/ 528688 h 793773"/>
              <a:gd name="connsiteX60" fmla="*/ 79170 w 689103"/>
              <a:gd name="connsiteY60" fmla="*/ 661230 h 793773"/>
              <a:gd name="connsiteX61" fmla="*/ 90734 w 689103"/>
              <a:gd name="connsiteY61" fmla="*/ 728836 h 793773"/>
              <a:gd name="connsiteX62" fmla="*/ 98147 w 689103"/>
              <a:gd name="connsiteY62" fmla="*/ 720534 h 793773"/>
              <a:gd name="connsiteX63" fmla="*/ 107042 w 689103"/>
              <a:gd name="connsiteY63" fmla="*/ 718161 h 793773"/>
              <a:gd name="connsiteX64" fmla="*/ 115641 w 689103"/>
              <a:gd name="connsiteY64" fmla="*/ 723795 h 793773"/>
              <a:gd name="connsiteX65" fmla="*/ 126316 w 689103"/>
              <a:gd name="connsiteY65" fmla="*/ 723795 h 793773"/>
              <a:gd name="connsiteX66" fmla="*/ 139066 w 689103"/>
              <a:gd name="connsiteY66" fmla="*/ 717865 h 793773"/>
              <a:gd name="connsiteX67" fmla="*/ 151816 w 689103"/>
              <a:gd name="connsiteY67" fmla="*/ 717865 h 793773"/>
              <a:gd name="connsiteX68" fmla="*/ 164566 w 689103"/>
              <a:gd name="connsiteY68" fmla="*/ 724092 h 793773"/>
              <a:gd name="connsiteX69" fmla="*/ 177910 w 689103"/>
              <a:gd name="connsiteY69" fmla="*/ 737435 h 793773"/>
              <a:gd name="connsiteX70" fmla="*/ 191846 w 689103"/>
              <a:gd name="connsiteY70" fmla="*/ 757895 h 793773"/>
              <a:gd name="connsiteX71" fmla="*/ 212306 w 689103"/>
              <a:gd name="connsiteY71" fmla="*/ 767976 h 793773"/>
              <a:gd name="connsiteX72" fmla="*/ 238992 w 689103"/>
              <a:gd name="connsiteY72" fmla="*/ 767976 h 793773"/>
              <a:gd name="connsiteX73" fmla="*/ 259451 w 689103"/>
              <a:gd name="connsiteY73" fmla="*/ 773017 h 793773"/>
              <a:gd name="connsiteX74" fmla="*/ 273684 w 689103"/>
              <a:gd name="connsiteY74" fmla="*/ 783099 h 793773"/>
              <a:gd name="connsiteX75" fmla="*/ 284062 w 689103"/>
              <a:gd name="connsiteY75" fmla="*/ 785174 h 793773"/>
              <a:gd name="connsiteX76" fmla="*/ 294441 w 689103"/>
              <a:gd name="connsiteY76" fmla="*/ 775982 h 793773"/>
              <a:gd name="connsiteX77" fmla="*/ 306005 w 689103"/>
              <a:gd name="connsiteY77" fmla="*/ 770052 h 793773"/>
              <a:gd name="connsiteX78" fmla="*/ 319051 w 689103"/>
              <a:gd name="connsiteY78" fmla="*/ 771534 h 793773"/>
              <a:gd name="connsiteX79" fmla="*/ 337138 w 689103"/>
              <a:gd name="connsiteY79" fmla="*/ 778947 h 793773"/>
              <a:gd name="connsiteX80" fmla="*/ 360860 w 689103"/>
              <a:gd name="connsiteY80" fmla="*/ 771534 h 793773"/>
              <a:gd name="connsiteX81" fmla="*/ 389918 w 689103"/>
              <a:gd name="connsiteY81" fmla="*/ 749889 h 793773"/>
              <a:gd name="connsiteX82" fmla="*/ 408895 w 689103"/>
              <a:gd name="connsiteY82" fmla="*/ 746627 h 793773"/>
              <a:gd name="connsiteX83" fmla="*/ 417791 w 689103"/>
              <a:gd name="connsiteY83" fmla="*/ 762342 h 793773"/>
              <a:gd name="connsiteX84" fmla="*/ 434692 w 689103"/>
              <a:gd name="connsiteY84" fmla="*/ 776872 h 793773"/>
              <a:gd name="connsiteX85" fmla="*/ 459896 w 689103"/>
              <a:gd name="connsiteY85" fmla="*/ 790511 h 793773"/>
              <a:gd name="connsiteX86" fmla="*/ 461379 w 689103"/>
              <a:gd name="connsiteY86" fmla="*/ 790808 h 793773"/>
              <a:gd name="connsiteX87" fmla="*/ 480949 w 689103"/>
              <a:gd name="connsiteY87" fmla="*/ 793773 h 793773"/>
              <a:gd name="connsiteX88" fmla="*/ 497554 w 689103"/>
              <a:gd name="connsiteY88" fmla="*/ 786064 h 793773"/>
              <a:gd name="connsiteX89" fmla="*/ 506449 w 689103"/>
              <a:gd name="connsiteY89" fmla="*/ 774500 h 793773"/>
              <a:gd name="connsiteX90" fmla="*/ 507635 w 689103"/>
              <a:gd name="connsiteY90" fmla="*/ 758784 h 793773"/>
              <a:gd name="connsiteX91" fmla="*/ 511786 w 689103"/>
              <a:gd name="connsiteY91" fmla="*/ 748999 h 793773"/>
              <a:gd name="connsiteX92" fmla="*/ 519199 w 689103"/>
              <a:gd name="connsiteY92" fmla="*/ 744848 h 793773"/>
              <a:gd name="connsiteX93" fmla="*/ 521275 w 689103"/>
              <a:gd name="connsiteY93" fmla="*/ 737732 h 793773"/>
              <a:gd name="connsiteX94" fmla="*/ 516827 w 689103"/>
              <a:gd name="connsiteY94" fmla="*/ 722313 h 793773"/>
              <a:gd name="connsiteX95" fmla="*/ 512083 w 689103"/>
              <a:gd name="connsiteY95" fmla="*/ 712231 h 793773"/>
              <a:gd name="connsiteX96" fmla="*/ 515345 w 689103"/>
              <a:gd name="connsiteY96" fmla="*/ 695330 h 793773"/>
              <a:gd name="connsiteX97" fmla="*/ 524537 w 689103"/>
              <a:gd name="connsiteY97" fmla="*/ 668347 h 793773"/>
              <a:gd name="connsiteX98" fmla="*/ 533729 w 689103"/>
              <a:gd name="connsiteY98" fmla="*/ 656190 h 793773"/>
              <a:gd name="connsiteX99" fmla="*/ 542624 w 689103"/>
              <a:gd name="connsiteY99" fmla="*/ 658858 h 793773"/>
              <a:gd name="connsiteX100" fmla="*/ 548851 w 689103"/>
              <a:gd name="connsiteY100" fmla="*/ 665382 h 793773"/>
              <a:gd name="connsiteX101" fmla="*/ 552706 w 689103"/>
              <a:gd name="connsiteY101" fmla="*/ 675463 h 793773"/>
              <a:gd name="connsiteX102" fmla="*/ 554782 w 689103"/>
              <a:gd name="connsiteY102" fmla="*/ 676649 h 793773"/>
              <a:gd name="connsiteX103" fmla="*/ 556857 w 689103"/>
              <a:gd name="connsiteY103" fmla="*/ 676056 h 793773"/>
              <a:gd name="connsiteX104" fmla="*/ 561305 w 689103"/>
              <a:gd name="connsiteY104" fmla="*/ 666568 h 793773"/>
              <a:gd name="connsiteX105" fmla="*/ 566049 w 689103"/>
              <a:gd name="connsiteY105" fmla="*/ 662120 h 793773"/>
              <a:gd name="connsiteX106" fmla="*/ 568421 w 689103"/>
              <a:gd name="connsiteY106" fmla="*/ 662417 h 793773"/>
              <a:gd name="connsiteX107" fmla="*/ 570497 w 689103"/>
              <a:gd name="connsiteY107" fmla="*/ 661527 h 793773"/>
              <a:gd name="connsiteX108" fmla="*/ 569904 w 689103"/>
              <a:gd name="connsiteY108" fmla="*/ 656190 h 793773"/>
              <a:gd name="connsiteX109" fmla="*/ 562491 w 689103"/>
              <a:gd name="connsiteY109" fmla="*/ 642550 h 793773"/>
              <a:gd name="connsiteX110" fmla="*/ 561008 w 689103"/>
              <a:gd name="connsiteY110" fmla="*/ 633951 h 793773"/>
              <a:gd name="connsiteX111" fmla="*/ 565456 w 689103"/>
              <a:gd name="connsiteY111" fmla="*/ 630393 h 793773"/>
              <a:gd name="connsiteX112" fmla="*/ 568718 w 689103"/>
              <a:gd name="connsiteY112" fmla="*/ 619718 h 793773"/>
              <a:gd name="connsiteX113" fmla="*/ 570793 w 689103"/>
              <a:gd name="connsiteY113" fmla="*/ 601631 h 793773"/>
              <a:gd name="connsiteX114" fmla="*/ 575538 w 689103"/>
              <a:gd name="connsiteY114" fmla="*/ 591549 h 793773"/>
              <a:gd name="connsiteX115" fmla="*/ 583247 w 689103"/>
              <a:gd name="connsiteY115" fmla="*/ 589177 h 793773"/>
              <a:gd name="connsiteX116" fmla="*/ 590363 w 689103"/>
              <a:gd name="connsiteY116" fmla="*/ 580282 h 793773"/>
              <a:gd name="connsiteX117" fmla="*/ 596590 w 689103"/>
              <a:gd name="connsiteY117" fmla="*/ 564863 h 793773"/>
              <a:gd name="connsiteX118" fmla="*/ 604003 w 689103"/>
              <a:gd name="connsiteY118" fmla="*/ 559229 h 793773"/>
              <a:gd name="connsiteX119" fmla="*/ 612602 w 689103"/>
              <a:gd name="connsiteY119" fmla="*/ 563084 h 793773"/>
              <a:gd name="connsiteX120" fmla="*/ 621794 w 689103"/>
              <a:gd name="connsiteY120" fmla="*/ 561305 h 793773"/>
              <a:gd name="connsiteX121" fmla="*/ 631579 w 689103"/>
              <a:gd name="connsiteY121" fmla="*/ 553892 h 793773"/>
              <a:gd name="connsiteX122" fmla="*/ 647591 w 689103"/>
              <a:gd name="connsiteY122" fmla="*/ 535211 h 793773"/>
              <a:gd name="connsiteX123" fmla="*/ 669533 w 689103"/>
              <a:gd name="connsiteY123" fmla="*/ 505560 h 793773"/>
              <a:gd name="connsiteX124" fmla="*/ 679021 w 689103"/>
              <a:gd name="connsiteY124" fmla="*/ 483617 h 793773"/>
              <a:gd name="connsiteX125" fmla="*/ 676056 w 689103"/>
              <a:gd name="connsiteY125" fmla="*/ 469088 h 793773"/>
              <a:gd name="connsiteX126" fmla="*/ 678725 w 689103"/>
              <a:gd name="connsiteY126" fmla="*/ 431431 h 793773"/>
              <a:gd name="connsiteX127" fmla="*/ 686731 w 689103"/>
              <a:gd name="connsiteY127" fmla="*/ 370645 h 793773"/>
              <a:gd name="connsiteX128" fmla="*/ 688510 w 689103"/>
              <a:gd name="connsiteY128" fmla="*/ 332098 h 793773"/>
              <a:gd name="connsiteX129" fmla="*/ 684359 w 689103"/>
              <a:gd name="connsiteY129" fmla="*/ 315789 h 793773"/>
              <a:gd name="connsiteX130" fmla="*/ 678429 w 689103"/>
              <a:gd name="connsiteY130" fmla="*/ 303039 h 793773"/>
              <a:gd name="connsiteX131" fmla="*/ 670423 w 689103"/>
              <a:gd name="connsiteY131" fmla="*/ 293847 h 793773"/>
              <a:gd name="connsiteX132" fmla="*/ 671905 w 689103"/>
              <a:gd name="connsiteY132" fmla="*/ 284952 h 793773"/>
              <a:gd name="connsiteX133" fmla="*/ 689103 w 689103"/>
              <a:gd name="connsiteY133" fmla="*/ 269830 h 793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689103" h="793773">
                <a:moveTo>
                  <a:pt x="689103" y="269830"/>
                </a:moveTo>
                <a:lnTo>
                  <a:pt x="684062" y="248480"/>
                </a:lnTo>
                <a:lnTo>
                  <a:pt x="679318" y="227428"/>
                </a:lnTo>
                <a:lnTo>
                  <a:pt x="674574" y="206375"/>
                </a:lnTo>
                <a:lnTo>
                  <a:pt x="669829" y="185322"/>
                </a:lnTo>
                <a:lnTo>
                  <a:pt x="664789" y="164270"/>
                </a:lnTo>
                <a:lnTo>
                  <a:pt x="660044" y="143217"/>
                </a:lnTo>
                <a:lnTo>
                  <a:pt x="655300" y="122165"/>
                </a:lnTo>
                <a:lnTo>
                  <a:pt x="650260" y="101112"/>
                </a:lnTo>
                <a:lnTo>
                  <a:pt x="645219" y="80059"/>
                </a:lnTo>
                <a:lnTo>
                  <a:pt x="640475" y="59007"/>
                </a:lnTo>
                <a:lnTo>
                  <a:pt x="635434" y="37954"/>
                </a:lnTo>
                <a:lnTo>
                  <a:pt x="630393" y="16901"/>
                </a:lnTo>
                <a:lnTo>
                  <a:pt x="626538" y="0"/>
                </a:lnTo>
                <a:lnTo>
                  <a:pt x="579392" y="32024"/>
                </a:lnTo>
                <a:lnTo>
                  <a:pt x="531653" y="69681"/>
                </a:lnTo>
                <a:lnTo>
                  <a:pt x="503484" y="97257"/>
                </a:lnTo>
                <a:lnTo>
                  <a:pt x="480653" y="128688"/>
                </a:lnTo>
                <a:lnTo>
                  <a:pt x="469385" y="139362"/>
                </a:lnTo>
                <a:lnTo>
                  <a:pt x="455745" y="144700"/>
                </a:lnTo>
                <a:lnTo>
                  <a:pt x="433210" y="148554"/>
                </a:lnTo>
                <a:lnTo>
                  <a:pt x="410675" y="156857"/>
                </a:lnTo>
                <a:lnTo>
                  <a:pt x="388139" y="169607"/>
                </a:lnTo>
                <a:lnTo>
                  <a:pt x="373610" y="179096"/>
                </a:lnTo>
                <a:lnTo>
                  <a:pt x="367383" y="185322"/>
                </a:lnTo>
                <a:lnTo>
                  <a:pt x="360860" y="188288"/>
                </a:lnTo>
                <a:lnTo>
                  <a:pt x="353744" y="187991"/>
                </a:lnTo>
                <a:lnTo>
                  <a:pt x="333580" y="179689"/>
                </a:lnTo>
                <a:lnTo>
                  <a:pt x="332395" y="180875"/>
                </a:lnTo>
                <a:lnTo>
                  <a:pt x="329429" y="183247"/>
                </a:lnTo>
                <a:lnTo>
                  <a:pt x="318458" y="183247"/>
                </a:lnTo>
                <a:lnTo>
                  <a:pt x="306597" y="185619"/>
                </a:lnTo>
                <a:lnTo>
                  <a:pt x="297109" y="192439"/>
                </a:lnTo>
                <a:lnTo>
                  <a:pt x="287028" y="195404"/>
                </a:lnTo>
                <a:lnTo>
                  <a:pt x="276056" y="194514"/>
                </a:lnTo>
                <a:lnTo>
                  <a:pt x="283766" y="188288"/>
                </a:lnTo>
                <a:lnTo>
                  <a:pt x="322313" y="170200"/>
                </a:lnTo>
                <a:lnTo>
                  <a:pt x="321423" y="168718"/>
                </a:lnTo>
                <a:lnTo>
                  <a:pt x="305708" y="166642"/>
                </a:lnTo>
                <a:lnTo>
                  <a:pt x="300371" y="162787"/>
                </a:lnTo>
                <a:lnTo>
                  <a:pt x="296516" y="163973"/>
                </a:lnTo>
                <a:lnTo>
                  <a:pt x="294737" y="170200"/>
                </a:lnTo>
                <a:lnTo>
                  <a:pt x="289993" y="173758"/>
                </a:lnTo>
                <a:lnTo>
                  <a:pt x="281986" y="174648"/>
                </a:lnTo>
                <a:lnTo>
                  <a:pt x="273091" y="171979"/>
                </a:lnTo>
                <a:lnTo>
                  <a:pt x="263603" y="166049"/>
                </a:lnTo>
                <a:lnTo>
                  <a:pt x="235137" y="159229"/>
                </a:lnTo>
                <a:lnTo>
                  <a:pt x="226538" y="154485"/>
                </a:lnTo>
                <a:lnTo>
                  <a:pt x="216457" y="152113"/>
                </a:lnTo>
                <a:lnTo>
                  <a:pt x="202224" y="152706"/>
                </a:lnTo>
                <a:lnTo>
                  <a:pt x="199555" y="149444"/>
                </a:lnTo>
                <a:lnTo>
                  <a:pt x="199852" y="148851"/>
                </a:lnTo>
                <a:lnTo>
                  <a:pt x="198666" y="150334"/>
                </a:lnTo>
                <a:lnTo>
                  <a:pt x="149147" y="162491"/>
                </a:lnTo>
                <a:lnTo>
                  <a:pt x="99629" y="174351"/>
                </a:lnTo>
                <a:lnTo>
                  <a:pt x="49815" y="185915"/>
                </a:lnTo>
                <a:lnTo>
                  <a:pt x="0" y="197480"/>
                </a:lnTo>
                <a:lnTo>
                  <a:pt x="11564" y="263603"/>
                </a:lnTo>
                <a:lnTo>
                  <a:pt x="34396" y="396145"/>
                </a:lnTo>
                <a:lnTo>
                  <a:pt x="56931" y="528688"/>
                </a:lnTo>
                <a:lnTo>
                  <a:pt x="79170" y="661230"/>
                </a:lnTo>
                <a:lnTo>
                  <a:pt x="90734" y="728836"/>
                </a:lnTo>
                <a:lnTo>
                  <a:pt x="98147" y="720534"/>
                </a:lnTo>
                <a:lnTo>
                  <a:pt x="107042" y="718161"/>
                </a:lnTo>
                <a:lnTo>
                  <a:pt x="115641" y="723795"/>
                </a:lnTo>
                <a:lnTo>
                  <a:pt x="126316" y="723795"/>
                </a:lnTo>
                <a:lnTo>
                  <a:pt x="139066" y="717865"/>
                </a:lnTo>
                <a:lnTo>
                  <a:pt x="151816" y="717865"/>
                </a:lnTo>
                <a:lnTo>
                  <a:pt x="164566" y="724092"/>
                </a:lnTo>
                <a:lnTo>
                  <a:pt x="177910" y="737435"/>
                </a:lnTo>
                <a:lnTo>
                  <a:pt x="191846" y="757895"/>
                </a:lnTo>
                <a:lnTo>
                  <a:pt x="212306" y="767976"/>
                </a:lnTo>
                <a:lnTo>
                  <a:pt x="238992" y="767976"/>
                </a:lnTo>
                <a:lnTo>
                  <a:pt x="259451" y="773017"/>
                </a:lnTo>
                <a:lnTo>
                  <a:pt x="273684" y="783099"/>
                </a:lnTo>
                <a:lnTo>
                  <a:pt x="284062" y="785174"/>
                </a:lnTo>
                <a:lnTo>
                  <a:pt x="294441" y="775982"/>
                </a:lnTo>
                <a:lnTo>
                  <a:pt x="306005" y="770052"/>
                </a:lnTo>
                <a:lnTo>
                  <a:pt x="319051" y="771534"/>
                </a:lnTo>
                <a:lnTo>
                  <a:pt x="337138" y="778947"/>
                </a:lnTo>
                <a:lnTo>
                  <a:pt x="360860" y="771534"/>
                </a:lnTo>
                <a:lnTo>
                  <a:pt x="389918" y="749889"/>
                </a:lnTo>
                <a:lnTo>
                  <a:pt x="408895" y="746627"/>
                </a:lnTo>
                <a:lnTo>
                  <a:pt x="417791" y="762342"/>
                </a:lnTo>
                <a:lnTo>
                  <a:pt x="434692" y="776872"/>
                </a:lnTo>
                <a:lnTo>
                  <a:pt x="459896" y="790511"/>
                </a:lnTo>
                <a:lnTo>
                  <a:pt x="461379" y="790808"/>
                </a:lnTo>
                <a:lnTo>
                  <a:pt x="480949" y="793773"/>
                </a:lnTo>
                <a:lnTo>
                  <a:pt x="497554" y="786064"/>
                </a:lnTo>
                <a:lnTo>
                  <a:pt x="506449" y="774500"/>
                </a:lnTo>
                <a:lnTo>
                  <a:pt x="507635" y="758784"/>
                </a:lnTo>
                <a:lnTo>
                  <a:pt x="511786" y="748999"/>
                </a:lnTo>
                <a:lnTo>
                  <a:pt x="519199" y="744848"/>
                </a:lnTo>
                <a:lnTo>
                  <a:pt x="521275" y="737732"/>
                </a:lnTo>
                <a:lnTo>
                  <a:pt x="516827" y="722313"/>
                </a:lnTo>
                <a:lnTo>
                  <a:pt x="512083" y="712231"/>
                </a:lnTo>
                <a:lnTo>
                  <a:pt x="515345" y="695330"/>
                </a:lnTo>
                <a:lnTo>
                  <a:pt x="524537" y="668347"/>
                </a:lnTo>
                <a:lnTo>
                  <a:pt x="533729" y="656190"/>
                </a:lnTo>
                <a:lnTo>
                  <a:pt x="542624" y="658858"/>
                </a:lnTo>
                <a:lnTo>
                  <a:pt x="548851" y="665382"/>
                </a:lnTo>
                <a:lnTo>
                  <a:pt x="552706" y="675463"/>
                </a:lnTo>
                <a:lnTo>
                  <a:pt x="554782" y="676649"/>
                </a:lnTo>
                <a:lnTo>
                  <a:pt x="556857" y="676056"/>
                </a:lnTo>
                <a:lnTo>
                  <a:pt x="561305" y="666568"/>
                </a:lnTo>
                <a:lnTo>
                  <a:pt x="566049" y="662120"/>
                </a:lnTo>
                <a:lnTo>
                  <a:pt x="568421" y="662417"/>
                </a:lnTo>
                <a:lnTo>
                  <a:pt x="570497" y="661527"/>
                </a:lnTo>
                <a:lnTo>
                  <a:pt x="569904" y="656190"/>
                </a:lnTo>
                <a:lnTo>
                  <a:pt x="562491" y="642550"/>
                </a:lnTo>
                <a:lnTo>
                  <a:pt x="561008" y="633951"/>
                </a:lnTo>
                <a:lnTo>
                  <a:pt x="565456" y="630393"/>
                </a:lnTo>
                <a:lnTo>
                  <a:pt x="568718" y="619718"/>
                </a:lnTo>
                <a:lnTo>
                  <a:pt x="570793" y="601631"/>
                </a:lnTo>
                <a:lnTo>
                  <a:pt x="575538" y="591549"/>
                </a:lnTo>
                <a:lnTo>
                  <a:pt x="583247" y="589177"/>
                </a:lnTo>
                <a:lnTo>
                  <a:pt x="590363" y="580282"/>
                </a:lnTo>
                <a:lnTo>
                  <a:pt x="596590" y="564863"/>
                </a:lnTo>
                <a:lnTo>
                  <a:pt x="604003" y="559229"/>
                </a:lnTo>
                <a:lnTo>
                  <a:pt x="612602" y="563084"/>
                </a:lnTo>
                <a:lnTo>
                  <a:pt x="621794" y="561305"/>
                </a:lnTo>
                <a:lnTo>
                  <a:pt x="631579" y="553892"/>
                </a:lnTo>
                <a:lnTo>
                  <a:pt x="647591" y="535211"/>
                </a:lnTo>
                <a:lnTo>
                  <a:pt x="669533" y="505560"/>
                </a:lnTo>
                <a:lnTo>
                  <a:pt x="679021" y="483617"/>
                </a:lnTo>
                <a:lnTo>
                  <a:pt x="676056" y="469088"/>
                </a:lnTo>
                <a:lnTo>
                  <a:pt x="678725" y="431431"/>
                </a:lnTo>
                <a:lnTo>
                  <a:pt x="686731" y="370645"/>
                </a:lnTo>
                <a:lnTo>
                  <a:pt x="688510" y="332098"/>
                </a:lnTo>
                <a:lnTo>
                  <a:pt x="684359" y="315789"/>
                </a:lnTo>
                <a:lnTo>
                  <a:pt x="678429" y="303039"/>
                </a:lnTo>
                <a:lnTo>
                  <a:pt x="670423" y="293847"/>
                </a:lnTo>
                <a:lnTo>
                  <a:pt x="671905" y="284952"/>
                </a:lnTo>
                <a:lnTo>
                  <a:pt x="689103" y="269830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DF1A0FF7-861C-7263-8608-CF628BC7DB41}"/>
              </a:ext>
            </a:extLst>
          </p:cNvPr>
          <p:cNvSpPr/>
          <p:nvPr/>
        </p:nvSpPr>
        <p:spPr>
          <a:xfrm>
            <a:off x="5058730" y="4472726"/>
            <a:ext cx="1276239" cy="607770"/>
          </a:xfrm>
          <a:custGeom>
            <a:avLst/>
            <a:gdLst>
              <a:gd name="connsiteX0" fmla="*/ 1390660 w 1446404"/>
              <a:gd name="connsiteY0" fmla="*/ 102891 h 688806"/>
              <a:gd name="connsiteX1" fmla="*/ 1389177 w 1446404"/>
              <a:gd name="connsiteY1" fmla="*/ 77094 h 688806"/>
              <a:gd name="connsiteX2" fmla="*/ 1386212 w 1446404"/>
              <a:gd name="connsiteY2" fmla="*/ 25797 h 688806"/>
              <a:gd name="connsiteX3" fmla="*/ 1384729 w 1446404"/>
              <a:gd name="connsiteY3" fmla="*/ 0 h 688806"/>
              <a:gd name="connsiteX4" fmla="*/ 1346775 w 1446404"/>
              <a:gd name="connsiteY4" fmla="*/ 2372 h 688806"/>
              <a:gd name="connsiteX5" fmla="*/ 1308821 w 1446404"/>
              <a:gd name="connsiteY5" fmla="*/ 4744 h 688806"/>
              <a:gd name="connsiteX6" fmla="*/ 1270867 w 1446404"/>
              <a:gd name="connsiteY6" fmla="*/ 6820 h 688806"/>
              <a:gd name="connsiteX7" fmla="*/ 1232617 w 1446404"/>
              <a:gd name="connsiteY7" fmla="*/ 8896 h 688806"/>
              <a:gd name="connsiteX8" fmla="*/ 1156709 w 1446404"/>
              <a:gd name="connsiteY8" fmla="*/ 12750 h 688806"/>
              <a:gd name="connsiteX9" fmla="*/ 1118458 w 1446404"/>
              <a:gd name="connsiteY9" fmla="*/ 14529 h 688806"/>
              <a:gd name="connsiteX10" fmla="*/ 1080504 w 1446404"/>
              <a:gd name="connsiteY10" fmla="*/ 16012 h 688806"/>
              <a:gd name="connsiteX11" fmla="*/ 1042254 w 1446404"/>
              <a:gd name="connsiteY11" fmla="*/ 17495 h 688806"/>
              <a:gd name="connsiteX12" fmla="*/ 1004299 w 1446404"/>
              <a:gd name="connsiteY12" fmla="*/ 18977 h 688806"/>
              <a:gd name="connsiteX13" fmla="*/ 966345 w 1446404"/>
              <a:gd name="connsiteY13" fmla="*/ 20163 h 688806"/>
              <a:gd name="connsiteX14" fmla="*/ 928391 w 1446404"/>
              <a:gd name="connsiteY14" fmla="*/ 21349 h 688806"/>
              <a:gd name="connsiteX15" fmla="*/ 890141 w 1446404"/>
              <a:gd name="connsiteY15" fmla="*/ 22535 h 688806"/>
              <a:gd name="connsiteX16" fmla="*/ 851890 w 1446404"/>
              <a:gd name="connsiteY16" fmla="*/ 23721 h 688806"/>
              <a:gd name="connsiteX17" fmla="*/ 813640 w 1446404"/>
              <a:gd name="connsiteY17" fmla="*/ 24611 h 688806"/>
              <a:gd name="connsiteX18" fmla="*/ 775686 w 1446404"/>
              <a:gd name="connsiteY18" fmla="*/ 25500 h 688806"/>
              <a:gd name="connsiteX19" fmla="*/ 737435 w 1446404"/>
              <a:gd name="connsiteY19" fmla="*/ 26094 h 688806"/>
              <a:gd name="connsiteX20" fmla="*/ 699481 w 1446404"/>
              <a:gd name="connsiteY20" fmla="*/ 26686 h 688806"/>
              <a:gd name="connsiteX21" fmla="*/ 623277 w 1446404"/>
              <a:gd name="connsiteY21" fmla="*/ 27576 h 688806"/>
              <a:gd name="connsiteX22" fmla="*/ 585323 w 1446404"/>
              <a:gd name="connsiteY22" fmla="*/ 27873 h 688806"/>
              <a:gd name="connsiteX23" fmla="*/ 547369 w 1446404"/>
              <a:gd name="connsiteY23" fmla="*/ 28169 h 688806"/>
              <a:gd name="connsiteX24" fmla="*/ 509118 w 1446404"/>
              <a:gd name="connsiteY24" fmla="*/ 28169 h 688806"/>
              <a:gd name="connsiteX25" fmla="*/ 471164 w 1446404"/>
              <a:gd name="connsiteY25" fmla="*/ 28169 h 688806"/>
              <a:gd name="connsiteX26" fmla="*/ 394959 w 1446404"/>
              <a:gd name="connsiteY26" fmla="*/ 27576 h 688806"/>
              <a:gd name="connsiteX27" fmla="*/ 357005 w 1446404"/>
              <a:gd name="connsiteY27" fmla="*/ 27280 h 688806"/>
              <a:gd name="connsiteX28" fmla="*/ 318755 w 1446404"/>
              <a:gd name="connsiteY28" fmla="*/ 26686 h 688806"/>
              <a:gd name="connsiteX29" fmla="*/ 280504 w 1446404"/>
              <a:gd name="connsiteY29" fmla="*/ 26094 h 688806"/>
              <a:gd name="connsiteX30" fmla="*/ 204299 w 1446404"/>
              <a:gd name="connsiteY30" fmla="*/ 24611 h 688806"/>
              <a:gd name="connsiteX31" fmla="*/ 166345 w 1446404"/>
              <a:gd name="connsiteY31" fmla="*/ 23721 h 688806"/>
              <a:gd name="connsiteX32" fmla="*/ 125723 w 1446404"/>
              <a:gd name="connsiteY32" fmla="*/ 22832 h 688806"/>
              <a:gd name="connsiteX33" fmla="*/ 85100 w 1446404"/>
              <a:gd name="connsiteY33" fmla="*/ 21646 h 688806"/>
              <a:gd name="connsiteX34" fmla="*/ 44477 w 1446404"/>
              <a:gd name="connsiteY34" fmla="*/ 20460 h 688806"/>
              <a:gd name="connsiteX35" fmla="*/ 3558 w 1446404"/>
              <a:gd name="connsiteY35" fmla="*/ 18977 h 688806"/>
              <a:gd name="connsiteX36" fmla="*/ 1779 w 1446404"/>
              <a:gd name="connsiteY36" fmla="*/ 70274 h 688806"/>
              <a:gd name="connsiteX37" fmla="*/ 890 w 1446404"/>
              <a:gd name="connsiteY37" fmla="*/ 96071 h 688806"/>
              <a:gd name="connsiteX38" fmla="*/ 0 w 1446404"/>
              <a:gd name="connsiteY38" fmla="*/ 121572 h 688806"/>
              <a:gd name="connsiteX39" fmla="*/ 61972 w 1446404"/>
              <a:gd name="connsiteY39" fmla="*/ 123647 h 688806"/>
              <a:gd name="connsiteX40" fmla="*/ 93106 w 1446404"/>
              <a:gd name="connsiteY40" fmla="*/ 124537 h 688806"/>
              <a:gd name="connsiteX41" fmla="*/ 124240 w 1446404"/>
              <a:gd name="connsiteY41" fmla="*/ 125426 h 688806"/>
              <a:gd name="connsiteX42" fmla="*/ 155375 w 1446404"/>
              <a:gd name="connsiteY42" fmla="*/ 126316 h 688806"/>
              <a:gd name="connsiteX43" fmla="*/ 186509 w 1446404"/>
              <a:gd name="connsiteY43" fmla="*/ 126909 h 688806"/>
              <a:gd name="connsiteX44" fmla="*/ 217643 w 1446404"/>
              <a:gd name="connsiteY44" fmla="*/ 127502 h 688806"/>
              <a:gd name="connsiteX45" fmla="*/ 248777 w 1446404"/>
              <a:gd name="connsiteY45" fmla="*/ 128095 h 688806"/>
              <a:gd name="connsiteX46" fmla="*/ 310749 w 1446404"/>
              <a:gd name="connsiteY46" fmla="*/ 128985 h 688806"/>
              <a:gd name="connsiteX47" fmla="*/ 341883 w 1446404"/>
              <a:gd name="connsiteY47" fmla="*/ 129578 h 688806"/>
              <a:gd name="connsiteX48" fmla="*/ 373017 w 1446404"/>
              <a:gd name="connsiteY48" fmla="*/ 129874 h 688806"/>
              <a:gd name="connsiteX49" fmla="*/ 404151 w 1446404"/>
              <a:gd name="connsiteY49" fmla="*/ 130170 h 688806"/>
              <a:gd name="connsiteX50" fmla="*/ 435286 w 1446404"/>
              <a:gd name="connsiteY50" fmla="*/ 130467 h 688806"/>
              <a:gd name="connsiteX51" fmla="*/ 466419 w 1446404"/>
              <a:gd name="connsiteY51" fmla="*/ 130467 h 688806"/>
              <a:gd name="connsiteX52" fmla="*/ 497554 w 1446404"/>
              <a:gd name="connsiteY52" fmla="*/ 130467 h 688806"/>
              <a:gd name="connsiteX53" fmla="*/ 497554 w 1446404"/>
              <a:gd name="connsiteY53" fmla="*/ 155078 h 688806"/>
              <a:gd name="connsiteX54" fmla="*/ 497554 w 1446404"/>
              <a:gd name="connsiteY54" fmla="*/ 179689 h 688806"/>
              <a:gd name="connsiteX55" fmla="*/ 497554 w 1446404"/>
              <a:gd name="connsiteY55" fmla="*/ 253225 h 688806"/>
              <a:gd name="connsiteX56" fmla="*/ 497554 w 1446404"/>
              <a:gd name="connsiteY56" fmla="*/ 277835 h 688806"/>
              <a:gd name="connsiteX57" fmla="*/ 497554 w 1446404"/>
              <a:gd name="connsiteY57" fmla="*/ 327057 h 688806"/>
              <a:gd name="connsiteX58" fmla="*/ 497554 w 1446404"/>
              <a:gd name="connsiteY58" fmla="*/ 351668 h 688806"/>
              <a:gd name="connsiteX59" fmla="*/ 497554 w 1446404"/>
              <a:gd name="connsiteY59" fmla="*/ 425204 h 688806"/>
              <a:gd name="connsiteX60" fmla="*/ 497554 w 1446404"/>
              <a:gd name="connsiteY60" fmla="*/ 449815 h 688806"/>
              <a:gd name="connsiteX61" fmla="*/ 497554 w 1446404"/>
              <a:gd name="connsiteY61" fmla="*/ 498740 h 688806"/>
              <a:gd name="connsiteX62" fmla="*/ 497554 w 1446404"/>
              <a:gd name="connsiteY62" fmla="*/ 523351 h 688806"/>
              <a:gd name="connsiteX63" fmla="*/ 507635 w 1446404"/>
              <a:gd name="connsiteY63" fmla="*/ 525426 h 688806"/>
              <a:gd name="connsiteX64" fmla="*/ 520089 w 1446404"/>
              <a:gd name="connsiteY64" fmla="*/ 532246 h 688806"/>
              <a:gd name="connsiteX65" fmla="*/ 551223 w 1446404"/>
              <a:gd name="connsiteY65" fmla="*/ 558340 h 688806"/>
              <a:gd name="connsiteX66" fmla="*/ 560415 w 1446404"/>
              <a:gd name="connsiteY66" fmla="*/ 563973 h 688806"/>
              <a:gd name="connsiteX67" fmla="*/ 576723 w 1446404"/>
              <a:gd name="connsiteY67" fmla="*/ 560415 h 688806"/>
              <a:gd name="connsiteX68" fmla="*/ 594515 w 1446404"/>
              <a:gd name="connsiteY68" fmla="*/ 563677 h 688806"/>
              <a:gd name="connsiteX69" fmla="*/ 599259 w 1446404"/>
              <a:gd name="connsiteY69" fmla="*/ 563084 h 688806"/>
              <a:gd name="connsiteX70" fmla="*/ 602521 w 1446404"/>
              <a:gd name="connsiteY70" fmla="*/ 551816 h 688806"/>
              <a:gd name="connsiteX71" fmla="*/ 604300 w 1446404"/>
              <a:gd name="connsiteY71" fmla="*/ 549444 h 688806"/>
              <a:gd name="connsiteX72" fmla="*/ 606672 w 1446404"/>
              <a:gd name="connsiteY72" fmla="*/ 549741 h 688806"/>
              <a:gd name="connsiteX73" fmla="*/ 622090 w 1446404"/>
              <a:gd name="connsiteY73" fmla="*/ 559526 h 688806"/>
              <a:gd name="connsiteX74" fmla="*/ 625056 w 1446404"/>
              <a:gd name="connsiteY74" fmla="*/ 563380 h 688806"/>
              <a:gd name="connsiteX75" fmla="*/ 634248 w 1446404"/>
              <a:gd name="connsiteY75" fmla="*/ 577613 h 688806"/>
              <a:gd name="connsiteX76" fmla="*/ 636620 w 1446404"/>
              <a:gd name="connsiteY76" fmla="*/ 594515 h 688806"/>
              <a:gd name="connsiteX77" fmla="*/ 641660 w 1446404"/>
              <a:gd name="connsiteY77" fmla="*/ 596887 h 688806"/>
              <a:gd name="connsiteX78" fmla="*/ 651149 w 1446404"/>
              <a:gd name="connsiteY78" fmla="*/ 598962 h 688806"/>
              <a:gd name="connsiteX79" fmla="*/ 673981 w 1446404"/>
              <a:gd name="connsiteY79" fmla="*/ 599555 h 688806"/>
              <a:gd name="connsiteX80" fmla="*/ 703039 w 1446404"/>
              <a:gd name="connsiteY80" fmla="*/ 610230 h 688806"/>
              <a:gd name="connsiteX81" fmla="*/ 714900 w 1446404"/>
              <a:gd name="connsiteY81" fmla="*/ 611712 h 688806"/>
              <a:gd name="connsiteX82" fmla="*/ 735656 w 1446404"/>
              <a:gd name="connsiteY82" fmla="*/ 608451 h 688806"/>
              <a:gd name="connsiteX83" fmla="*/ 755522 w 1446404"/>
              <a:gd name="connsiteY83" fmla="*/ 622980 h 688806"/>
              <a:gd name="connsiteX84" fmla="*/ 762343 w 1446404"/>
              <a:gd name="connsiteY84" fmla="*/ 625056 h 688806"/>
              <a:gd name="connsiteX85" fmla="*/ 767977 w 1446404"/>
              <a:gd name="connsiteY85" fmla="*/ 622980 h 688806"/>
              <a:gd name="connsiteX86" fmla="*/ 778947 w 1446404"/>
              <a:gd name="connsiteY86" fmla="*/ 611712 h 688806"/>
              <a:gd name="connsiteX87" fmla="*/ 803262 w 1446404"/>
              <a:gd name="connsiteY87" fmla="*/ 612305 h 688806"/>
              <a:gd name="connsiteX88" fmla="*/ 822832 w 1446404"/>
              <a:gd name="connsiteY88" fmla="*/ 609933 h 688806"/>
              <a:gd name="connsiteX89" fmla="*/ 824611 w 1446404"/>
              <a:gd name="connsiteY89" fmla="*/ 622387 h 688806"/>
              <a:gd name="connsiteX90" fmla="*/ 828169 w 1446404"/>
              <a:gd name="connsiteY90" fmla="*/ 631282 h 688806"/>
              <a:gd name="connsiteX91" fmla="*/ 844774 w 1446404"/>
              <a:gd name="connsiteY91" fmla="*/ 640475 h 688806"/>
              <a:gd name="connsiteX92" fmla="*/ 848925 w 1446404"/>
              <a:gd name="connsiteY92" fmla="*/ 644922 h 688806"/>
              <a:gd name="connsiteX93" fmla="*/ 850111 w 1446404"/>
              <a:gd name="connsiteY93" fmla="*/ 660044 h 688806"/>
              <a:gd name="connsiteX94" fmla="*/ 854262 w 1446404"/>
              <a:gd name="connsiteY94" fmla="*/ 663603 h 688806"/>
              <a:gd name="connsiteX95" fmla="*/ 861083 w 1446404"/>
              <a:gd name="connsiteY95" fmla="*/ 665085 h 688806"/>
              <a:gd name="connsiteX96" fmla="*/ 867902 w 1446404"/>
              <a:gd name="connsiteY96" fmla="*/ 663899 h 688806"/>
              <a:gd name="connsiteX97" fmla="*/ 875908 w 1446404"/>
              <a:gd name="connsiteY97" fmla="*/ 658858 h 688806"/>
              <a:gd name="connsiteX98" fmla="*/ 893403 w 1446404"/>
              <a:gd name="connsiteY98" fmla="*/ 643440 h 688806"/>
              <a:gd name="connsiteX99" fmla="*/ 898740 w 1446404"/>
              <a:gd name="connsiteY99" fmla="*/ 639585 h 688806"/>
              <a:gd name="connsiteX100" fmla="*/ 902001 w 1446404"/>
              <a:gd name="connsiteY100" fmla="*/ 638992 h 688806"/>
              <a:gd name="connsiteX101" fmla="*/ 905263 w 1446404"/>
              <a:gd name="connsiteY101" fmla="*/ 639585 h 688806"/>
              <a:gd name="connsiteX102" fmla="*/ 908228 w 1446404"/>
              <a:gd name="connsiteY102" fmla="*/ 642847 h 688806"/>
              <a:gd name="connsiteX103" fmla="*/ 914455 w 1446404"/>
              <a:gd name="connsiteY103" fmla="*/ 654114 h 688806"/>
              <a:gd name="connsiteX104" fmla="*/ 929874 w 1446404"/>
              <a:gd name="connsiteY104" fmla="*/ 660044 h 688806"/>
              <a:gd name="connsiteX105" fmla="*/ 939066 w 1446404"/>
              <a:gd name="connsiteY105" fmla="*/ 669533 h 688806"/>
              <a:gd name="connsiteX106" fmla="*/ 944403 w 1446404"/>
              <a:gd name="connsiteY106" fmla="*/ 670719 h 688806"/>
              <a:gd name="connsiteX107" fmla="*/ 950334 w 1446404"/>
              <a:gd name="connsiteY107" fmla="*/ 668643 h 688806"/>
              <a:gd name="connsiteX108" fmla="*/ 959822 w 1446404"/>
              <a:gd name="connsiteY108" fmla="*/ 662417 h 688806"/>
              <a:gd name="connsiteX109" fmla="*/ 967235 w 1446404"/>
              <a:gd name="connsiteY109" fmla="*/ 662417 h 688806"/>
              <a:gd name="connsiteX110" fmla="*/ 975538 w 1446404"/>
              <a:gd name="connsiteY110" fmla="*/ 656190 h 688806"/>
              <a:gd name="connsiteX111" fmla="*/ 979096 w 1446404"/>
              <a:gd name="connsiteY111" fmla="*/ 657376 h 688806"/>
              <a:gd name="connsiteX112" fmla="*/ 980578 w 1446404"/>
              <a:gd name="connsiteY112" fmla="*/ 661527 h 688806"/>
              <a:gd name="connsiteX113" fmla="*/ 978503 w 1446404"/>
              <a:gd name="connsiteY113" fmla="*/ 674277 h 688806"/>
              <a:gd name="connsiteX114" fmla="*/ 979985 w 1446404"/>
              <a:gd name="connsiteY114" fmla="*/ 679021 h 688806"/>
              <a:gd name="connsiteX115" fmla="*/ 983840 w 1446404"/>
              <a:gd name="connsiteY115" fmla="*/ 684655 h 688806"/>
              <a:gd name="connsiteX116" fmla="*/ 988584 w 1446404"/>
              <a:gd name="connsiteY116" fmla="*/ 688510 h 688806"/>
              <a:gd name="connsiteX117" fmla="*/ 993032 w 1446404"/>
              <a:gd name="connsiteY117" fmla="*/ 688807 h 688806"/>
              <a:gd name="connsiteX118" fmla="*/ 996294 w 1446404"/>
              <a:gd name="connsiteY118" fmla="*/ 685545 h 688806"/>
              <a:gd name="connsiteX119" fmla="*/ 1002224 w 1446404"/>
              <a:gd name="connsiteY119" fmla="*/ 669236 h 688806"/>
              <a:gd name="connsiteX120" fmla="*/ 1001631 w 1446404"/>
              <a:gd name="connsiteY120" fmla="*/ 663306 h 688806"/>
              <a:gd name="connsiteX121" fmla="*/ 1008747 w 1446404"/>
              <a:gd name="connsiteY121" fmla="*/ 660934 h 688806"/>
              <a:gd name="connsiteX122" fmla="*/ 1012009 w 1446404"/>
              <a:gd name="connsiteY122" fmla="*/ 657672 h 688806"/>
              <a:gd name="connsiteX123" fmla="*/ 1015864 w 1446404"/>
              <a:gd name="connsiteY123" fmla="*/ 646108 h 688806"/>
              <a:gd name="connsiteX124" fmla="*/ 1023277 w 1446404"/>
              <a:gd name="connsiteY124" fmla="*/ 642550 h 688806"/>
              <a:gd name="connsiteX125" fmla="*/ 1027131 w 1446404"/>
              <a:gd name="connsiteY125" fmla="*/ 643143 h 688806"/>
              <a:gd name="connsiteX126" fmla="*/ 1030986 w 1446404"/>
              <a:gd name="connsiteY126" fmla="*/ 646405 h 688806"/>
              <a:gd name="connsiteX127" fmla="*/ 1038695 w 1446404"/>
              <a:gd name="connsiteY127" fmla="*/ 656783 h 688806"/>
              <a:gd name="connsiteX128" fmla="*/ 1056190 w 1446404"/>
              <a:gd name="connsiteY128" fmla="*/ 662120 h 688806"/>
              <a:gd name="connsiteX129" fmla="*/ 1060638 w 1446404"/>
              <a:gd name="connsiteY129" fmla="*/ 662120 h 688806"/>
              <a:gd name="connsiteX130" fmla="*/ 1065085 w 1446404"/>
              <a:gd name="connsiteY130" fmla="*/ 659748 h 688806"/>
              <a:gd name="connsiteX131" fmla="*/ 1072498 w 1446404"/>
              <a:gd name="connsiteY131" fmla="*/ 650556 h 688806"/>
              <a:gd name="connsiteX132" fmla="*/ 1076353 w 1446404"/>
              <a:gd name="connsiteY132" fmla="*/ 649370 h 688806"/>
              <a:gd name="connsiteX133" fmla="*/ 1079615 w 1446404"/>
              <a:gd name="connsiteY133" fmla="*/ 650259 h 688806"/>
              <a:gd name="connsiteX134" fmla="*/ 1081690 w 1446404"/>
              <a:gd name="connsiteY134" fmla="*/ 651446 h 688806"/>
              <a:gd name="connsiteX135" fmla="*/ 1082580 w 1446404"/>
              <a:gd name="connsiteY135" fmla="*/ 661527 h 688806"/>
              <a:gd name="connsiteX136" fmla="*/ 1100964 w 1446404"/>
              <a:gd name="connsiteY136" fmla="*/ 672498 h 688806"/>
              <a:gd name="connsiteX137" fmla="*/ 1114011 w 1446404"/>
              <a:gd name="connsiteY137" fmla="*/ 675463 h 688806"/>
              <a:gd name="connsiteX138" fmla="*/ 1127057 w 1446404"/>
              <a:gd name="connsiteY138" fmla="*/ 686731 h 688806"/>
              <a:gd name="connsiteX139" fmla="*/ 1130912 w 1446404"/>
              <a:gd name="connsiteY139" fmla="*/ 687917 h 688806"/>
              <a:gd name="connsiteX140" fmla="*/ 1136842 w 1446404"/>
              <a:gd name="connsiteY140" fmla="*/ 678132 h 688806"/>
              <a:gd name="connsiteX141" fmla="*/ 1148999 w 1446404"/>
              <a:gd name="connsiteY141" fmla="*/ 674277 h 688806"/>
              <a:gd name="connsiteX142" fmla="*/ 1160267 w 1446404"/>
              <a:gd name="connsiteY142" fmla="*/ 663899 h 688806"/>
              <a:gd name="connsiteX143" fmla="*/ 1193773 w 1446404"/>
              <a:gd name="connsiteY143" fmla="*/ 649666 h 688806"/>
              <a:gd name="connsiteX144" fmla="*/ 1207413 w 1446404"/>
              <a:gd name="connsiteY144" fmla="*/ 652928 h 688806"/>
              <a:gd name="connsiteX145" fmla="*/ 1221053 w 1446404"/>
              <a:gd name="connsiteY145" fmla="*/ 652039 h 688806"/>
              <a:gd name="connsiteX146" fmla="*/ 1224315 w 1446404"/>
              <a:gd name="connsiteY146" fmla="*/ 646108 h 688806"/>
              <a:gd name="connsiteX147" fmla="*/ 1248035 w 1446404"/>
              <a:gd name="connsiteY147" fmla="*/ 636916 h 688806"/>
              <a:gd name="connsiteX148" fmla="*/ 1252780 w 1446404"/>
              <a:gd name="connsiteY148" fmla="*/ 633655 h 688806"/>
              <a:gd name="connsiteX149" fmla="*/ 1259600 w 1446404"/>
              <a:gd name="connsiteY149" fmla="*/ 637213 h 688806"/>
              <a:gd name="connsiteX150" fmla="*/ 1262269 w 1446404"/>
              <a:gd name="connsiteY150" fmla="*/ 642847 h 688806"/>
              <a:gd name="connsiteX151" fmla="*/ 1265530 w 1446404"/>
              <a:gd name="connsiteY151" fmla="*/ 644922 h 688806"/>
              <a:gd name="connsiteX152" fmla="*/ 1282135 w 1446404"/>
              <a:gd name="connsiteY152" fmla="*/ 646998 h 688806"/>
              <a:gd name="connsiteX153" fmla="*/ 1291327 w 1446404"/>
              <a:gd name="connsiteY153" fmla="*/ 646108 h 688806"/>
              <a:gd name="connsiteX154" fmla="*/ 1307635 w 1446404"/>
              <a:gd name="connsiteY154" fmla="*/ 637509 h 688806"/>
              <a:gd name="connsiteX155" fmla="*/ 1313566 w 1446404"/>
              <a:gd name="connsiteY155" fmla="*/ 627724 h 688806"/>
              <a:gd name="connsiteX156" fmla="*/ 1317421 w 1446404"/>
              <a:gd name="connsiteY156" fmla="*/ 627131 h 688806"/>
              <a:gd name="connsiteX157" fmla="*/ 1329874 w 1446404"/>
              <a:gd name="connsiteY157" fmla="*/ 630986 h 688806"/>
              <a:gd name="connsiteX158" fmla="*/ 1362194 w 1446404"/>
              <a:gd name="connsiteY158" fmla="*/ 648184 h 688806"/>
              <a:gd name="connsiteX159" fmla="*/ 1379096 w 1446404"/>
              <a:gd name="connsiteY159" fmla="*/ 662713 h 688806"/>
              <a:gd name="connsiteX160" fmla="*/ 1397183 w 1446404"/>
              <a:gd name="connsiteY160" fmla="*/ 669236 h 688806"/>
              <a:gd name="connsiteX161" fmla="*/ 1407265 w 1446404"/>
              <a:gd name="connsiteY161" fmla="*/ 675167 h 688806"/>
              <a:gd name="connsiteX162" fmla="*/ 1446405 w 1446404"/>
              <a:gd name="connsiteY162" fmla="*/ 683173 h 688806"/>
              <a:gd name="connsiteX163" fmla="*/ 1444922 w 1446404"/>
              <a:gd name="connsiteY163" fmla="*/ 638695 h 688806"/>
              <a:gd name="connsiteX164" fmla="*/ 1444033 w 1446404"/>
              <a:gd name="connsiteY164" fmla="*/ 616457 h 688806"/>
              <a:gd name="connsiteX165" fmla="*/ 1442550 w 1446404"/>
              <a:gd name="connsiteY165" fmla="*/ 571979 h 688806"/>
              <a:gd name="connsiteX166" fmla="*/ 1441660 w 1446404"/>
              <a:gd name="connsiteY166" fmla="*/ 549741 h 688806"/>
              <a:gd name="connsiteX167" fmla="*/ 1440771 w 1446404"/>
              <a:gd name="connsiteY167" fmla="*/ 527502 h 688806"/>
              <a:gd name="connsiteX168" fmla="*/ 1439881 w 1446404"/>
              <a:gd name="connsiteY168" fmla="*/ 505263 h 688806"/>
              <a:gd name="connsiteX169" fmla="*/ 1438399 w 1446404"/>
              <a:gd name="connsiteY169" fmla="*/ 460786 h 688806"/>
              <a:gd name="connsiteX170" fmla="*/ 1437509 w 1446404"/>
              <a:gd name="connsiteY170" fmla="*/ 438547 h 688806"/>
              <a:gd name="connsiteX171" fmla="*/ 1436620 w 1446404"/>
              <a:gd name="connsiteY171" fmla="*/ 416308 h 688806"/>
              <a:gd name="connsiteX172" fmla="*/ 1435730 w 1446404"/>
              <a:gd name="connsiteY172" fmla="*/ 394070 h 688806"/>
              <a:gd name="connsiteX173" fmla="*/ 1434841 w 1446404"/>
              <a:gd name="connsiteY173" fmla="*/ 371831 h 688806"/>
              <a:gd name="connsiteX174" fmla="*/ 1433951 w 1446404"/>
              <a:gd name="connsiteY174" fmla="*/ 349592 h 688806"/>
              <a:gd name="connsiteX175" fmla="*/ 1433062 w 1446404"/>
              <a:gd name="connsiteY175" fmla="*/ 327354 h 688806"/>
              <a:gd name="connsiteX176" fmla="*/ 1427724 w 1446404"/>
              <a:gd name="connsiteY176" fmla="*/ 299185 h 688806"/>
              <a:gd name="connsiteX177" fmla="*/ 1422387 w 1446404"/>
              <a:gd name="connsiteY177" fmla="*/ 270719 h 688806"/>
              <a:gd name="connsiteX178" fmla="*/ 1406078 w 1446404"/>
              <a:gd name="connsiteY178" fmla="*/ 185916 h 688806"/>
              <a:gd name="connsiteX179" fmla="*/ 1400741 w 1446404"/>
              <a:gd name="connsiteY179" fmla="*/ 157450 h 688806"/>
              <a:gd name="connsiteX180" fmla="*/ 1395404 w 1446404"/>
              <a:gd name="connsiteY180" fmla="*/ 129281 h 688806"/>
              <a:gd name="connsiteX181" fmla="*/ 1390660 w 1446404"/>
              <a:gd name="connsiteY181" fmla="*/ 102891 h 688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446404" h="688806">
                <a:moveTo>
                  <a:pt x="1390660" y="102891"/>
                </a:moveTo>
                <a:lnTo>
                  <a:pt x="1389177" y="77094"/>
                </a:lnTo>
                <a:lnTo>
                  <a:pt x="1386212" y="25797"/>
                </a:lnTo>
                <a:lnTo>
                  <a:pt x="1384729" y="0"/>
                </a:lnTo>
                <a:lnTo>
                  <a:pt x="1346775" y="2372"/>
                </a:lnTo>
                <a:lnTo>
                  <a:pt x="1308821" y="4744"/>
                </a:lnTo>
                <a:lnTo>
                  <a:pt x="1270867" y="6820"/>
                </a:lnTo>
                <a:lnTo>
                  <a:pt x="1232617" y="8896"/>
                </a:lnTo>
                <a:lnTo>
                  <a:pt x="1156709" y="12750"/>
                </a:lnTo>
                <a:lnTo>
                  <a:pt x="1118458" y="14529"/>
                </a:lnTo>
                <a:lnTo>
                  <a:pt x="1080504" y="16012"/>
                </a:lnTo>
                <a:lnTo>
                  <a:pt x="1042254" y="17495"/>
                </a:lnTo>
                <a:lnTo>
                  <a:pt x="1004299" y="18977"/>
                </a:lnTo>
                <a:lnTo>
                  <a:pt x="966345" y="20163"/>
                </a:lnTo>
                <a:lnTo>
                  <a:pt x="928391" y="21349"/>
                </a:lnTo>
                <a:lnTo>
                  <a:pt x="890141" y="22535"/>
                </a:lnTo>
                <a:lnTo>
                  <a:pt x="851890" y="23721"/>
                </a:lnTo>
                <a:lnTo>
                  <a:pt x="813640" y="24611"/>
                </a:lnTo>
                <a:lnTo>
                  <a:pt x="775686" y="25500"/>
                </a:lnTo>
                <a:lnTo>
                  <a:pt x="737435" y="26094"/>
                </a:lnTo>
                <a:lnTo>
                  <a:pt x="699481" y="26686"/>
                </a:lnTo>
                <a:lnTo>
                  <a:pt x="623277" y="27576"/>
                </a:lnTo>
                <a:lnTo>
                  <a:pt x="585323" y="27873"/>
                </a:lnTo>
                <a:lnTo>
                  <a:pt x="547369" y="28169"/>
                </a:lnTo>
                <a:lnTo>
                  <a:pt x="509118" y="28169"/>
                </a:lnTo>
                <a:lnTo>
                  <a:pt x="471164" y="28169"/>
                </a:lnTo>
                <a:lnTo>
                  <a:pt x="394959" y="27576"/>
                </a:lnTo>
                <a:lnTo>
                  <a:pt x="357005" y="27280"/>
                </a:lnTo>
                <a:lnTo>
                  <a:pt x="318755" y="26686"/>
                </a:lnTo>
                <a:lnTo>
                  <a:pt x="280504" y="26094"/>
                </a:lnTo>
                <a:lnTo>
                  <a:pt x="204299" y="24611"/>
                </a:lnTo>
                <a:lnTo>
                  <a:pt x="166345" y="23721"/>
                </a:lnTo>
                <a:lnTo>
                  <a:pt x="125723" y="22832"/>
                </a:lnTo>
                <a:lnTo>
                  <a:pt x="85100" y="21646"/>
                </a:lnTo>
                <a:lnTo>
                  <a:pt x="44477" y="20460"/>
                </a:lnTo>
                <a:lnTo>
                  <a:pt x="3558" y="18977"/>
                </a:lnTo>
                <a:lnTo>
                  <a:pt x="1779" y="70274"/>
                </a:lnTo>
                <a:lnTo>
                  <a:pt x="890" y="96071"/>
                </a:lnTo>
                <a:lnTo>
                  <a:pt x="0" y="121572"/>
                </a:lnTo>
                <a:lnTo>
                  <a:pt x="61972" y="123647"/>
                </a:lnTo>
                <a:lnTo>
                  <a:pt x="93106" y="124537"/>
                </a:lnTo>
                <a:lnTo>
                  <a:pt x="124240" y="125426"/>
                </a:lnTo>
                <a:lnTo>
                  <a:pt x="155375" y="126316"/>
                </a:lnTo>
                <a:lnTo>
                  <a:pt x="186509" y="126909"/>
                </a:lnTo>
                <a:lnTo>
                  <a:pt x="217643" y="127502"/>
                </a:lnTo>
                <a:lnTo>
                  <a:pt x="248777" y="128095"/>
                </a:lnTo>
                <a:lnTo>
                  <a:pt x="310749" y="128985"/>
                </a:lnTo>
                <a:lnTo>
                  <a:pt x="341883" y="129578"/>
                </a:lnTo>
                <a:lnTo>
                  <a:pt x="373017" y="129874"/>
                </a:lnTo>
                <a:lnTo>
                  <a:pt x="404151" y="130170"/>
                </a:lnTo>
                <a:lnTo>
                  <a:pt x="435286" y="130467"/>
                </a:lnTo>
                <a:lnTo>
                  <a:pt x="466419" y="130467"/>
                </a:lnTo>
                <a:lnTo>
                  <a:pt x="497554" y="130467"/>
                </a:lnTo>
                <a:lnTo>
                  <a:pt x="497554" y="155078"/>
                </a:lnTo>
                <a:lnTo>
                  <a:pt x="497554" y="179689"/>
                </a:lnTo>
                <a:lnTo>
                  <a:pt x="497554" y="253225"/>
                </a:lnTo>
                <a:lnTo>
                  <a:pt x="497554" y="277835"/>
                </a:lnTo>
                <a:lnTo>
                  <a:pt x="497554" y="327057"/>
                </a:lnTo>
                <a:lnTo>
                  <a:pt x="497554" y="351668"/>
                </a:lnTo>
                <a:lnTo>
                  <a:pt x="497554" y="425204"/>
                </a:lnTo>
                <a:lnTo>
                  <a:pt x="497554" y="449815"/>
                </a:lnTo>
                <a:lnTo>
                  <a:pt x="497554" y="498740"/>
                </a:lnTo>
                <a:lnTo>
                  <a:pt x="497554" y="523351"/>
                </a:lnTo>
                <a:lnTo>
                  <a:pt x="507635" y="525426"/>
                </a:lnTo>
                <a:lnTo>
                  <a:pt x="520089" y="532246"/>
                </a:lnTo>
                <a:lnTo>
                  <a:pt x="551223" y="558340"/>
                </a:lnTo>
                <a:lnTo>
                  <a:pt x="560415" y="563973"/>
                </a:lnTo>
                <a:lnTo>
                  <a:pt x="576723" y="560415"/>
                </a:lnTo>
                <a:lnTo>
                  <a:pt x="594515" y="563677"/>
                </a:lnTo>
                <a:lnTo>
                  <a:pt x="599259" y="563084"/>
                </a:lnTo>
                <a:lnTo>
                  <a:pt x="602521" y="551816"/>
                </a:lnTo>
                <a:lnTo>
                  <a:pt x="604300" y="549444"/>
                </a:lnTo>
                <a:lnTo>
                  <a:pt x="606672" y="549741"/>
                </a:lnTo>
                <a:lnTo>
                  <a:pt x="622090" y="559526"/>
                </a:lnTo>
                <a:lnTo>
                  <a:pt x="625056" y="563380"/>
                </a:lnTo>
                <a:lnTo>
                  <a:pt x="634248" y="577613"/>
                </a:lnTo>
                <a:lnTo>
                  <a:pt x="636620" y="594515"/>
                </a:lnTo>
                <a:lnTo>
                  <a:pt x="641660" y="596887"/>
                </a:lnTo>
                <a:lnTo>
                  <a:pt x="651149" y="598962"/>
                </a:lnTo>
                <a:lnTo>
                  <a:pt x="673981" y="599555"/>
                </a:lnTo>
                <a:lnTo>
                  <a:pt x="703039" y="610230"/>
                </a:lnTo>
                <a:lnTo>
                  <a:pt x="714900" y="611712"/>
                </a:lnTo>
                <a:lnTo>
                  <a:pt x="735656" y="608451"/>
                </a:lnTo>
                <a:lnTo>
                  <a:pt x="755522" y="622980"/>
                </a:lnTo>
                <a:lnTo>
                  <a:pt x="762343" y="625056"/>
                </a:lnTo>
                <a:lnTo>
                  <a:pt x="767977" y="622980"/>
                </a:lnTo>
                <a:lnTo>
                  <a:pt x="778947" y="611712"/>
                </a:lnTo>
                <a:lnTo>
                  <a:pt x="803262" y="612305"/>
                </a:lnTo>
                <a:lnTo>
                  <a:pt x="822832" y="609933"/>
                </a:lnTo>
                <a:lnTo>
                  <a:pt x="824611" y="622387"/>
                </a:lnTo>
                <a:lnTo>
                  <a:pt x="828169" y="631282"/>
                </a:lnTo>
                <a:lnTo>
                  <a:pt x="844774" y="640475"/>
                </a:lnTo>
                <a:lnTo>
                  <a:pt x="848925" y="644922"/>
                </a:lnTo>
                <a:lnTo>
                  <a:pt x="850111" y="660044"/>
                </a:lnTo>
                <a:lnTo>
                  <a:pt x="854262" y="663603"/>
                </a:lnTo>
                <a:lnTo>
                  <a:pt x="861083" y="665085"/>
                </a:lnTo>
                <a:lnTo>
                  <a:pt x="867902" y="663899"/>
                </a:lnTo>
                <a:lnTo>
                  <a:pt x="875908" y="658858"/>
                </a:lnTo>
                <a:lnTo>
                  <a:pt x="893403" y="643440"/>
                </a:lnTo>
                <a:lnTo>
                  <a:pt x="898740" y="639585"/>
                </a:lnTo>
                <a:lnTo>
                  <a:pt x="902001" y="638992"/>
                </a:lnTo>
                <a:lnTo>
                  <a:pt x="905263" y="639585"/>
                </a:lnTo>
                <a:lnTo>
                  <a:pt x="908228" y="642847"/>
                </a:lnTo>
                <a:lnTo>
                  <a:pt x="914455" y="654114"/>
                </a:lnTo>
                <a:lnTo>
                  <a:pt x="929874" y="660044"/>
                </a:lnTo>
                <a:lnTo>
                  <a:pt x="939066" y="669533"/>
                </a:lnTo>
                <a:lnTo>
                  <a:pt x="944403" y="670719"/>
                </a:lnTo>
                <a:lnTo>
                  <a:pt x="950334" y="668643"/>
                </a:lnTo>
                <a:lnTo>
                  <a:pt x="959822" y="662417"/>
                </a:lnTo>
                <a:lnTo>
                  <a:pt x="967235" y="662417"/>
                </a:lnTo>
                <a:lnTo>
                  <a:pt x="975538" y="656190"/>
                </a:lnTo>
                <a:lnTo>
                  <a:pt x="979096" y="657376"/>
                </a:lnTo>
                <a:lnTo>
                  <a:pt x="980578" y="661527"/>
                </a:lnTo>
                <a:lnTo>
                  <a:pt x="978503" y="674277"/>
                </a:lnTo>
                <a:lnTo>
                  <a:pt x="979985" y="679021"/>
                </a:lnTo>
                <a:lnTo>
                  <a:pt x="983840" y="684655"/>
                </a:lnTo>
                <a:lnTo>
                  <a:pt x="988584" y="688510"/>
                </a:lnTo>
                <a:lnTo>
                  <a:pt x="993032" y="688807"/>
                </a:lnTo>
                <a:lnTo>
                  <a:pt x="996294" y="685545"/>
                </a:lnTo>
                <a:lnTo>
                  <a:pt x="1002224" y="669236"/>
                </a:lnTo>
                <a:lnTo>
                  <a:pt x="1001631" y="663306"/>
                </a:lnTo>
                <a:lnTo>
                  <a:pt x="1008747" y="660934"/>
                </a:lnTo>
                <a:lnTo>
                  <a:pt x="1012009" y="657672"/>
                </a:lnTo>
                <a:lnTo>
                  <a:pt x="1015864" y="646108"/>
                </a:lnTo>
                <a:lnTo>
                  <a:pt x="1023277" y="642550"/>
                </a:lnTo>
                <a:lnTo>
                  <a:pt x="1027131" y="643143"/>
                </a:lnTo>
                <a:lnTo>
                  <a:pt x="1030986" y="646405"/>
                </a:lnTo>
                <a:lnTo>
                  <a:pt x="1038695" y="656783"/>
                </a:lnTo>
                <a:lnTo>
                  <a:pt x="1056190" y="662120"/>
                </a:lnTo>
                <a:lnTo>
                  <a:pt x="1060638" y="662120"/>
                </a:lnTo>
                <a:lnTo>
                  <a:pt x="1065085" y="659748"/>
                </a:lnTo>
                <a:lnTo>
                  <a:pt x="1072498" y="650556"/>
                </a:lnTo>
                <a:lnTo>
                  <a:pt x="1076353" y="649370"/>
                </a:lnTo>
                <a:lnTo>
                  <a:pt x="1079615" y="650259"/>
                </a:lnTo>
                <a:lnTo>
                  <a:pt x="1081690" y="651446"/>
                </a:lnTo>
                <a:lnTo>
                  <a:pt x="1082580" y="661527"/>
                </a:lnTo>
                <a:lnTo>
                  <a:pt x="1100964" y="672498"/>
                </a:lnTo>
                <a:lnTo>
                  <a:pt x="1114011" y="675463"/>
                </a:lnTo>
                <a:lnTo>
                  <a:pt x="1127057" y="686731"/>
                </a:lnTo>
                <a:lnTo>
                  <a:pt x="1130912" y="687917"/>
                </a:lnTo>
                <a:lnTo>
                  <a:pt x="1136842" y="678132"/>
                </a:lnTo>
                <a:lnTo>
                  <a:pt x="1148999" y="674277"/>
                </a:lnTo>
                <a:lnTo>
                  <a:pt x="1160267" y="663899"/>
                </a:lnTo>
                <a:lnTo>
                  <a:pt x="1193773" y="649666"/>
                </a:lnTo>
                <a:lnTo>
                  <a:pt x="1207413" y="652928"/>
                </a:lnTo>
                <a:lnTo>
                  <a:pt x="1221053" y="652039"/>
                </a:lnTo>
                <a:lnTo>
                  <a:pt x="1224315" y="646108"/>
                </a:lnTo>
                <a:lnTo>
                  <a:pt x="1248035" y="636916"/>
                </a:lnTo>
                <a:lnTo>
                  <a:pt x="1252780" y="633655"/>
                </a:lnTo>
                <a:lnTo>
                  <a:pt x="1259600" y="637213"/>
                </a:lnTo>
                <a:lnTo>
                  <a:pt x="1262269" y="642847"/>
                </a:lnTo>
                <a:lnTo>
                  <a:pt x="1265530" y="644922"/>
                </a:lnTo>
                <a:lnTo>
                  <a:pt x="1282135" y="646998"/>
                </a:lnTo>
                <a:lnTo>
                  <a:pt x="1291327" y="646108"/>
                </a:lnTo>
                <a:lnTo>
                  <a:pt x="1307635" y="637509"/>
                </a:lnTo>
                <a:lnTo>
                  <a:pt x="1313566" y="627724"/>
                </a:lnTo>
                <a:lnTo>
                  <a:pt x="1317421" y="627131"/>
                </a:lnTo>
                <a:lnTo>
                  <a:pt x="1329874" y="630986"/>
                </a:lnTo>
                <a:lnTo>
                  <a:pt x="1362194" y="648184"/>
                </a:lnTo>
                <a:lnTo>
                  <a:pt x="1379096" y="662713"/>
                </a:lnTo>
                <a:lnTo>
                  <a:pt x="1397183" y="669236"/>
                </a:lnTo>
                <a:lnTo>
                  <a:pt x="1407265" y="675167"/>
                </a:lnTo>
                <a:lnTo>
                  <a:pt x="1446405" y="683173"/>
                </a:lnTo>
                <a:lnTo>
                  <a:pt x="1444922" y="638695"/>
                </a:lnTo>
                <a:lnTo>
                  <a:pt x="1444033" y="616457"/>
                </a:lnTo>
                <a:lnTo>
                  <a:pt x="1442550" y="571979"/>
                </a:lnTo>
                <a:lnTo>
                  <a:pt x="1441660" y="549741"/>
                </a:lnTo>
                <a:lnTo>
                  <a:pt x="1440771" y="527502"/>
                </a:lnTo>
                <a:lnTo>
                  <a:pt x="1439881" y="505263"/>
                </a:lnTo>
                <a:lnTo>
                  <a:pt x="1438399" y="460786"/>
                </a:lnTo>
                <a:lnTo>
                  <a:pt x="1437509" y="438547"/>
                </a:lnTo>
                <a:lnTo>
                  <a:pt x="1436620" y="416308"/>
                </a:lnTo>
                <a:lnTo>
                  <a:pt x="1435730" y="394070"/>
                </a:lnTo>
                <a:lnTo>
                  <a:pt x="1434841" y="371831"/>
                </a:lnTo>
                <a:lnTo>
                  <a:pt x="1433951" y="349592"/>
                </a:lnTo>
                <a:lnTo>
                  <a:pt x="1433062" y="327354"/>
                </a:lnTo>
                <a:lnTo>
                  <a:pt x="1427724" y="299185"/>
                </a:lnTo>
                <a:lnTo>
                  <a:pt x="1422387" y="270719"/>
                </a:lnTo>
                <a:lnTo>
                  <a:pt x="1406078" y="185916"/>
                </a:lnTo>
                <a:lnTo>
                  <a:pt x="1400741" y="157450"/>
                </a:lnTo>
                <a:lnTo>
                  <a:pt x="1395404" y="129281"/>
                </a:lnTo>
                <a:lnTo>
                  <a:pt x="1390660" y="102891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39BA7FB7-DC28-2582-E9E4-3009FF86C4B5}"/>
              </a:ext>
            </a:extLst>
          </p:cNvPr>
          <p:cNvSpPr/>
          <p:nvPr/>
        </p:nvSpPr>
        <p:spPr>
          <a:xfrm>
            <a:off x="5058730" y="4472726"/>
            <a:ext cx="1276239" cy="608293"/>
          </a:xfrm>
          <a:custGeom>
            <a:avLst/>
            <a:gdLst>
              <a:gd name="connsiteX0" fmla="*/ 1390660 w 1446404"/>
              <a:gd name="connsiteY0" fmla="*/ 102891 h 689399"/>
              <a:gd name="connsiteX1" fmla="*/ 1389177 w 1446404"/>
              <a:gd name="connsiteY1" fmla="*/ 77094 h 689399"/>
              <a:gd name="connsiteX2" fmla="*/ 1386212 w 1446404"/>
              <a:gd name="connsiteY2" fmla="*/ 25797 h 689399"/>
              <a:gd name="connsiteX3" fmla="*/ 1384729 w 1446404"/>
              <a:gd name="connsiteY3" fmla="*/ 0 h 689399"/>
              <a:gd name="connsiteX4" fmla="*/ 1346775 w 1446404"/>
              <a:gd name="connsiteY4" fmla="*/ 2372 h 689399"/>
              <a:gd name="connsiteX5" fmla="*/ 1308821 w 1446404"/>
              <a:gd name="connsiteY5" fmla="*/ 4744 h 689399"/>
              <a:gd name="connsiteX6" fmla="*/ 1270867 w 1446404"/>
              <a:gd name="connsiteY6" fmla="*/ 6820 h 689399"/>
              <a:gd name="connsiteX7" fmla="*/ 1232617 w 1446404"/>
              <a:gd name="connsiteY7" fmla="*/ 8896 h 689399"/>
              <a:gd name="connsiteX8" fmla="*/ 1156709 w 1446404"/>
              <a:gd name="connsiteY8" fmla="*/ 12750 h 689399"/>
              <a:gd name="connsiteX9" fmla="*/ 1118458 w 1446404"/>
              <a:gd name="connsiteY9" fmla="*/ 14529 h 689399"/>
              <a:gd name="connsiteX10" fmla="*/ 1080504 w 1446404"/>
              <a:gd name="connsiteY10" fmla="*/ 16308 h 689399"/>
              <a:gd name="connsiteX11" fmla="*/ 1042254 w 1446404"/>
              <a:gd name="connsiteY11" fmla="*/ 17791 h 689399"/>
              <a:gd name="connsiteX12" fmla="*/ 1004299 w 1446404"/>
              <a:gd name="connsiteY12" fmla="*/ 19274 h 689399"/>
              <a:gd name="connsiteX13" fmla="*/ 966345 w 1446404"/>
              <a:gd name="connsiteY13" fmla="*/ 20460 h 689399"/>
              <a:gd name="connsiteX14" fmla="*/ 928391 w 1446404"/>
              <a:gd name="connsiteY14" fmla="*/ 21646 h 689399"/>
              <a:gd name="connsiteX15" fmla="*/ 890141 w 1446404"/>
              <a:gd name="connsiteY15" fmla="*/ 22832 h 689399"/>
              <a:gd name="connsiteX16" fmla="*/ 851890 w 1446404"/>
              <a:gd name="connsiteY16" fmla="*/ 23721 h 689399"/>
              <a:gd name="connsiteX17" fmla="*/ 813640 w 1446404"/>
              <a:gd name="connsiteY17" fmla="*/ 24611 h 689399"/>
              <a:gd name="connsiteX18" fmla="*/ 775686 w 1446404"/>
              <a:gd name="connsiteY18" fmla="*/ 25500 h 689399"/>
              <a:gd name="connsiteX19" fmla="*/ 737435 w 1446404"/>
              <a:gd name="connsiteY19" fmla="*/ 26094 h 689399"/>
              <a:gd name="connsiteX20" fmla="*/ 699481 w 1446404"/>
              <a:gd name="connsiteY20" fmla="*/ 26686 h 689399"/>
              <a:gd name="connsiteX21" fmla="*/ 623277 w 1446404"/>
              <a:gd name="connsiteY21" fmla="*/ 27576 h 689399"/>
              <a:gd name="connsiteX22" fmla="*/ 585323 w 1446404"/>
              <a:gd name="connsiteY22" fmla="*/ 27873 h 689399"/>
              <a:gd name="connsiteX23" fmla="*/ 547369 w 1446404"/>
              <a:gd name="connsiteY23" fmla="*/ 28169 h 689399"/>
              <a:gd name="connsiteX24" fmla="*/ 509118 w 1446404"/>
              <a:gd name="connsiteY24" fmla="*/ 28169 h 689399"/>
              <a:gd name="connsiteX25" fmla="*/ 471164 w 1446404"/>
              <a:gd name="connsiteY25" fmla="*/ 28169 h 689399"/>
              <a:gd name="connsiteX26" fmla="*/ 394959 w 1446404"/>
              <a:gd name="connsiteY26" fmla="*/ 27576 h 689399"/>
              <a:gd name="connsiteX27" fmla="*/ 357005 w 1446404"/>
              <a:gd name="connsiteY27" fmla="*/ 27280 h 689399"/>
              <a:gd name="connsiteX28" fmla="*/ 318755 w 1446404"/>
              <a:gd name="connsiteY28" fmla="*/ 26686 h 689399"/>
              <a:gd name="connsiteX29" fmla="*/ 280504 w 1446404"/>
              <a:gd name="connsiteY29" fmla="*/ 26094 h 689399"/>
              <a:gd name="connsiteX30" fmla="*/ 204299 w 1446404"/>
              <a:gd name="connsiteY30" fmla="*/ 24611 h 689399"/>
              <a:gd name="connsiteX31" fmla="*/ 166345 w 1446404"/>
              <a:gd name="connsiteY31" fmla="*/ 23721 h 689399"/>
              <a:gd name="connsiteX32" fmla="*/ 125723 w 1446404"/>
              <a:gd name="connsiteY32" fmla="*/ 22832 h 689399"/>
              <a:gd name="connsiteX33" fmla="*/ 85100 w 1446404"/>
              <a:gd name="connsiteY33" fmla="*/ 21646 h 689399"/>
              <a:gd name="connsiteX34" fmla="*/ 44477 w 1446404"/>
              <a:gd name="connsiteY34" fmla="*/ 20460 h 689399"/>
              <a:gd name="connsiteX35" fmla="*/ 3558 w 1446404"/>
              <a:gd name="connsiteY35" fmla="*/ 18977 h 689399"/>
              <a:gd name="connsiteX36" fmla="*/ 1779 w 1446404"/>
              <a:gd name="connsiteY36" fmla="*/ 70274 h 689399"/>
              <a:gd name="connsiteX37" fmla="*/ 890 w 1446404"/>
              <a:gd name="connsiteY37" fmla="*/ 96071 h 689399"/>
              <a:gd name="connsiteX38" fmla="*/ 0 w 1446404"/>
              <a:gd name="connsiteY38" fmla="*/ 121572 h 689399"/>
              <a:gd name="connsiteX39" fmla="*/ 61972 w 1446404"/>
              <a:gd name="connsiteY39" fmla="*/ 123647 h 689399"/>
              <a:gd name="connsiteX40" fmla="*/ 93106 w 1446404"/>
              <a:gd name="connsiteY40" fmla="*/ 124537 h 689399"/>
              <a:gd name="connsiteX41" fmla="*/ 124240 w 1446404"/>
              <a:gd name="connsiteY41" fmla="*/ 125426 h 689399"/>
              <a:gd name="connsiteX42" fmla="*/ 155375 w 1446404"/>
              <a:gd name="connsiteY42" fmla="*/ 126316 h 689399"/>
              <a:gd name="connsiteX43" fmla="*/ 186509 w 1446404"/>
              <a:gd name="connsiteY43" fmla="*/ 126909 h 689399"/>
              <a:gd name="connsiteX44" fmla="*/ 217643 w 1446404"/>
              <a:gd name="connsiteY44" fmla="*/ 127502 h 689399"/>
              <a:gd name="connsiteX45" fmla="*/ 248777 w 1446404"/>
              <a:gd name="connsiteY45" fmla="*/ 128095 h 689399"/>
              <a:gd name="connsiteX46" fmla="*/ 310749 w 1446404"/>
              <a:gd name="connsiteY46" fmla="*/ 128985 h 689399"/>
              <a:gd name="connsiteX47" fmla="*/ 341883 w 1446404"/>
              <a:gd name="connsiteY47" fmla="*/ 129578 h 689399"/>
              <a:gd name="connsiteX48" fmla="*/ 373017 w 1446404"/>
              <a:gd name="connsiteY48" fmla="*/ 129874 h 689399"/>
              <a:gd name="connsiteX49" fmla="*/ 404151 w 1446404"/>
              <a:gd name="connsiteY49" fmla="*/ 130170 h 689399"/>
              <a:gd name="connsiteX50" fmla="*/ 435286 w 1446404"/>
              <a:gd name="connsiteY50" fmla="*/ 130467 h 689399"/>
              <a:gd name="connsiteX51" fmla="*/ 466419 w 1446404"/>
              <a:gd name="connsiteY51" fmla="*/ 130467 h 689399"/>
              <a:gd name="connsiteX52" fmla="*/ 497554 w 1446404"/>
              <a:gd name="connsiteY52" fmla="*/ 130467 h 689399"/>
              <a:gd name="connsiteX53" fmla="*/ 497554 w 1446404"/>
              <a:gd name="connsiteY53" fmla="*/ 155078 h 689399"/>
              <a:gd name="connsiteX54" fmla="*/ 497554 w 1446404"/>
              <a:gd name="connsiteY54" fmla="*/ 179689 h 689399"/>
              <a:gd name="connsiteX55" fmla="*/ 497554 w 1446404"/>
              <a:gd name="connsiteY55" fmla="*/ 253225 h 689399"/>
              <a:gd name="connsiteX56" fmla="*/ 497554 w 1446404"/>
              <a:gd name="connsiteY56" fmla="*/ 277835 h 689399"/>
              <a:gd name="connsiteX57" fmla="*/ 497554 w 1446404"/>
              <a:gd name="connsiteY57" fmla="*/ 327057 h 689399"/>
              <a:gd name="connsiteX58" fmla="*/ 497554 w 1446404"/>
              <a:gd name="connsiteY58" fmla="*/ 351668 h 689399"/>
              <a:gd name="connsiteX59" fmla="*/ 497554 w 1446404"/>
              <a:gd name="connsiteY59" fmla="*/ 425204 h 689399"/>
              <a:gd name="connsiteX60" fmla="*/ 497554 w 1446404"/>
              <a:gd name="connsiteY60" fmla="*/ 449815 h 689399"/>
              <a:gd name="connsiteX61" fmla="*/ 497554 w 1446404"/>
              <a:gd name="connsiteY61" fmla="*/ 498740 h 689399"/>
              <a:gd name="connsiteX62" fmla="*/ 497554 w 1446404"/>
              <a:gd name="connsiteY62" fmla="*/ 523351 h 689399"/>
              <a:gd name="connsiteX63" fmla="*/ 507635 w 1446404"/>
              <a:gd name="connsiteY63" fmla="*/ 525426 h 689399"/>
              <a:gd name="connsiteX64" fmla="*/ 520089 w 1446404"/>
              <a:gd name="connsiteY64" fmla="*/ 532246 h 689399"/>
              <a:gd name="connsiteX65" fmla="*/ 551223 w 1446404"/>
              <a:gd name="connsiteY65" fmla="*/ 558340 h 689399"/>
              <a:gd name="connsiteX66" fmla="*/ 560415 w 1446404"/>
              <a:gd name="connsiteY66" fmla="*/ 563973 h 689399"/>
              <a:gd name="connsiteX67" fmla="*/ 576723 w 1446404"/>
              <a:gd name="connsiteY67" fmla="*/ 560415 h 689399"/>
              <a:gd name="connsiteX68" fmla="*/ 594515 w 1446404"/>
              <a:gd name="connsiteY68" fmla="*/ 563677 h 689399"/>
              <a:gd name="connsiteX69" fmla="*/ 599259 w 1446404"/>
              <a:gd name="connsiteY69" fmla="*/ 563084 h 689399"/>
              <a:gd name="connsiteX70" fmla="*/ 602521 w 1446404"/>
              <a:gd name="connsiteY70" fmla="*/ 551816 h 689399"/>
              <a:gd name="connsiteX71" fmla="*/ 604300 w 1446404"/>
              <a:gd name="connsiteY71" fmla="*/ 549444 h 689399"/>
              <a:gd name="connsiteX72" fmla="*/ 606672 w 1446404"/>
              <a:gd name="connsiteY72" fmla="*/ 549741 h 689399"/>
              <a:gd name="connsiteX73" fmla="*/ 622090 w 1446404"/>
              <a:gd name="connsiteY73" fmla="*/ 559526 h 689399"/>
              <a:gd name="connsiteX74" fmla="*/ 625056 w 1446404"/>
              <a:gd name="connsiteY74" fmla="*/ 563380 h 689399"/>
              <a:gd name="connsiteX75" fmla="*/ 634248 w 1446404"/>
              <a:gd name="connsiteY75" fmla="*/ 577613 h 689399"/>
              <a:gd name="connsiteX76" fmla="*/ 636620 w 1446404"/>
              <a:gd name="connsiteY76" fmla="*/ 594515 h 689399"/>
              <a:gd name="connsiteX77" fmla="*/ 641660 w 1446404"/>
              <a:gd name="connsiteY77" fmla="*/ 596887 h 689399"/>
              <a:gd name="connsiteX78" fmla="*/ 651149 w 1446404"/>
              <a:gd name="connsiteY78" fmla="*/ 598962 h 689399"/>
              <a:gd name="connsiteX79" fmla="*/ 673981 w 1446404"/>
              <a:gd name="connsiteY79" fmla="*/ 599555 h 689399"/>
              <a:gd name="connsiteX80" fmla="*/ 703039 w 1446404"/>
              <a:gd name="connsiteY80" fmla="*/ 610230 h 689399"/>
              <a:gd name="connsiteX81" fmla="*/ 714900 w 1446404"/>
              <a:gd name="connsiteY81" fmla="*/ 611712 h 689399"/>
              <a:gd name="connsiteX82" fmla="*/ 735656 w 1446404"/>
              <a:gd name="connsiteY82" fmla="*/ 608451 h 689399"/>
              <a:gd name="connsiteX83" fmla="*/ 755522 w 1446404"/>
              <a:gd name="connsiteY83" fmla="*/ 622980 h 689399"/>
              <a:gd name="connsiteX84" fmla="*/ 762343 w 1446404"/>
              <a:gd name="connsiteY84" fmla="*/ 625056 h 689399"/>
              <a:gd name="connsiteX85" fmla="*/ 767977 w 1446404"/>
              <a:gd name="connsiteY85" fmla="*/ 622980 h 689399"/>
              <a:gd name="connsiteX86" fmla="*/ 778947 w 1446404"/>
              <a:gd name="connsiteY86" fmla="*/ 611712 h 689399"/>
              <a:gd name="connsiteX87" fmla="*/ 803262 w 1446404"/>
              <a:gd name="connsiteY87" fmla="*/ 612305 h 689399"/>
              <a:gd name="connsiteX88" fmla="*/ 822832 w 1446404"/>
              <a:gd name="connsiteY88" fmla="*/ 609933 h 689399"/>
              <a:gd name="connsiteX89" fmla="*/ 824611 w 1446404"/>
              <a:gd name="connsiteY89" fmla="*/ 622387 h 689399"/>
              <a:gd name="connsiteX90" fmla="*/ 828169 w 1446404"/>
              <a:gd name="connsiteY90" fmla="*/ 631282 h 689399"/>
              <a:gd name="connsiteX91" fmla="*/ 844774 w 1446404"/>
              <a:gd name="connsiteY91" fmla="*/ 640475 h 689399"/>
              <a:gd name="connsiteX92" fmla="*/ 848925 w 1446404"/>
              <a:gd name="connsiteY92" fmla="*/ 644922 h 689399"/>
              <a:gd name="connsiteX93" fmla="*/ 850111 w 1446404"/>
              <a:gd name="connsiteY93" fmla="*/ 660044 h 689399"/>
              <a:gd name="connsiteX94" fmla="*/ 854262 w 1446404"/>
              <a:gd name="connsiteY94" fmla="*/ 663899 h 689399"/>
              <a:gd name="connsiteX95" fmla="*/ 861083 w 1446404"/>
              <a:gd name="connsiteY95" fmla="*/ 665382 h 689399"/>
              <a:gd name="connsiteX96" fmla="*/ 867902 w 1446404"/>
              <a:gd name="connsiteY96" fmla="*/ 664196 h 689399"/>
              <a:gd name="connsiteX97" fmla="*/ 875908 w 1446404"/>
              <a:gd name="connsiteY97" fmla="*/ 659155 h 689399"/>
              <a:gd name="connsiteX98" fmla="*/ 893403 w 1446404"/>
              <a:gd name="connsiteY98" fmla="*/ 643736 h 689399"/>
              <a:gd name="connsiteX99" fmla="*/ 898740 w 1446404"/>
              <a:gd name="connsiteY99" fmla="*/ 640178 h 689399"/>
              <a:gd name="connsiteX100" fmla="*/ 902001 w 1446404"/>
              <a:gd name="connsiteY100" fmla="*/ 639585 h 689399"/>
              <a:gd name="connsiteX101" fmla="*/ 905263 w 1446404"/>
              <a:gd name="connsiteY101" fmla="*/ 640178 h 689399"/>
              <a:gd name="connsiteX102" fmla="*/ 908228 w 1446404"/>
              <a:gd name="connsiteY102" fmla="*/ 643440 h 689399"/>
              <a:gd name="connsiteX103" fmla="*/ 914455 w 1446404"/>
              <a:gd name="connsiteY103" fmla="*/ 654707 h 689399"/>
              <a:gd name="connsiteX104" fmla="*/ 929874 w 1446404"/>
              <a:gd name="connsiteY104" fmla="*/ 660637 h 689399"/>
              <a:gd name="connsiteX105" fmla="*/ 939066 w 1446404"/>
              <a:gd name="connsiteY105" fmla="*/ 670126 h 689399"/>
              <a:gd name="connsiteX106" fmla="*/ 944403 w 1446404"/>
              <a:gd name="connsiteY106" fmla="*/ 671312 h 689399"/>
              <a:gd name="connsiteX107" fmla="*/ 950334 w 1446404"/>
              <a:gd name="connsiteY107" fmla="*/ 669236 h 689399"/>
              <a:gd name="connsiteX108" fmla="*/ 959822 w 1446404"/>
              <a:gd name="connsiteY108" fmla="*/ 663010 h 689399"/>
              <a:gd name="connsiteX109" fmla="*/ 967235 w 1446404"/>
              <a:gd name="connsiteY109" fmla="*/ 663010 h 689399"/>
              <a:gd name="connsiteX110" fmla="*/ 975538 w 1446404"/>
              <a:gd name="connsiteY110" fmla="*/ 656783 h 689399"/>
              <a:gd name="connsiteX111" fmla="*/ 979096 w 1446404"/>
              <a:gd name="connsiteY111" fmla="*/ 657969 h 689399"/>
              <a:gd name="connsiteX112" fmla="*/ 980578 w 1446404"/>
              <a:gd name="connsiteY112" fmla="*/ 662120 h 689399"/>
              <a:gd name="connsiteX113" fmla="*/ 978503 w 1446404"/>
              <a:gd name="connsiteY113" fmla="*/ 674870 h 689399"/>
              <a:gd name="connsiteX114" fmla="*/ 979985 w 1446404"/>
              <a:gd name="connsiteY114" fmla="*/ 679615 h 689399"/>
              <a:gd name="connsiteX115" fmla="*/ 983840 w 1446404"/>
              <a:gd name="connsiteY115" fmla="*/ 685248 h 689399"/>
              <a:gd name="connsiteX116" fmla="*/ 988584 w 1446404"/>
              <a:gd name="connsiteY116" fmla="*/ 689103 h 689399"/>
              <a:gd name="connsiteX117" fmla="*/ 993032 w 1446404"/>
              <a:gd name="connsiteY117" fmla="*/ 689400 h 689399"/>
              <a:gd name="connsiteX118" fmla="*/ 996294 w 1446404"/>
              <a:gd name="connsiteY118" fmla="*/ 686138 h 689399"/>
              <a:gd name="connsiteX119" fmla="*/ 1002224 w 1446404"/>
              <a:gd name="connsiteY119" fmla="*/ 669830 h 689399"/>
              <a:gd name="connsiteX120" fmla="*/ 1001631 w 1446404"/>
              <a:gd name="connsiteY120" fmla="*/ 663899 h 689399"/>
              <a:gd name="connsiteX121" fmla="*/ 1008747 w 1446404"/>
              <a:gd name="connsiteY121" fmla="*/ 661527 h 689399"/>
              <a:gd name="connsiteX122" fmla="*/ 1012009 w 1446404"/>
              <a:gd name="connsiteY122" fmla="*/ 658265 h 689399"/>
              <a:gd name="connsiteX123" fmla="*/ 1015864 w 1446404"/>
              <a:gd name="connsiteY123" fmla="*/ 646701 h 689399"/>
              <a:gd name="connsiteX124" fmla="*/ 1023277 w 1446404"/>
              <a:gd name="connsiteY124" fmla="*/ 643143 h 689399"/>
              <a:gd name="connsiteX125" fmla="*/ 1027131 w 1446404"/>
              <a:gd name="connsiteY125" fmla="*/ 643440 h 689399"/>
              <a:gd name="connsiteX126" fmla="*/ 1030986 w 1446404"/>
              <a:gd name="connsiteY126" fmla="*/ 646701 h 689399"/>
              <a:gd name="connsiteX127" fmla="*/ 1038695 w 1446404"/>
              <a:gd name="connsiteY127" fmla="*/ 657079 h 689399"/>
              <a:gd name="connsiteX128" fmla="*/ 1056190 w 1446404"/>
              <a:gd name="connsiteY128" fmla="*/ 662417 h 689399"/>
              <a:gd name="connsiteX129" fmla="*/ 1060638 w 1446404"/>
              <a:gd name="connsiteY129" fmla="*/ 662417 h 689399"/>
              <a:gd name="connsiteX130" fmla="*/ 1065085 w 1446404"/>
              <a:gd name="connsiteY130" fmla="*/ 660044 h 689399"/>
              <a:gd name="connsiteX131" fmla="*/ 1072498 w 1446404"/>
              <a:gd name="connsiteY131" fmla="*/ 651149 h 689399"/>
              <a:gd name="connsiteX132" fmla="*/ 1076353 w 1446404"/>
              <a:gd name="connsiteY132" fmla="*/ 649963 h 689399"/>
              <a:gd name="connsiteX133" fmla="*/ 1079615 w 1446404"/>
              <a:gd name="connsiteY133" fmla="*/ 651149 h 689399"/>
              <a:gd name="connsiteX134" fmla="*/ 1081690 w 1446404"/>
              <a:gd name="connsiteY134" fmla="*/ 652335 h 689399"/>
              <a:gd name="connsiteX135" fmla="*/ 1082580 w 1446404"/>
              <a:gd name="connsiteY135" fmla="*/ 662417 h 689399"/>
              <a:gd name="connsiteX136" fmla="*/ 1100964 w 1446404"/>
              <a:gd name="connsiteY136" fmla="*/ 673388 h 689399"/>
              <a:gd name="connsiteX137" fmla="*/ 1114011 w 1446404"/>
              <a:gd name="connsiteY137" fmla="*/ 676353 h 689399"/>
              <a:gd name="connsiteX138" fmla="*/ 1127057 w 1446404"/>
              <a:gd name="connsiteY138" fmla="*/ 687620 h 689399"/>
              <a:gd name="connsiteX139" fmla="*/ 1130912 w 1446404"/>
              <a:gd name="connsiteY139" fmla="*/ 688807 h 689399"/>
              <a:gd name="connsiteX140" fmla="*/ 1136842 w 1446404"/>
              <a:gd name="connsiteY140" fmla="*/ 679021 h 689399"/>
              <a:gd name="connsiteX141" fmla="*/ 1148999 w 1446404"/>
              <a:gd name="connsiteY141" fmla="*/ 675167 h 689399"/>
              <a:gd name="connsiteX142" fmla="*/ 1160267 w 1446404"/>
              <a:gd name="connsiteY142" fmla="*/ 664789 h 689399"/>
              <a:gd name="connsiteX143" fmla="*/ 1193773 w 1446404"/>
              <a:gd name="connsiteY143" fmla="*/ 650556 h 689399"/>
              <a:gd name="connsiteX144" fmla="*/ 1207413 w 1446404"/>
              <a:gd name="connsiteY144" fmla="*/ 653818 h 689399"/>
              <a:gd name="connsiteX145" fmla="*/ 1221053 w 1446404"/>
              <a:gd name="connsiteY145" fmla="*/ 652928 h 689399"/>
              <a:gd name="connsiteX146" fmla="*/ 1224315 w 1446404"/>
              <a:gd name="connsiteY146" fmla="*/ 646998 h 689399"/>
              <a:gd name="connsiteX147" fmla="*/ 1248035 w 1446404"/>
              <a:gd name="connsiteY147" fmla="*/ 637806 h 689399"/>
              <a:gd name="connsiteX148" fmla="*/ 1252780 w 1446404"/>
              <a:gd name="connsiteY148" fmla="*/ 634544 h 689399"/>
              <a:gd name="connsiteX149" fmla="*/ 1259600 w 1446404"/>
              <a:gd name="connsiteY149" fmla="*/ 638102 h 689399"/>
              <a:gd name="connsiteX150" fmla="*/ 1262269 w 1446404"/>
              <a:gd name="connsiteY150" fmla="*/ 643736 h 689399"/>
              <a:gd name="connsiteX151" fmla="*/ 1265530 w 1446404"/>
              <a:gd name="connsiteY151" fmla="*/ 645812 h 689399"/>
              <a:gd name="connsiteX152" fmla="*/ 1282135 w 1446404"/>
              <a:gd name="connsiteY152" fmla="*/ 647887 h 689399"/>
              <a:gd name="connsiteX153" fmla="*/ 1291327 w 1446404"/>
              <a:gd name="connsiteY153" fmla="*/ 646998 h 689399"/>
              <a:gd name="connsiteX154" fmla="*/ 1307635 w 1446404"/>
              <a:gd name="connsiteY154" fmla="*/ 638399 h 689399"/>
              <a:gd name="connsiteX155" fmla="*/ 1313566 w 1446404"/>
              <a:gd name="connsiteY155" fmla="*/ 628614 h 689399"/>
              <a:gd name="connsiteX156" fmla="*/ 1317421 w 1446404"/>
              <a:gd name="connsiteY156" fmla="*/ 628021 h 689399"/>
              <a:gd name="connsiteX157" fmla="*/ 1329874 w 1446404"/>
              <a:gd name="connsiteY157" fmla="*/ 631876 h 689399"/>
              <a:gd name="connsiteX158" fmla="*/ 1362194 w 1446404"/>
              <a:gd name="connsiteY158" fmla="*/ 649073 h 689399"/>
              <a:gd name="connsiteX159" fmla="*/ 1379096 w 1446404"/>
              <a:gd name="connsiteY159" fmla="*/ 663603 h 689399"/>
              <a:gd name="connsiteX160" fmla="*/ 1397183 w 1446404"/>
              <a:gd name="connsiteY160" fmla="*/ 670126 h 689399"/>
              <a:gd name="connsiteX161" fmla="*/ 1407265 w 1446404"/>
              <a:gd name="connsiteY161" fmla="*/ 676056 h 689399"/>
              <a:gd name="connsiteX162" fmla="*/ 1446405 w 1446404"/>
              <a:gd name="connsiteY162" fmla="*/ 683766 h 689399"/>
              <a:gd name="connsiteX163" fmla="*/ 1444922 w 1446404"/>
              <a:gd name="connsiteY163" fmla="*/ 639288 h 689399"/>
              <a:gd name="connsiteX164" fmla="*/ 1444033 w 1446404"/>
              <a:gd name="connsiteY164" fmla="*/ 617050 h 689399"/>
              <a:gd name="connsiteX165" fmla="*/ 1442550 w 1446404"/>
              <a:gd name="connsiteY165" fmla="*/ 572572 h 689399"/>
              <a:gd name="connsiteX166" fmla="*/ 1441660 w 1446404"/>
              <a:gd name="connsiteY166" fmla="*/ 550334 h 689399"/>
              <a:gd name="connsiteX167" fmla="*/ 1440771 w 1446404"/>
              <a:gd name="connsiteY167" fmla="*/ 528095 h 689399"/>
              <a:gd name="connsiteX168" fmla="*/ 1439881 w 1446404"/>
              <a:gd name="connsiteY168" fmla="*/ 505856 h 689399"/>
              <a:gd name="connsiteX169" fmla="*/ 1438399 w 1446404"/>
              <a:gd name="connsiteY169" fmla="*/ 461379 h 689399"/>
              <a:gd name="connsiteX170" fmla="*/ 1437509 w 1446404"/>
              <a:gd name="connsiteY170" fmla="*/ 439140 h 689399"/>
              <a:gd name="connsiteX171" fmla="*/ 1436620 w 1446404"/>
              <a:gd name="connsiteY171" fmla="*/ 416902 h 689399"/>
              <a:gd name="connsiteX172" fmla="*/ 1435730 w 1446404"/>
              <a:gd name="connsiteY172" fmla="*/ 394663 h 689399"/>
              <a:gd name="connsiteX173" fmla="*/ 1434841 w 1446404"/>
              <a:gd name="connsiteY173" fmla="*/ 372424 h 689399"/>
              <a:gd name="connsiteX174" fmla="*/ 1433951 w 1446404"/>
              <a:gd name="connsiteY174" fmla="*/ 350185 h 689399"/>
              <a:gd name="connsiteX175" fmla="*/ 1433062 w 1446404"/>
              <a:gd name="connsiteY175" fmla="*/ 327947 h 689399"/>
              <a:gd name="connsiteX176" fmla="*/ 1427724 w 1446404"/>
              <a:gd name="connsiteY176" fmla="*/ 299778 h 689399"/>
              <a:gd name="connsiteX177" fmla="*/ 1422387 w 1446404"/>
              <a:gd name="connsiteY177" fmla="*/ 271312 h 689399"/>
              <a:gd name="connsiteX178" fmla="*/ 1406078 w 1446404"/>
              <a:gd name="connsiteY178" fmla="*/ 186509 h 689399"/>
              <a:gd name="connsiteX179" fmla="*/ 1400741 w 1446404"/>
              <a:gd name="connsiteY179" fmla="*/ 158043 h 689399"/>
              <a:gd name="connsiteX180" fmla="*/ 1395404 w 1446404"/>
              <a:gd name="connsiteY180" fmla="*/ 129874 h 689399"/>
              <a:gd name="connsiteX181" fmla="*/ 1390660 w 1446404"/>
              <a:gd name="connsiteY181" fmla="*/ 102891 h 68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1446404" h="689399">
                <a:moveTo>
                  <a:pt x="1390660" y="102891"/>
                </a:moveTo>
                <a:lnTo>
                  <a:pt x="1389177" y="77094"/>
                </a:lnTo>
                <a:lnTo>
                  <a:pt x="1386212" y="25797"/>
                </a:lnTo>
                <a:lnTo>
                  <a:pt x="1384729" y="0"/>
                </a:lnTo>
                <a:lnTo>
                  <a:pt x="1346775" y="2372"/>
                </a:lnTo>
                <a:lnTo>
                  <a:pt x="1308821" y="4744"/>
                </a:lnTo>
                <a:lnTo>
                  <a:pt x="1270867" y="6820"/>
                </a:lnTo>
                <a:lnTo>
                  <a:pt x="1232617" y="8896"/>
                </a:lnTo>
                <a:lnTo>
                  <a:pt x="1156709" y="12750"/>
                </a:lnTo>
                <a:lnTo>
                  <a:pt x="1118458" y="14529"/>
                </a:lnTo>
                <a:lnTo>
                  <a:pt x="1080504" y="16308"/>
                </a:lnTo>
                <a:lnTo>
                  <a:pt x="1042254" y="17791"/>
                </a:lnTo>
                <a:lnTo>
                  <a:pt x="1004299" y="19274"/>
                </a:lnTo>
                <a:lnTo>
                  <a:pt x="966345" y="20460"/>
                </a:lnTo>
                <a:lnTo>
                  <a:pt x="928391" y="21646"/>
                </a:lnTo>
                <a:lnTo>
                  <a:pt x="890141" y="22832"/>
                </a:lnTo>
                <a:lnTo>
                  <a:pt x="851890" y="23721"/>
                </a:lnTo>
                <a:lnTo>
                  <a:pt x="813640" y="24611"/>
                </a:lnTo>
                <a:lnTo>
                  <a:pt x="775686" y="25500"/>
                </a:lnTo>
                <a:lnTo>
                  <a:pt x="737435" y="26094"/>
                </a:lnTo>
                <a:lnTo>
                  <a:pt x="699481" y="26686"/>
                </a:lnTo>
                <a:lnTo>
                  <a:pt x="623277" y="27576"/>
                </a:lnTo>
                <a:lnTo>
                  <a:pt x="585323" y="27873"/>
                </a:lnTo>
                <a:lnTo>
                  <a:pt x="547369" y="28169"/>
                </a:lnTo>
                <a:lnTo>
                  <a:pt x="509118" y="28169"/>
                </a:lnTo>
                <a:lnTo>
                  <a:pt x="471164" y="28169"/>
                </a:lnTo>
                <a:lnTo>
                  <a:pt x="394959" y="27576"/>
                </a:lnTo>
                <a:lnTo>
                  <a:pt x="357005" y="27280"/>
                </a:lnTo>
                <a:lnTo>
                  <a:pt x="318755" y="26686"/>
                </a:lnTo>
                <a:lnTo>
                  <a:pt x="280504" y="26094"/>
                </a:lnTo>
                <a:lnTo>
                  <a:pt x="204299" y="24611"/>
                </a:lnTo>
                <a:lnTo>
                  <a:pt x="166345" y="23721"/>
                </a:lnTo>
                <a:lnTo>
                  <a:pt x="125723" y="22832"/>
                </a:lnTo>
                <a:lnTo>
                  <a:pt x="85100" y="21646"/>
                </a:lnTo>
                <a:lnTo>
                  <a:pt x="44477" y="20460"/>
                </a:lnTo>
                <a:lnTo>
                  <a:pt x="3558" y="18977"/>
                </a:lnTo>
                <a:lnTo>
                  <a:pt x="1779" y="70274"/>
                </a:lnTo>
                <a:lnTo>
                  <a:pt x="890" y="96071"/>
                </a:lnTo>
                <a:lnTo>
                  <a:pt x="0" y="121572"/>
                </a:lnTo>
                <a:lnTo>
                  <a:pt x="61972" y="123647"/>
                </a:lnTo>
                <a:lnTo>
                  <a:pt x="93106" y="124537"/>
                </a:lnTo>
                <a:lnTo>
                  <a:pt x="124240" y="125426"/>
                </a:lnTo>
                <a:lnTo>
                  <a:pt x="155375" y="126316"/>
                </a:lnTo>
                <a:lnTo>
                  <a:pt x="186509" y="126909"/>
                </a:lnTo>
                <a:lnTo>
                  <a:pt x="217643" y="127502"/>
                </a:lnTo>
                <a:lnTo>
                  <a:pt x="248777" y="128095"/>
                </a:lnTo>
                <a:lnTo>
                  <a:pt x="310749" y="128985"/>
                </a:lnTo>
                <a:lnTo>
                  <a:pt x="341883" y="129578"/>
                </a:lnTo>
                <a:lnTo>
                  <a:pt x="373017" y="129874"/>
                </a:lnTo>
                <a:lnTo>
                  <a:pt x="404151" y="130170"/>
                </a:lnTo>
                <a:lnTo>
                  <a:pt x="435286" y="130467"/>
                </a:lnTo>
                <a:lnTo>
                  <a:pt x="466419" y="130467"/>
                </a:lnTo>
                <a:lnTo>
                  <a:pt x="497554" y="130467"/>
                </a:lnTo>
                <a:lnTo>
                  <a:pt x="497554" y="155078"/>
                </a:lnTo>
                <a:lnTo>
                  <a:pt x="497554" y="179689"/>
                </a:lnTo>
                <a:lnTo>
                  <a:pt x="497554" y="253225"/>
                </a:lnTo>
                <a:lnTo>
                  <a:pt x="497554" y="277835"/>
                </a:lnTo>
                <a:lnTo>
                  <a:pt x="497554" y="327057"/>
                </a:lnTo>
                <a:lnTo>
                  <a:pt x="497554" y="351668"/>
                </a:lnTo>
                <a:lnTo>
                  <a:pt x="497554" y="425204"/>
                </a:lnTo>
                <a:lnTo>
                  <a:pt x="497554" y="449815"/>
                </a:lnTo>
                <a:lnTo>
                  <a:pt x="497554" y="498740"/>
                </a:lnTo>
                <a:lnTo>
                  <a:pt x="497554" y="523351"/>
                </a:lnTo>
                <a:lnTo>
                  <a:pt x="507635" y="525426"/>
                </a:lnTo>
                <a:lnTo>
                  <a:pt x="520089" y="532246"/>
                </a:lnTo>
                <a:lnTo>
                  <a:pt x="551223" y="558340"/>
                </a:lnTo>
                <a:lnTo>
                  <a:pt x="560415" y="563973"/>
                </a:lnTo>
                <a:lnTo>
                  <a:pt x="576723" y="560415"/>
                </a:lnTo>
                <a:lnTo>
                  <a:pt x="594515" y="563677"/>
                </a:lnTo>
                <a:lnTo>
                  <a:pt x="599259" y="563084"/>
                </a:lnTo>
                <a:lnTo>
                  <a:pt x="602521" y="551816"/>
                </a:lnTo>
                <a:lnTo>
                  <a:pt x="604300" y="549444"/>
                </a:lnTo>
                <a:lnTo>
                  <a:pt x="606672" y="549741"/>
                </a:lnTo>
                <a:lnTo>
                  <a:pt x="622090" y="559526"/>
                </a:lnTo>
                <a:lnTo>
                  <a:pt x="625056" y="563380"/>
                </a:lnTo>
                <a:lnTo>
                  <a:pt x="634248" y="577613"/>
                </a:lnTo>
                <a:lnTo>
                  <a:pt x="636620" y="594515"/>
                </a:lnTo>
                <a:lnTo>
                  <a:pt x="641660" y="596887"/>
                </a:lnTo>
                <a:lnTo>
                  <a:pt x="651149" y="598962"/>
                </a:lnTo>
                <a:lnTo>
                  <a:pt x="673981" y="599555"/>
                </a:lnTo>
                <a:lnTo>
                  <a:pt x="703039" y="610230"/>
                </a:lnTo>
                <a:lnTo>
                  <a:pt x="714900" y="611712"/>
                </a:lnTo>
                <a:lnTo>
                  <a:pt x="735656" y="608451"/>
                </a:lnTo>
                <a:lnTo>
                  <a:pt x="755522" y="622980"/>
                </a:lnTo>
                <a:lnTo>
                  <a:pt x="762343" y="625056"/>
                </a:lnTo>
                <a:lnTo>
                  <a:pt x="767977" y="622980"/>
                </a:lnTo>
                <a:lnTo>
                  <a:pt x="778947" y="611712"/>
                </a:lnTo>
                <a:lnTo>
                  <a:pt x="803262" y="612305"/>
                </a:lnTo>
                <a:lnTo>
                  <a:pt x="822832" y="609933"/>
                </a:lnTo>
                <a:lnTo>
                  <a:pt x="824611" y="622387"/>
                </a:lnTo>
                <a:lnTo>
                  <a:pt x="828169" y="631282"/>
                </a:lnTo>
                <a:lnTo>
                  <a:pt x="844774" y="640475"/>
                </a:lnTo>
                <a:lnTo>
                  <a:pt x="848925" y="644922"/>
                </a:lnTo>
                <a:lnTo>
                  <a:pt x="850111" y="660044"/>
                </a:lnTo>
                <a:lnTo>
                  <a:pt x="854262" y="663899"/>
                </a:lnTo>
                <a:lnTo>
                  <a:pt x="861083" y="665382"/>
                </a:lnTo>
                <a:lnTo>
                  <a:pt x="867902" y="664196"/>
                </a:lnTo>
                <a:lnTo>
                  <a:pt x="875908" y="659155"/>
                </a:lnTo>
                <a:lnTo>
                  <a:pt x="893403" y="643736"/>
                </a:lnTo>
                <a:lnTo>
                  <a:pt x="898740" y="640178"/>
                </a:lnTo>
                <a:lnTo>
                  <a:pt x="902001" y="639585"/>
                </a:lnTo>
                <a:lnTo>
                  <a:pt x="905263" y="640178"/>
                </a:lnTo>
                <a:lnTo>
                  <a:pt x="908228" y="643440"/>
                </a:lnTo>
                <a:lnTo>
                  <a:pt x="914455" y="654707"/>
                </a:lnTo>
                <a:lnTo>
                  <a:pt x="929874" y="660637"/>
                </a:lnTo>
                <a:lnTo>
                  <a:pt x="939066" y="670126"/>
                </a:lnTo>
                <a:lnTo>
                  <a:pt x="944403" y="671312"/>
                </a:lnTo>
                <a:lnTo>
                  <a:pt x="950334" y="669236"/>
                </a:lnTo>
                <a:lnTo>
                  <a:pt x="959822" y="663010"/>
                </a:lnTo>
                <a:lnTo>
                  <a:pt x="967235" y="663010"/>
                </a:lnTo>
                <a:lnTo>
                  <a:pt x="975538" y="656783"/>
                </a:lnTo>
                <a:lnTo>
                  <a:pt x="979096" y="657969"/>
                </a:lnTo>
                <a:lnTo>
                  <a:pt x="980578" y="662120"/>
                </a:lnTo>
                <a:lnTo>
                  <a:pt x="978503" y="674870"/>
                </a:lnTo>
                <a:lnTo>
                  <a:pt x="979985" y="679615"/>
                </a:lnTo>
                <a:lnTo>
                  <a:pt x="983840" y="685248"/>
                </a:lnTo>
                <a:lnTo>
                  <a:pt x="988584" y="689103"/>
                </a:lnTo>
                <a:lnTo>
                  <a:pt x="993032" y="689400"/>
                </a:lnTo>
                <a:lnTo>
                  <a:pt x="996294" y="686138"/>
                </a:lnTo>
                <a:lnTo>
                  <a:pt x="1002224" y="669830"/>
                </a:lnTo>
                <a:lnTo>
                  <a:pt x="1001631" y="663899"/>
                </a:lnTo>
                <a:lnTo>
                  <a:pt x="1008747" y="661527"/>
                </a:lnTo>
                <a:lnTo>
                  <a:pt x="1012009" y="658265"/>
                </a:lnTo>
                <a:lnTo>
                  <a:pt x="1015864" y="646701"/>
                </a:lnTo>
                <a:lnTo>
                  <a:pt x="1023277" y="643143"/>
                </a:lnTo>
                <a:lnTo>
                  <a:pt x="1027131" y="643440"/>
                </a:lnTo>
                <a:lnTo>
                  <a:pt x="1030986" y="646701"/>
                </a:lnTo>
                <a:lnTo>
                  <a:pt x="1038695" y="657079"/>
                </a:lnTo>
                <a:lnTo>
                  <a:pt x="1056190" y="662417"/>
                </a:lnTo>
                <a:lnTo>
                  <a:pt x="1060638" y="662417"/>
                </a:lnTo>
                <a:lnTo>
                  <a:pt x="1065085" y="660044"/>
                </a:lnTo>
                <a:lnTo>
                  <a:pt x="1072498" y="651149"/>
                </a:lnTo>
                <a:lnTo>
                  <a:pt x="1076353" y="649963"/>
                </a:lnTo>
                <a:lnTo>
                  <a:pt x="1079615" y="651149"/>
                </a:lnTo>
                <a:lnTo>
                  <a:pt x="1081690" y="652335"/>
                </a:lnTo>
                <a:lnTo>
                  <a:pt x="1082580" y="662417"/>
                </a:lnTo>
                <a:lnTo>
                  <a:pt x="1100964" y="673388"/>
                </a:lnTo>
                <a:lnTo>
                  <a:pt x="1114011" y="676353"/>
                </a:lnTo>
                <a:lnTo>
                  <a:pt x="1127057" y="687620"/>
                </a:lnTo>
                <a:lnTo>
                  <a:pt x="1130912" y="688807"/>
                </a:lnTo>
                <a:lnTo>
                  <a:pt x="1136842" y="679021"/>
                </a:lnTo>
                <a:lnTo>
                  <a:pt x="1148999" y="675167"/>
                </a:lnTo>
                <a:lnTo>
                  <a:pt x="1160267" y="664789"/>
                </a:lnTo>
                <a:lnTo>
                  <a:pt x="1193773" y="650556"/>
                </a:lnTo>
                <a:lnTo>
                  <a:pt x="1207413" y="653818"/>
                </a:lnTo>
                <a:lnTo>
                  <a:pt x="1221053" y="652928"/>
                </a:lnTo>
                <a:lnTo>
                  <a:pt x="1224315" y="646998"/>
                </a:lnTo>
                <a:lnTo>
                  <a:pt x="1248035" y="637806"/>
                </a:lnTo>
                <a:lnTo>
                  <a:pt x="1252780" y="634544"/>
                </a:lnTo>
                <a:lnTo>
                  <a:pt x="1259600" y="638102"/>
                </a:lnTo>
                <a:lnTo>
                  <a:pt x="1262269" y="643736"/>
                </a:lnTo>
                <a:lnTo>
                  <a:pt x="1265530" y="645812"/>
                </a:lnTo>
                <a:lnTo>
                  <a:pt x="1282135" y="647887"/>
                </a:lnTo>
                <a:lnTo>
                  <a:pt x="1291327" y="646998"/>
                </a:lnTo>
                <a:lnTo>
                  <a:pt x="1307635" y="638399"/>
                </a:lnTo>
                <a:lnTo>
                  <a:pt x="1313566" y="628614"/>
                </a:lnTo>
                <a:lnTo>
                  <a:pt x="1317421" y="628021"/>
                </a:lnTo>
                <a:lnTo>
                  <a:pt x="1329874" y="631876"/>
                </a:lnTo>
                <a:lnTo>
                  <a:pt x="1362194" y="649073"/>
                </a:lnTo>
                <a:lnTo>
                  <a:pt x="1379096" y="663603"/>
                </a:lnTo>
                <a:lnTo>
                  <a:pt x="1397183" y="670126"/>
                </a:lnTo>
                <a:lnTo>
                  <a:pt x="1407265" y="676056"/>
                </a:lnTo>
                <a:lnTo>
                  <a:pt x="1446405" y="683766"/>
                </a:lnTo>
                <a:lnTo>
                  <a:pt x="1444922" y="639288"/>
                </a:lnTo>
                <a:lnTo>
                  <a:pt x="1444033" y="617050"/>
                </a:lnTo>
                <a:lnTo>
                  <a:pt x="1442550" y="572572"/>
                </a:lnTo>
                <a:lnTo>
                  <a:pt x="1441660" y="550334"/>
                </a:lnTo>
                <a:lnTo>
                  <a:pt x="1440771" y="528095"/>
                </a:lnTo>
                <a:lnTo>
                  <a:pt x="1439881" y="505856"/>
                </a:lnTo>
                <a:lnTo>
                  <a:pt x="1438399" y="461379"/>
                </a:lnTo>
                <a:lnTo>
                  <a:pt x="1437509" y="439140"/>
                </a:lnTo>
                <a:lnTo>
                  <a:pt x="1436620" y="416902"/>
                </a:lnTo>
                <a:lnTo>
                  <a:pt x="1435730" y="394663"/>
                </a:lnTo>
                <a:lnTo>
                  <a:pt x="1434841" y="372424"/>
                </a:lnTo>
                <a:lnTo>
                  <a:pt x="1433951" y="350185"/>
                </a:lnTo>
                <a:lnTo>
                  <a:pt x="1433062" y="327947"/>
                </a:lnTo>
                <a:lnTo>
                  <a:pt x="1427724" y="299778"/>
                </a:lnTo>
                <a:lnTo>
                  <a:pt x="1422387" y="271312"/>
                </a:lnTo>
                <a:lnTo>
                  <a:pt x="1406078" y="186509"/>
                </a:lnTo>
                <a:lnTo>
                  <a:pt x="1400741" y="158043"/>
                </a:lnTo>
                <a:lnTo>
                  <a:pt x="1395404" y="129874"/>
                </a:lnTo>
                <a:lnTo>
                  <a:pt x="1390660" y="102891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EE19F888-379E-7C15-045A-3FAF90DF864E}"/>
              </a:ext>
            </a:extLst>
          </p:cNvPr>
          <p:cNvSpPr/>
          <p:nvPr/>
        </p:nvSpPr>
        <p:spPr>
          <a:xfrm>
            <a:off x="2275754" y="2377840"/>
            <a:ext cx="1148039" cy="975101"/>
          </a:xfrm>
          <a:custGeom>
            <a:avLst/>
            <a:gdLst>
              <a:gd name="connsiteX0" fmla="*/ 397628 w 1301111"/>
              <a:gd name="connsiteY0" fmla="*/ 44774 h 1105114"/>
              <a:gd name="connsiteX1" fmla="*/ 383395 w 1301111"/>
              <a:gd name="connsiteY1" fmla="*/ 42698 h 1105114"/>
              <a:gd name="connsiteX2" fmla="*/ 373017 w 1301111"/>
              <a:gd name="connsiteY2" fmla="*/ 37361 h 1105114"/>
              <a:gd name="connsiteX3" fmla="*/ 367680 w 1301111"/>
              <a:gd name="connsiteY3" fmla="*/ 23721 h 1105114"/>
              <a:gd name="connsiteX4" fmla="*/ 360860 w 1301111"/>
              <a:gd name="connsiteY4" fmla="*/ 18977 h 1105114"/>
              <a:gd name="connsiteX5" fmla="*/ 338028 w 1301111"/>
              <a:gd name="connsiteY5" fmla="*/ 20460 h 1105114"/>
              <a:gd name="connsiteX6" fmla="*/ 306004 w 1301111"/>
              <a:gd name="connsiteY6" fmla="*/ 10675 h 1105114"/>
              <a:gd name="connsiteX7" fmla="*/ 301557 w 1301111"/>
              <a:gd name="connsiteY7" fmla="*/ 0 h 1105114"/>
              <a:gd name="connsiteX8" fmla="*/ 297702 w 1301111"/>
              <a:gd name="connsiteY8" fmla="*/ 0 h 1105114"/>
              <a:gd name="connsiteX9" fmla="*/ 297109 w 1301111"/>
              <a:gd name="connsiteY9" fmla="*/ 8896 h 1105114"/>
              <a:gd name="connsiteX10" fmla="*/ 298592 w 1301111"/>
              <a:gd name="connsiteY10" fmla="*/ 17494 h 1105114"/>
              <a:gd name="connsiteX11" fmla="*/ 278428 w 1301111"/>
              <a:gd name="connsiteY11" fmla="*/ 76205 h 1105114"/>
              <a:gd name="connsiteX12" fmla="*/ 266568 w 1301111"/>
              <a:gd name="connsiteY12" fmla="*/ 130467 h 1105114"/>
              <a:gd name="connsiteX13" fmla="*/ 255893 w 1301111"/>
              <a:gd name="connsiteY13" fmla="*/ 149148 h 1105114"/>
              <a:gd name="connsiteX14" fmla="*/ 253225 w 1301111"/>
              <a:gd name="connsiteY14" fmla="*/ 164863 h 1105114"/>
              <a:gd name="connsiteX15" fmla="*/ 200148 w 1301111"/>
              <a:gd name="connsiteY15" fmla="*/ 284062 h 1105114"/>
              <a:gd name="connsiteX16" fmla="*/ 194218 w 1301111"/>
              <a:gd name="connsiteY16" fmla="*/ 310452 h 1105114"/>
              <a:gd name="connsiteX17" fmla="*/ 183543 w 1301111"/>
              <a:gd name="connsiteY17" fmla="*/ 335063 h 1105114"/>
              <a:gd name="connsiteX18" fmla="*/ 180282 w 1301111"/>
              <a:gd name="connsiteY18" fmla="*/ 354633 h 1105114"/>
              <a:gd name="connsiteX19" fmla="*/ 167531 w 1301111"/>
              <a:gd name="connsiteY19" fmla="*/ 370645 h 1105114"/>
              <a:gd name="connsiteX20" fmla="*/ 146479 w 1301111"/>
              <a:gd name="connsiteY20" fmla="*/ 424611 h 1105114"/>
              <a:gd name="connsiteX21" fmla="*/ 122165 w 1301111"/>
              <a:gd name="connsiteY21" fmla="*/ 496368 h 1105114"/>
              <a:gd name="connsiteX22" fmla="*/ 114752 w 1301111"/>
              <a:gd name="connsiteY22" fmla="*/ 502891 h 1105114"/>
              <a:gd name="connsiteX23" fmla="*/ 100519 w 1301111"/>
              <a:gd name="connsiteY23" fmla="*/ 522758 h 1105114"/>
              <a:gd name="connsiteX24" fmla="*/ 85693 w 1301111"/>
              <a:gd name="connsiteY24" fmla="*/ 546479 h 1105114"/>
              <a:gd name="connsiteX25" fmla="*/ 95182 w 1301111"/>
              <a:gd name="connsiteY25" fmla="*/ 543514 h 1105114"/>
              <a:gd name="connsiteX26" fmla="*/ 99333 w 1301111"/>
              <a:gd name="connsiteY26" fmla="*/ 547665 h 1105114"/>
              <a:gd name="connsiteX27" fmla="*/ 84804 w 1301111"/>
              <a:gd name="connsiteY27" fmla="*/ 555374 h 1105114"/>
              <a:gd name="connsiteX28" fmla="*/ 78577 w 1301111"/>
              <a:gd name="connsiteY28" fmla="*/ 553299 h 1105114"/>
              <a:gd name="connsiteX29" fmla="*/ 73239 w 1301111"/>
              <a:gd name="connsiteY29" fmla="*/ 557450 h 1105114"/>
              <a:gd name="connsiteX30" fmla="*/ 38844 w 1301111"/>
              <a:gd name="connsiteY30" fmla="*/ 617939 h 1105114"/>
              <a:gd name="connsiteX31" fmla="*/ 28169 w 1301111"/>
              <a:gd name="connsiteY31" fmla="*/ 630986 h 1105114"/>
              <a:gd name="connsiteX32" fmla="*/ 14826 w 1301111"/>
              <a:gd name="connsiteY32" fmla="*/ 653818 h 1105114"/>
              <a:gd name="connsiteX33" fmla="*/ 19867 w 1301111"/>
              <a:gd name="connsiteY33" fmla="*/ 686434 h 1105114"/>
              <a:gd name="connsiteX34" fmla="*/ 20163 w 1301111"/>
              <a:gd name="connsiteY34" fmla="*/ 705411 h 1105114"/>
              <a:gd name="connsiteX35" fmla="*/ 5930 w 1301111"/>
              <a:gd name="connsiteY35" fmla="*/ 745144 h 1105114"/>
              <a:gd name="connsiteX36" fmla="*/ 2965 w 1301111"/>
              <a:gd name="connsiteY36" fmla="*/ 760860 h 1105114"/>
              <a:gd name="connsiteX37" fmla="*/ 0 w 1301111"/>
              <a:gd name="connsiteY37" fmla="*/ 799407 h 1105114"/>
              <a:gd name="connsiteX38" fmla="*/ 10971 w 1301111"/>
              <a:gd name="connsiteY38" fmla="*/ 829355 h 1105114"/>
              <a:gd name="connsiteX39" fmla="*/ 50408 w 1301111"/>
              <a:gd name="connsiteY39" fmla="*/ 841512 h 1105114"/>
              <a:gd name="connsiteX40" fmla="*/ 88658 w 1301111"/>
              <a:gd name="connsiteY40" fmla="*/ 853076 h 1105114"/>
              <a:gd name="connsiteX41" fmla="*/ 126909 w 1301111"/>
              <a:gd name="connsiteY41" fmla="*/ 864640 h 1105114"/>
              <a:gd name="connsiteX42" fmla="*/ 165159 w 1301111"/>
              <a:gd name="connsiteY42" fmla="*/ 875908 h 1105114"/>
              <a:gd name="connsiteX43" fmla="*/ 203410 w 1301111"/>
              <a:gd name="connsiteY43" fmla="*/ 887176 h 1105114"/>
              <a:gd name="connsiteX44" fmla="*/ 241660 w 1301111"/>
              <a:gd name="connsiteY44" fmla="*/ 898443 h 1105114"/>
              <a:gd name="connsiteX45" fmla="*/ 280208 w 1301111"/>
              <a:gd name="connsiteY45" fmla="*/ 909414 h 1105114"/>
              <a:gd name="connsiteX46" fmla="*/ 318755 w 1301111"/>
              <a:gd name="connsiteY46" fmla="*/ 920385 h 1105114"/>
              <a:gd name="connsiteX47" fmla="*/ 357302 w 1301111"/>
              <a:gd name="connsiteY47" fmla="*/ 931060 h 1105114"/>
              <a:gd name="connsiteX48" fmla="*/ 395849 w 1301111"/>
              <a:gd name="connsiteY48" fmla="*/ 941735 h 1105114"/>
              <a:gd name="connsiteX49" fmla="*/ 473239 w 1301111"/>
              <a:gd name="connsiteY49" fmla="*/ 962491 h 1105114"/>
              <a:gd name="connsiteX50" fmla="*/ 511786 w 1301111"/>
              <a:gd name="connsiteY50" fmla="*/ 972572 h 1105114"/>
              <a:gd name="connsiteX51" fmla="*/ 550334 w 1301111"/>
              <a:gd name="connsiteY51" fmla="*/ 982654 h 1105114"/>
              <a:gd name="connsiteX52" fmla="*/ 589177 w 1301111"/>
              <a:gd name="connsiteY52" fmla="*/ 992735 h 1105114"/>
              <a:gd name="connsiteX53" fmla="*/ 628021 w 1301111"/>
              <a:gd name="connsiteY53" fmla="*/ 1002520 h 1105114"/>
              <a:gd name="connsiteX54" fmla="*/ 683173 w 1301111"/>
              <a:gd name="connsiteY54" fmla="*/ 1016160 h 1105114"/>
              <a:gd name="connsiteX55" fmla="*/ 738028 w 1301111"/>
              <a:gd name="connsiteY55" fmla="*/ 1029503 h 1105114"/>
              <a:gd name="connsiteX56" fmla="*/ 793180 w 1301111"/>
              <a:gd name="connsiteY56" fmla="*/ 1042846 h 1105114"/>
              <a:gd name="connsiteX57" fmla="*/ 848332 w 1301111"/>
              <a:gd name="connsiteY57" fmla="*/ 1055893 h 1105114"/>
              <a:gd name="connsiteX58" fmla="*/ 903484 w 1301111"/>
              <a:gd name="connsiteY58" fmla="*/ 1068643 h 1105114"/>
              <a:gd name="connsiteX59" fmla="*/ 958932 w 1301111"/>
              <a:gd name="connsiteY59" fmla="*/ 1081097 h 1105114"/>
              <a:gd name="connsiteX60" fmla="*/ 1014381 w 1301111"/>
              <a:gd name="connsiteY60" fmla="*/ 1093254 h 1105114"/>
              <a:gd name="connsiteX61" fmla="*/ 1070126 w 1301111"/>
              <a:gd name="connsiteY61" fmla="*/ 1105115 h 1105114"/>
              <a:gd name="connsiteX62" fmla="*/ 1079318 w 1301111"/>
              <a:gd name="connsiteY62" fmla="*/ 1059748 h 1105114"/>
              <a:gd name="connsiteX63" fmla="*/ 1088510 w 1301111"/>
              <a:gd name="connsiteY63" fmla="*/ 1014677 h 1105114"/>
              <a:gd name="connsiteX64" fmla="*/ 1107190 w 1301111"/>
              <a:gd name="connsiteY64" fmla="*/ 924240 h 1105114"/>
              <a:gd name="connsiteX65" fmla="*/ 1116382 w 1301111"/>
              <a:gd name="connsiteY65" fmla="*/ 879170 h 1105114"/>
              <a:gd name="connsiteX66" fmla="*/ 1125575 w 1301111"/>
              <a:gd name="connsiteY66" fmla="*/ 833803 h 1105114"/>
              <a:gd name="connsiteX67" fmla="*/ 1135953 w 1301111"/>
              <a:gd name="connsiteY67" fmla="*/ 788732 h 1105114"/>
              <a:gd name="connsiteX68" fmla="*/ 1146331 w 1301111"/>
              <a:gd name="connsiteY68" fmla="*/ 738918 h 1105114"/>
              <a:gd name="connsiteX69" fmla="*/ 1146627 w 1301111"/>
              <a:gd name="connsiteY69" fmla="*/ 738028 h 1105114"/>
              <a:gd name="connsiteX70" fmla="*/ 1162046 w 1301111"/>
              <a:gd name="connsiteY70" fmla="*/ 709266 h 1105114"/>
              <a:gd name="connsiteX71" fmla="*/ 1167087 w 1301111"/>
              <a:gd name="connsiteY71" fmla="*/ 694737 h 1105114"/>
              <a:gd name="connsiteX72" fmla="*/ 1166494 w 1301111"/>
              <a:gd name="connsiteY72" fmla="*/ 685841 h 1105114"/>
              <a:gd name="connsiteX73" fmla="*/ 1169755 w 1301111"/>
              <a:gd name="connsiteY73" fmla="*/ 678132 h 1105114"/>
              <a:gd name="connsiteX74" fmla="*/ 1176872 w 1301111"/>
              <a:gd name="connsiteY74" fmla="*/ 671609 h 1105114"/>
              <a:gd name="connsiteX75" fmla="*/ 1178651 w 1301111"/>
              <a:gd name="connsiteY75" fmla="*/ 663010 h 1105114"/>
              <a:gd name="connsiteX76" fmla="*/ 1174500 w 1301111"/>
              <a:gd name="connsiteY76" fmla="*/ 652632 h 1105114"/>
              <a:gd name="connsiteX77" fmla="*/ 1165011 w 1301111"/>
              <a:gd name="connsiteY77" fmla="*/ 644329 h 1105114"/>
              <a:gd name="connsiteX78" fmla="*/ 1149889 w 1301111"/>
              <a:gd name="connsiteY78" fmla="*/ 637806 h 1105114"/>
              <a:gd name="connsiteX79" fmla="*/ 1143958 w 1301111"/>
              <a:gd name="connsiteY79" fmla="*/ 625056 h 1105114"/>
              <a:gd name="connsiteX80" fmla="*/ 1147220 w 1301111"/>
              <a:gd name="connsiteY80" fmla="*/ 606079 h 1105114"/>
              <a:gd name="connsiteX81" fmla="*/ 1165308 w 1301111"/>
              <a:gd name="connsiteY81" fmla="*/ 579985 h 1105114"/>
              <a:gd name="connsiteX82" fmla="*/ 1197628 w 1301111"/>
              <a:gd name="connsiteY82" fmla="*/ 546182 h 1105114"/>
              <a:gd name="connsiteX83" fmla="*/ 1216901 w 1301111"/>
              <a:gd name="connsiteY83" fmla="*/ 521572 h 1105114"/>
              <a:gd name="connsiteX84" fmla="*/ 1222535 w 1301111"/>
              <a:gd name="connsiteY84" fmla="*/ 505856 h 1105114"/>
              <a:gd name="connsiteX85" fmla="*/ 1244774 w 1301111"/>
              <a:gd name="connsiteY85" fmla="*/ 471757 h 1105114"/>
              <a:gd name="connsiteX86" fmla="*/ 1283321 w 1301111"/>
              <a:gd name="connsiteY86" fmla="*/ 418977 h 1105114"/>
              <a:gd name="connsiteX87" fmla="*/ 1301112 w 1301111"/>
              <a:gd name="connsiteY87" fmla="*/ 383692 h 1105114"/>
              <a:gd name="connsiteX88" fmla="*/ 1298443 w 1301111"/>
              <a:gd name="connsiteY88" fmla="*/ 365901 h 1105114"/>
              <a:gd name="connsiteX89" fmla="*/ 1288362 w 1301111"/>
              <a:gd name="connsiteY89" fmla="*/ 347517 h 1105114"/>
              <a:gd name="connsiteX90" fmla="*/ 1270867 w 1301111"/>
              <a:gd name="connsiteY90" fmla="*/ 328243 h 1105114"/>
              <a:gd name="connsiteX91" fmla="*/ 1260193 w 1301111"/>
              <a:gd name="connsiteY91" fmla="*/ 307784 h 1105114"/>
              <a:gd name="connsiteX92" fmla="*/ 1258117 w 1301111"/>
              <a:gd name="connsiteY92" fmla="*/ 297999 h 1105114"/>
              <a:gd name="connsiteX93" fmla="*/ 1223721 w 1301111"/>
              <a:gd name="connsiteY93" fmla="*/ 290586 h 1105114"/>
              <a:gd name="connsiteX94" fmla="*/ 1186657 w 1301111"/>
              <a:gd name="connsiteY94" fmla="*/ 282580 h 1105114"/>
              <a:gd name="connsiteX95" fmla="*/ 1149889 w 1301111"/>
              <a:gd name="connsiteY95" fmla="*/ 274574 h 1105114"/>
              <a:gd name="connsiteX96" fmla="*/ 1113121 w 1301111"/>
              <a:gd name="connsiteY96" fmla="*/ 266271 h 1105114"/>
              <a:gd name="connsiteX97" fmla="*/ 1076353 w 1301111"/>
              <a:gd name="connsiteY97" fmla="*/ 257969 h 1105114"/>
              <a:gd name="connsiteX98" fmla="*/ 1039585 w 1301111"/>
              <a:gd name="connsiteY98" fmla="*/ 249370 h 1105114"/>
              <a:gd name="connsiteX99" fmla="*/ 1002817 w 1301111"/>
              <a:gd name="connsiteY99" fmla="*/ 240771 h 1105114"/>
              <a:gd name="connsiteX100" fmla="*/ 966345 w 1301111"/>
              <a:gd name="connsiteY100" fmla="*/ 231875 h 1105114"/>
              <a:gd name="connsiteX101" fmla="*/ 963973 w 1301111"/>
              <a:gd name="connsiteY101" fmla="*/ 231282 h 1105114"/>
              <a:gd name="connsiteX102" fmla="*/ 958932 w 1301111"/>
              <a:gd name="connsiteY102" fmla="*/ 233951 h 1105114"/>
              <a:gd name="connsiteX103" fmla="*/ 939066 w 1301111"/>
              <a:gd name="connsiteY103" fmla="*/ 237509 h 1105114"/>
              <a:gd name="connsiteX104" fmla="*/ 903780 w 1301111"/>
              <a:gd name="connsiteY104" fmla="*/ 231282 h 1105114"/>
              <a:gd name="connsiteX105" fmla="*/ 829355 w 1301111"/>
              <a:gd name="connsiteY105" fmla="*/ 233062 h 1105114"/>
              <a:gd name="connsiteX106" fmla="*/ 794959 w 1301111"/>
              <a:gd name="connsiteY106" fmla="*/ 240474 h 1105114"/>
              <a:gd name="connsiteX107" fmla="*/ 766197 w 1301111"/>
              <a:gd name="connsiteY107" fmla="*/ 241067 h 1105114"/>
              <a:gd name="connsiteX108" fmla="*/ 714010 w 1301111"/>
              <a:gd name="connsiteY108" fmla="*/ 234841 h 1105114"/>
              <a:gd name="connsiteX109" fmla="*/ 665678 w 1301111"/>
              <a:gd name="connsiteY109" fmla="*/ 232765 h 1105114"/>
              <a:gd name="connsiteX110" fmla="*/ 646701 w 1301111"/>
              <a:gd name="connsiteY110" fmla="*/ 226538 h 1105114"/>
              <a:gd name="connsiteX111" fmla="*/ 641067 w 1301111"/>
              <a:gd name="connsiteY111" fmla="*/ 215567 h 1105114"/>
              <a:gd name="connsiteX112" fmla="*/ 620311 w 1301111"/>
              <a:gd name="connsiteY112" fmla="*/ 204596 h 1105114"/>
              <a:gd name="connsiteX113" fmla="*/ 584729 w 1301111"/>
              <a:gd name="connsiteY113" fmla="*/ 193328 h 1105114"/>
              <a:gd name="connsiteX114" fmla="*/ 553002 w 1301111"/>
              <a:gd name="connsiteY114" fmla="*/ 190660 h 1105114"/>
              <a:gd name="connsiteX115" fmla="*/ 520089 w 1301111"/>
              <a:gd name="connsiteY115" fmla="*/ 200148 h 1105114"/>
              <a:gd name="connsiteX116" fmla="*/ 510600 w 1301111"/>
              <a:gd name="connsiteY116" fmla="*/ 199555 h 1105114"/>
              <a:gd name="connsiteX117" fmla="*/ 503188 w 1301111"/>
              <a:gd name="connsiteY117" fmla="*/ 198073 h 1105114"/>
              <a:gd name="connsiteX118" fmla="*/ 456041 w 1301111"/>
              <a:gd name="connsiteY118" fmla="*/ 177020 h 1105114"/>
              <a:gd name="connsiteX119" fmla="*/ 443884 w 1301111"/>
              <a:gd name="connsiteY119" fmla="*/ 172869 h 1105114"/>
              <a:gd name="connsiteX120" fmla="*/ 436175 w 1301111"/>
              <a:gd name="connsiteY120" fmla="*/ 160712 h 1105114"/>
              <a:gd name="connsiteX121" fmla="*/ 437954 w 1301111"/>
              <a:gd name="connsiteY121" fmla="*/ 144700 h 1105114"/>
              <a:gd name="connsiteX122" fmla="*/ 437954 w 1301111"/>
              <a:gd name="connsiteY122" fmla="*/ 95182 h 1105114"/>
              <a:gd name="connsiteX123" fmla="*/ 432617 w 1301111"/>
              <a:gd name="connsiteY123" fmla="*/ 63751 h 1105114"/>
              <a:gd name="connsiteX124" fmla="*/ 421646 w 1301111"/>
              <a:gd name="connsiteY124" fmla="*/ 50704 h 1105114"/>
              <a:gd name="connsiteX125" fmla="*/ 412157 w 1301111"/>
              <a:gd name="connsiteY125" fmla="*/ 43588 h 1105114"/>
              <a:gd name="connsiteX126" fmla="*/ 397628 w 1301111"/>
              <a:gd name="connsiteY126" fmla="*/ 44774 h 1105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301111" h="1105114">
                <a:moveTo>
                  <a:pt x="397628" y="44774"/>
                </a:moveTo>
                <a:lnTo>
                  <a:pt x="383395" y="42698"/>
                </a:lnTo>
                <a:lnTo>
                  <a:pt x="373017" y="37361"/>
                </a:lnTo>
                <a:lnTo>
                  <a:pt x="367680" y="23721"/>
                </a:lnTo>
                <a:lnTo>
                  <a:pt x="360860" y="18977"/>
                </a:lnTo>
                <a:lnTo>
                  <a:pt x="338028" y="20460"/>
                </a:lnTo>
                <a:lnTo>
                  <a:pt x="306004" y="10675"/>
                </a:lnTo>
                <a:lnTo>
                  <a:pt x="301557" y="0"/>
                </a:lnTo>
                <a:lnTo>
                  <a:pt x="297702" y="0"/>
                </a:lnTo>
                <a:lnTo>
                  <a:pt x="297109" y="8896"/>
                </a:lnTo>
                <a:lnTo>
                  <a:pt x="298592" y="17494"/>
                </a:lnTo>
                <a:lnTo>
                  <a:pt x="278428" y="76205"/>
                </a:lnTo>
                <a:lnTo>
                  <a:pt x="266568" y="130467"/>
                </a:lnTo>
                <a:lnTo>
                  <a:pt x="255893" y="149148"/>
                </a:lnTo>
                <a:lnTo>
                  <a:pt x="253225" y="164863"/>
                </a:lnTo>
                <a:lnTo>
                  <a:pt x="200148" y="284062"/>
                </a:lnTo>
                <a:lnTo>
                  <a:pt x="194218" y="310452"/>
                </a:lnTo>
                <a:lnTo>
                  <a:pt x="183543" y="335063"/>
                </a:lnTo>
                <a:lnTo>
                  <a:pt x="180282" y="354633"/>
                </a:lnTo>
                <a:lnTo>
                  <a:pt x="167531" y="370645"/>
                </a:lnTo>
                <a:lnTo>
                  <a:pt x="146479" y="424611"/>
                </a:lnTo>
                <a:lnTo>
                  <a:pt x="122165" y="496368"/>
                </a:lnTo>
                <a:lnTo>
                  <a:pt x="114752" y="502891"/>
                </a:lnTo>
                <a:lnTo>
                  <a:pt x="100519" y="522758"/>
                </a:lnTo>
                <a:lnTo>
                  <a:pt x="85693" y="546479"/>
                </a:lnTo>
                <a:lnTo>
                  <a:pt x="95182" y="543514"/>
                </a:lnTo>
                <a:lnTo>
                  <a:pt x="99333" y="547665"/>
                </a:lnTo>
                <a:lnTo>
                  <a:pt x="84804" y="555374"/>
                </a:lnTo>
                <a:lnTo>
                  <a:pt x="78577" y="553299"/>
                </a:lnTo>
                <a:lnTo>
                  <a:pt x="73239" y="557450"/>
                </a:lnTo>
                <a:lnTo>
                  <a:pt x="38844" y="617939"/>
                </a:lnTo>
                <a:lnTo>
                  <a:pt x="28169" y="630986"/>
                </a:lnTo>
                <a:lnTo>
                  <a:pt x="14826" y="653818"/>
                </a:lnTo>
                <a:lnTo>
                  <a:pt x="19867" y="686434"/>
                </a:lnTo>
                <a:lnTo>
                  <a:pt x="20163" y="705411"/>
                </a:lnTo>
                <a:lnTo>
                  <a:pt x="5930" y="745144"/>
                </a:lnTo>
                <a:lnTo>
                  <a:pt x="2965" y="760860"/>
                </a:lnTo>
                <a:lnTo>
                  <a:pt x="0" y="799407"/>
                </a:lnTo>
                <a:lnTo>
                  <a:pt x="10971" y="829355"/>
                </a:lnTo>
                <a:lnTo>
                  <a:pt x="50408" y="841512"/>
                </a:lnTo>
                <a:lnTo>
                  <a:pt x="88658" y="853076"/>
                </a:lnTo>
                <a:lnTo>
                  <a:pt x="126909" y="864640"/>
                </a:lnTo>
                <a:lnTo>
                  <a:pt x="165159" y="875908"/>
                </a:lnTo>
                <a:lnTo>
                  <a:pt x="203410" y="887176"/>
                </a:lnTo>
                <a:lnTo>
                  <a:pt x="241660" y="898443"/>
                </a:lnTo>
                <a:lnTo>
                  <a:pt x="280208" y="909414"/>
                </a:lnTo>
                <a:lnTo>
                  <a:pt x="318755" y="920385"/>
                </a:lnTo>
                <a:lnTo>
                  <a:pt x="357302" y="931060"/>
                </a:lnTo>
                <a:lnTo>
                  <a:pt x="395849" y="941735"/>
                </a:lnTo>
                <a:lnTo>
                  <a:pt x="473239" y="962491"/>
                </a:lnTo>
                <a:lnTo>
                  <a:pt x="511786" y="972572"/>
                </a:lnTo>
                <a:lnTo>
                  <a:pt x="550334" y="982654"/>
                </a:lnTo>
                <a:lnTo>
                  <a:pt x="589177" y="992735"/>
                </a:lnTo>
                <a:lnTo>
                  <a:pt x="628021" y="1002520"/>
                </a:lnTo>
                <a:lnTo>
                  <a:pt x="683173" y="1016160"/>
                </a:lnTo>
                <a:lnTo>
                  <a:pt x="738028" y="1029503"/>
                </a:lnTo>
                <a:lnTo>
                  <a:pt x="793180" y="1042846"/>
                </a:lnTo>
                <a:lnTo>
                  <a:pt x="848332" y="1055893"/>
                </a:lnTo>
                <a:lnTo>
                  <a:pt x="903484" y="1068643"/>
                </a:lnTo>
                <a:lnTo>
                  <a:pt x="958932" y="1081097"/>
                </a:lnTo>
                <a:lnTo>
                  <a:pt x="1014381" y="1093254"/>
                </a:lnTo>
                <a:lnTo>
                  <a:pt x="1070126" y="1105115"/>
                </a:lnTo>
                <a:lnTo>
                  <a:pt x="1079318" y="1059748"/>
                </a:lnTo>
                <a:lnTo>
                  <a:pt x="1088510" y="1014677"/>
                </a:lnTo>
                <a:lnTo>
                  <a:pt x="1107190" y="924240"/>
                </a:lnTo>
                <a:lnTo>
                  <a:pt x="1116382" y="879170"/>
                </a:lnTo>
                <a:lnTo>
                  <a:pt x="1125575" y="833803"/>
                </a:lnTo>
                <a:lnTo>
                  <a:pt x="1135953" y="788732"/>
                </a:lnTo>
                <a:lnTo>
                  <a:pt x="1146331" y="738918"/>
                </a:lnTo>
                <a:lnTo>
                  <a:pt x="1146627" y="738028"/>
                </a:lnTo>
                <a:lnTo>
                  <a:pt x="1162046" y="709266"/>
                </a:lnTo>
                <a:lnTo>
                  <a:pt x="1167087" y="694737"/>
                </a:lnTo>
                <a:lnTo>
                  <a:pt x="1166494" y="685841"/>
                </a:lnTo>
                <a:lnTo>
                  <a:pt x="1169755" y="678132"/>
                </a:lnTo>
                <a:lnTo>
                  <a:pt x="1176872" y="671609"/>
                </a:lnTo>
                <a:lnTo>
                  <a:pt x="1178651" y="663010"/>
                </a:lnTo>
                <a:lnTo>
                  <a:pt x="1174500" y="652632"/>
                </a:lnTo>
                <a:lnTo>
                  <a:pt x="1165011" y="644329"/>
                </a:lnTo>
                <a:lnTo>
                  <a:pt x="1149889" y="637806"/>
                </a:lnTo>
                <a:lnTo>
                  <a:pt x="1143958" y="625056"/>
                </a:lnTo>
                <a:lnTo>
                  <a:pt x="1147220" y="606079"/>
                </a:lnTo>
                <a:lnTo>
                  <a:pt x="1165308" y="579985"/>
                </a:lnTo>
                <a:lnTo>
                  <a:pt x="1197628" y="546182"/>
                </a:lnTo>
                <a:lnTo>
                  <a:pt x="1216901" y="521572"/>
                </a:lnTo>
                <a:lnTo>
                  <a:pt x="1222535" y="505856"/>
                </a:lnTo>
                <a:lnTo>
                  <a:pt x="1244774" y="471757"/>
                </a:lnTo>
                <a:lnTo>
                  <a:pt x="1283321" y="418977"/>
                </a:lnTo>
                <a:lnTo>
                  <a:pt x="1301112" y="383692"/>
                </a:lnTo>
                <a:lnTo>
                  <a:pt x="1298443" y="365901"/>
                </a:lnTo>
                <a:lnTo>
                  <a:pt x="1288362" y="347517"/>
                </a:lnTo>
                <a:lnTo>
                  <a:pt x="1270867" y="328243"/>
                </a:lnTo>
                <a:lnTo>
                  <a:pt x="1260193" y="307784"/>
                </a:lnTo>
                <a:lnTo>
                  <a:pt x="1258117" y="297999"/>
                </a:lnTo>
                <a:lnTo>
                  <a:pt x="1223721" y="290586"/>
                </a:lnTo>
                <a:lnTo>
                  <a:pt x="1186657" y="282580"/>
                </a:lnTo>
                <a:lnTo>
                  <a:pt x="1149889" y="274574"/>
                </a:lnTo>
                <a:lnTo>
                  <a:pt x="1113121" y="266271"/>
                </a:lnTo>
                <a:lnTo>
                  <a:pt x="1076353" y="257969"/>
                </a:lnTo>
                <a:lnTo>
                  <a:pt x="1039585" y="249370"/>
                </a:lnTo>
                <a:lnTo>
                  <a:pt x="1002817" y="240771"/>
                </a:lnTo>
                <a:lnTo>
                  <a:pt x="966345" y="231875"/>
                </a:lnTo>
                <a:lnTo>
                  <a:pt x="963973" y="231282"/>
                </a:lnTo>
                <a:lnTo>
                  <a:pt x="958932" y="233951"/>
                </a:lnTo>
                <a:lnTo>
                  <a:pt x="939066" y="237509"/>
                </a:lnTo>
                <a:lnTo>
                  <a:pt x="903780" y="231282"/>
                </a:lnTo>
                <a:lnTo>
                  <a:pt x="829355" y="233062"/>
                </a:lnTo>
                <a:lnTo>
                  <a:pt x="794959" y="240474"/>
                </a:lnTo>
                <a:lnTo>
                  <a:pt x="766197" y="241067"/>
                </a:lnTo>
                <a:lnTo>
                  <a:pt x="714010" y="234841"/>
                </a:lnTo>
                <a:lnTo>
                  <a:pt x="665678" y="232765"/>
                </a:lnTo>
                <a:lnTo>
                  <a:pt x="646701" y="226538"/>
                </a:lnTo>
                <a:lnTo>
                  <a:pt x="641067" y="215567"/>
                </a:lnTo>
                <a:lnTo>
                  <a:pt x="620311" y="204596"/>
                </a:lnTo>
                <a:lnTo>
                  <a:pt x="584729" y="193328"/>
                </a:lnTo>
                <a:lnTo>
                  <a:pt x="553002" y="190660"/>
                </a:lnTo>
                <a:lnTo>
                  <a:pt x="520089" y="200148"/>
                </a:lnTo>
                <a:lnTo>
                  <a:pt x="510600" y="199555"/>
                </a:lnTo>
                <a:lnTo>
                  <a:pt x="503188" y="198073"/>
                </a:lnTo>
                <a:lnTo>
                  <a:pt x="456041" y="177020"/>
                </a:lnTo>
                <a:lnTo>
                  <a:pt x="443884" y="172869"/>
                </a:lnTo>
                <a:lnTo>
                  <a:pt x="436175" y="160712"/>
                </a:lnTo>
                <a:lnTo>
                  <a:pt x="437954" y="144700"/>
                </a:lnTo>
                <a:lnTo>
                  <a:pt x="437954" y="95182"/>
                </a:lnTo>
                <a:lnTo>
                  <a:pt x="432617" y="63751"/>
                </a:lnTo>
                <a:lnTo>
                  <a:pt x="421646" y="50704"/>
                </a:lnTo>
                <a:lnTo>
                  <a:pt x="412157" y="43588"/>
                </a:lnTo>
                <a:lnTo>
                  <a:pt x="397628" y="44774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3AA0B0E-F00B-1295-774D-2CBE8481C5EC}"/>
              </a:ext>
            </a:extLst>
          </p:cNvPr>
          <p:cNvSpPr/>
          <p:nvPr/>
        </p:nvSpPr>
        <p:spPr>
          <a:xfrm>
            <a:off x="8098890" y="3093403"/>
            <a:ext cx="842193" cy="591549"/>
          </a:xfrm>
          <a:custGeom>
            <a:avLst/>
            <a:gdLst>
              <a:gd name="connsiteX0" fmla="*/ 888065 w 954485"/>
              <a:gd name="connsiteY0" fmla="*/ 97257 h 670422"/>
              <a:gd name="connsiteX1" fmla="*/ 882728 w 954485"/>
              <a:gd name="connsiteY1" fmla="*/ 90734 h 670422"/>
              <a:gd name="connsiteX2" fmla="*/ 875908 w 954485"/>
              <a:gd name="connsiteY2" fmla="*/ 86583 h 670422"/>
              <a:gd name="connsiteX3" fmla="*/ 846850 w 954485"/>
              <a:gd name="connsiteY3" fmla="*/ 85100 h 670422"/>
              <a:gd name="connsiteX4" fmla="*/ 838251 w 954485"/>
              <a:gd name="connsiteY4" fmla="*/ 80652 h 670422"/>
              <a:gd name="connsiteX5" fmla="*/ 829356 w 954485"/>
              <a:gd name="connsiteY5" fmla="*/ 73536 h 670422"/>
              <a:gd name="connsiteX6" fmla="*/ 821943 w 954485"/>
              <a:gd name="connsiteY6" fmla="*/ 63751 h 670422"/>
              <a:gd name="connsiteX7" fmla="*/ 816309 w 954485"/>
              <a:gd name="connsiteY7" fmla="*/ 52780 h 670422"/>
              <a:gd name="connsiteX8" fmla="*/ 813343 w 954485"/>
              <a:gd name="connsiteY8" fmla="*/ 43588 h 670422"/>
              <a:gd name="connsiteX9" fmla="*/ 812157 w 954485"/>
              <a:gd name="connsiteY9" fmla="*/ 32617 h 670422"/>
              <a:gd name="connsiteX10" fmla="*/ 804152 w 954485"/>
              <a:gd name="connsiteY10" fmla="*/ 27576 h 670422"/>
              <a:gd name="connsiteX11" fmla="*/ 802076 w 954485"/>
              <a:gd name="connsiteY11" fmla="*/ 21349 h 670422"/>
              <a:gd name="connsiteX12" fmla="*/ 797035 w 954485"/>
              <a:gd name="connsiteY12" fmla="*/ 18384 h 670422"/>
              <a:gd name="connsiteX13" fmla="*/ 777761 w 954485"/>
              <a:gd name="connsiteY13" fmla="*/ 16012 h 670422"/>
              <a:gd name="connsiteX14" fmla="*/ 769459 w 954485"/>
              <a:gd name="connsiteY14" fmla="*/ 6820 h 670422"/>
              <a:gd name="connsiteX15" fmla="*/ 755227 w 954485"/>
              <a:gd name="connsiteY15" fmla="*/ 0 h 670422"/>
              <a:gd name="connsiteX16" fmla="*/ 735360 w 954485"/>
              <a:gd name="connsiteY16" fmla="*/ 6227 h 670422"/>
              <a:gd name="connsiteX17" fmla="*/ 715494 w 954485"/>
              <a:gd name="connsiteY17" fmla="*/ 12454 h 670422"/>
              <a:gd name="connsiteX18" fmla="*/ 695330 w 954485"/>
              <a:gd name="connsiteY18" fmla="*/ 18681 h 670422"/>
              <a:gd name="connsiteX19" fmla="*/ 655597 w 954485"/>
              <a:gd name="connsiteY19" fmla="*/ 30838 h 670422"/>
              <a:gd name="connsiteX20" fmla="*/ 595404 w 954485"/>
              <a:gd name="connsiteY20" fmla="*/ 48925 h 670422"/>
              <a:gd name="connsiteX21" fmla="*/ 575538 w 954485"/>
              <a:gd name="connsiteY21" fmla="*/ 54855 h 670422"/>
              <a:gd name="connsiteX22" fmla="*/ 555374 w 954485"/>
              <a:gd name="connsiteY22" fmla="*/ 60786 h 670422"/>
              <a:gd name="connsiteX23" fmla="*/ 535211 w 954485"/>
              <a:gd name="connsiteY23" fmla="*/ 66716 h 670422"/>
              <a:gd name="connsiteX24" fmla="*/ 495182 w 954485"/>
              <a:gd name="connsiteY24" fmla="*/ 78577 h 670422"/>
              <a:gd name="connsiteX25" fmla="*/ 475019 w 954485"/>
              <a:gd name="connsiteY25" fmla="*/ 84507 h 670422"/>
              <a:gd name="connsiteX26" fmla="*/ 454856 w 954485"/>
              <a:gd name="connsiteY26" fmla="*/ 90141 h 670422"/>
              <a:gd name="connsiteX27" fmla="*/ 394366 w 954485"/>
              <a:gd name="connsiteY27" fmla="*/ 107339 h 670422"/>
              <a:gd name="connsiteX28" fmla="*/ 374203 w 954485"/>
              <a:gd name="connsiteY28" fmla="*/ 112973 h 670422"/>
              <a:gd name="connsiteX29" fmla="*/ 354040 w 954485"/>
              <a:gd name="connsiteY29" fmla="*/ 118606 h 670422"/>
              <a:gd name="connsiteX30" fmla="*/ 313714 w 954485"/>
              <a:gd name="connsiteY30" fmla="*/ 129874 h 670422"/>
              <a:gd name="connsiteX31" fmla="*/ 293551 w 954485"/>
              <a:gd name="connsiteY31" fmla="*/ 135211 h 670422"/>
              <a:gd name="connsiteX32" fmla="*/ 273388 w 954485"/>
              <a:gd name="connsiteY32" fmla="*/ 140845 h 670422"/>
              <a:gd name="connsiteX33" fmla="*/ 253225 w 954485"/>
              <a:gd name="connsiteY33" fmla="*/ 146182 h 670422"/>
              <a:gd name="connsiteX34" fmla="*/ 233062 w 954485"/>
              <a:gd name="connsiteY34" fmla="*/ 151520 h 670422"/>
              <a:gd name="connsiteX35" fmla="*/ 172276 w 954485"/>
              <a:gd name="connsiteY35" fmla="*/ 167532 h 670422"/>
              <a:gd name="connsiteX36" fmla="*/ 110897 w 954485"/>
              <a:gd name="connsiteY36" fmla="*/ 182950 h 670422"/>
              <a:gd name="connsiteX37" fmla="*/ 104374 w 954485"/>
              <a:gd name="connsiteY37" fmla="*/ 155967 h 670422"/>
              <a:gd name="connsiteX38" fmla="*/ 97554 w 954485"/>
              <a:gd name="connsiteY38" fmla="*/ 128984 h 670422"/>
              <a:gd name="connsiteX39" fmla="*/ 97257 w 954485"/>
              <a:gd name="connsiteY39" fmla="*/ 127798 h 670422"/>
              <a:gd name="connsiteX40" fmla="*/ 57524 w 954485"/>
              <a:gd name="connsiteY40" fmla="*/ 165456 h 670422"/>
              <a:gd name="connsiteX41" fmla="*/ 51594 w 954485"/>
              <a:gd name="connsiteY41" fmla="*/ 170793 h 670422"/>
              <a:gd name="connsiteX42" fmla="*/ 46257 w 954485"/>
              <a:gd name="connsiteY42" fmla="*/ 176427 h 670422"/>
              <a:gd name="connsiteX43" fmla="*/ 35582 w 954485"/>
              <a:gd name="connsiteY43" fmla="*/ 186212 h 670422"/>
              <a:gd name="connsiteX44" fmla="*/ 24908 w 954485"/>
              <a:gd name="connsiteY44" fmla="*/ 196294 h 670422"/>
              <a:gd name="connsiteX45" fmla="*/ 0 w 954485"/>
              <a:gd name="connsiteY45" fmla="*/ 213195 h 670422"/>
              <a:gd name="connsiteX46" fmla="*/ 3855 w 954485"/>
              <a:gd name="connsiteY46" fmla="*/ 230096 h 670422"/>
              <a:gd name="connsiteX47" fmla="*/ 8896 w 954485"/>
              <a:gd name="connsiteY47" fmla="*/ 251149 h 670422"/>
              <a:gd name="connsiteX48" fmla="*/ 13936 w 954485"/>
              <a:gd name="connsiteY48" fmla="*/ 272202 h 670422"/>
              <a:gd name="connsiteX49" fmla="*/ 18681 w 954485"/>
              <a:gd name="connsiteY49" fmla="*/ 293551 h 670422"/>
              <a:gd name="connsiteX50" fmla="*/ 23721 w 954485"/>
              <a:gd name="connsiteY50" fmla="*/ 314603 h 670422"/>
              <a:gd name="connsiteX51" fmla="*/ 28762 w 954485"/>
              <a:gd name="connsiteY51" fmla="*/ 335952 h 670422"/>
              <a:gd name="connsiteX52" fmla="*/ 33506 w 954485"/>
              <a:gd name="connsiteY52" fmla="*/ 357005 h 670422"/>
              <a:gd name="connsiteX53" fmla="*/ 38251 w 954485"/>
              <a:gd name="connsiteY53" fmla="*/ 378058 h 670422"/>
              <a:gd name="connsiteX54" fmla="*/ 43292 w 954485"/>
              <a:gd name="connsiteY54" fmla="*/ 399110 h 670422"/>
              <a:gd name="connsiteX55" fmla="*/ 48036 w 954485"/>
              <a:gd name="connsiteY55" fmla="*/ 420163 h 670422"/>
              <a:gd name="connsiteX56" fmla="*/ 52780 w 954485"/>
              <a:gd name="connsiteY56" fmla="*/ 441216 h 670422"/>
              <a:gd name="connsiteX57" fmla="*/ 57524 w 954485"/>
              <a:gd name="connsiteY57" fmla="*/ 462268 h 670422"/>
              <a:gd name="connsiteX58" fmla="*/ 62565 w 954485"/>
              <a:gd name="connsiteY58" fmla="*/ 483617 h 670422"/>
              <a:gd name="connsiteX59" fmla="*/ 67902 w 954485"/>
              <a:gd name="connsiteY59" fmla="*/ 506746 h 670422"/>
              <a:gd name="connsiteX60" fmla="*/ 73239 w 954485"/>
              <a:gd name="connsiteY60" fmla="*/ 530170 h 670422"/>
              <a:gd name="connsiteX61" fmla="*/ 78577 w 954485"/>
              <a:gd name="connsiteY61" fmla="*/ 553299 h 670422"/>
              <a:gd name="connsiteX62" fmla="*/ 83914 w 954485"/>
              <a:gd name="connsiteY62" fmla="*/ 576723 h 670422"/>
              <a:gd name="connsiteX63" fmla="*/ 89252 w 954485"/>
              <a:gd name="connsiteY63" fmla="*/ 600148 h 670422"/>
              <a:gd name="connsiteX64" fmla="*/ 94589 w 954485"/>
              <a:gd name="connsiteY64" fmla="*/ 623573 h 670422"/>
              <a:gd name="connsiteX65" fmla="*/ 99926 w 954485"/>
              <a:gd name="connsiteY65" fmla="*/ 646998 h 670422"/>
              <a:gd name="connsiteX66" fmla="*/ 105263 w 954485"/>
              <a:gd name="connsiteY66" fmla="*/ 670422 h 670422"/>
              <a:gd name="connsiteX67" fmla="*/ 125427 w 954485"/>
              <a:gd name="connsiteY67" fmla="*/ 665678 h 670422"/>
              <a:gd name="connsiteX68" fmla="*/ 145293 w 954485"/>
              <a:gd name="connsiteY68" fmla="*/ 660934 h 670422"/>
              <a:gd name="connsiteX69" fmla="*/ 165160 w 954485"/>
              <a:gd name="connsiteY69" fmla="*/ 655893 h 670422"/>
              <a:gd name="connsiteX70" fmla="*/ 185026 w 954485"/>
              <a:gd name="connsiteY70" fmla="*/ 650852 h 670422"/>
              <a:gd name="connsiteX71" fmla="*/ 204893 w 954485"/>
              <a:gd name="connsiteY71" fmla="*/ 645812 h 670422"/>
              <a:gd name="connsiteX72" fmla="*/ 224759 w 954485"/>
              <a:gd name="connsiteY72" fmla="*/ 640771 h 670422"/>
              <a:gd name="connsiteX73" fmla="*/ 244626 w 954485"/>
              <a:gd name="connsiteY73" fmla="*/ 635730 h 670422"/>
              <a:gd name="connsiteX74" fmla="*/ 264492 w 954485"/>
              <a:gd name="connsiteY74" fmla="*/ 630689 h 670422"/>
              <a:gd name="connsiteX75" fmla="*/ 299778 w 954485"/>
              <a:gd name="connsiteY75" fmla="*/ 621794 h 670422"/>
              <a:gd name="connsiteX76" fmla="*/ 334767 w 954485"/>
              <a:gd name="connsiteY76" fmla="*/ 612602 h 670422"/>
              <a:gd name="connsiteX77" fmla="*/ 369755 w 954485"/>
              <a:gd name="connsiteY77" fmla="*/ 603410 h 670422"/>
              <a:gd name="connsiteX78" fmla="*/ 404745 w 954485"/>
              <a:gd name="connsiteY78" fmla="*/ 593921 h 670422"/>
              <a:gd name="connsiteX79" fmla="*/ 439733 w 954485"/>
              <a:gd name="connsiteY79" fmla="*/ 584433 h 670422"/>
              <a:gd name="connsiteX80" fmla="*/ 509711 w 954485"/>
              <a:gd name="connsiteY80" fmla="*/ 565159 h 670422"/>
              <a:gd name="connsiteX81" fmla="*/ 544700 w 954485"/>
              <a:gd name="connsiteY81" fmla="*/ 555374 h 670422"/>
              <a:gd name="connsiteX82" fmla="*/ 579689 w 954485"/>
              <a:gd name="connsiteY82" fmla="*/ 545589 h 670422"/>
              <a:gd name="connsiteX83" fmla="*/ 614677 w 954485"/>
              <a:gd name="connsiteY83" fmla="*/ 535508 h 670422"/>
              <a:gd name="connsiteX84" fmla="*/ 649667 w 954485"/>
              <a:gd name="connsiteY84" fmla="*/ 525426 h 670422"/>
              <a:gd name="connsiteX85" fmla="*/ 684359 w 954485"/>
              <a:gd name="connsiteY85" fmla="*/ 515345 h 670422"/>
              <a:gd name="connsiteX86" fmla="*/ 753743 w 954485"/>
              <a:gd name="connsiteY86" fmla="*/ 494588 h 670422"/>
              <a:gd name="connsiteX87" fmla="*/ 788436 w 954485"/>
              <a:gd name="connsiteY87" fmla="*/ 484210 h 670422"/>
              <a:gd name="connsiteX88" fmla="*/ 823128 w 954485"/>
              <a:gd name="connsiteY88" fmla="*/ 473536 h 670422"/>
              <a:gd name="connsiteX89" fmla="*/ 829948 w 954485"/>
              <a:gd name="connsiteY89" fmla="*/ 453966 h 670422"/>
              <a:gd name="connsiteX90" fmla="*/ 833506 w 954485"/>
              <a:gd name="connsiteY90" fmla="*/ 447739 h 670422"/>
              <a:gd name="connsiteX91" fmla="*/ 839140 w 954485"/>
              <a:gd name="connsiteY91" fmla="*/ 443291 h 670422"/>
              <a:gd name="connsiteX92" fmla="*/ 857524 w 954485"/>
              <a:gd name="connsiteY92" fmla="*/ 436768 h 670422"/>
              <a:gd name="connsiteX93" fmla="*/ 872350 w 954485"/>
              <a:gd name="connsiteY93" fmla="*/ 438250 h 670422"/>
              <a:gd name="connsiteX94" fmla="*/ 874426 w 954485"/>
              <a:gd name="connsiteY94" fmla="*/ 434099 h 670422"/>
              <a:gd name="connsiteX95" fmla="*/ 884210 w 954485"/>
              <a:gd name="connsiteY95" fmla="*/ 423721 h 670422"/>
              <a:gd name="connsiteX96" fmla="*/ 904670 w 954485"/>
              <a:gd name="connsiteY96" fmla="*/ 410674 h 670422"/>
              <a:gd name="connsiteX97" fmla="*/ 914159 w 954485"/>
              <a:gd name="connsiteY97" fmla="*/ 388436 h 670422"/>
              <a:gd name="connsiteX98" fmla="*/ 919793 w 954485"/>
              <a:gd name="connsiteY98" fmla="*/ 379244 h 670422"/>
              <a:gd name="connsiteX99" fmla="*/ 933136 w 954485"/>
              <a:gd name="connsiteY99" fmla="*/ 361453 h 670422"/>
              <a:gd name="connsiteX100" fmla="*/ 954485 w 954485"/>
              <a:gd name="connsiteY100" fmla="*/ 338028 h 670422"/>
              <a:gd name="connsiteX101" fmla="*/ 903780 w 954485"/>
              <a:gd name="connsiteY101" fmla="*/ 299481 h 670422"/>
              <a:gd name="connsiteX102" fmla="*/ 894293 w 954485"/>
              <a:gd name="connsiteY102" fmla="*/ 299185 h 670422"/>
              <a:gd name="connsiteX103" fmla="*/ 877687 w 954485"/>
              <a:gd name="connsiteY103" fmla="*/ 277835 h 670422"/>
              <a:gd name="connsiteX104" fmla="*/ 864937 w 954485"/>
              <a:gd name="connsiteY104" fmla="*/ 274574 h 670422"/>
              <a:gd name="connsiteX105" fmla="*/ 861082 w 954485"/>
              <a:gd name="connsiteY105" fmla="*/ 271609 h 670422"/>
              <a:gd name="connsiteX106" fmla="*/ 854855 w 954485"/>
              <a:gd name="connsiteY106" fmla="*/ 252928 h 670422"/>
              <a:gd name="connsiteX107" fmla="*/ 852780 w 954485"/>
              <a:gd name="connsiteY107" fmla="*/ 241661 h 670422"/>
              <a:gd name="connsiteX108" fmla="*/ 852484 w 954485"/>
              <a:gd name="connsiteY108" fmla="*/ 234841 h 670422"/>
              <a:gd name="connsiteX109" fmla="*/ 860193 w 954485"/>
              <a:gd name="connsiteY109" fmla="*/ 226538 h 670422"/>
              <a:gd name="connsiteX110" fmla="*/ 862268 w 954485"/>
              <a:gd name="connsiteY110" fmla="*/ 214085 h 670422"/>
              <a:gd name="connsiteX111" fmla="*/ 860786 w 954485"/>
              <a:gd name="connsiteY111" fmla="*/ 208451 h 670422"/>
              <a:gd name="connsiteX112" fmla="*/ 848629 w 954485"/>
              <a:gd name="connsiteY112" fmla="*/ 193328 h 670422"/>
              <a:gd name="connsiteX113" fmla="*/ 847146 w 954485"/>
              <a:gd name="connsiteY113" fmla="*/ 187991 h 670422"/>
              <a:gd name="connsiteX114" fmla="*/ 857524 w 954485"/>
              <a:gd name="connsiteY114" fmla="*/ 173165 h 670422"/>
              <a:gd name="connsiteX115" fmla="*/ 868792 w 954485"/>
              <a:gd name="connsiteY115" fmla="*/ 147072 h 670422"/>
              <a:gd name="connsiteX116" fmla="*/ 872350 w 954485"/>
              <a:gd name="connsiteY116" fmla="*/ 120978 h 670422"/>
              <a:gd name="connsiteX117" fmla="*/ 874426 w 954485"/>
              <a:gd name="connsiteY117" fmla="*/ 112973 h 670422"/>
              <a:gd name="connsiteX118" fmla="*/ 878280 w 954485"/>
              <a:gd name="connsiteY118" fmla="*/ 106746 h 670422"/>
              <a:gd name="connsiteX119" fmla="*/ 888065 w 954485"/>
              <a:gd name="connsiteY119" fmla="*/ 97257 h 670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54485" h="670422">
                <a:moveTo>
                  <a:pt x="888065" y="97257"/>
                </a:moveTo>
                <a:lnTo>
                  <a:pt x="882728" y="90734"/>
                </a:lnTo>
                <a:lnTo>
                  <a:pt x="875908" y="86583"/>
                </a:lnTo>
                <a:lnTo>
                  <a:pt x="846850" y="85100"/>
                </a:lnTo>
                <a:lnTo>
                  <a:pt x="838251" y="80652"/>
                </a:lnTo>
                <a:lnTo>
                  <a:pt x="829356" y="73536"/>
                </a:lnTo>
                <a:lnTo>
                  <a:pt x="821943" y="63751"/>
                </a:lnTo>
                <a:lnTo>
                  <a:pt x="816309" y="52780"/>
                </a:lnTo>
                <a:lnTo>
                  <a:pt x="813343" y="43588"/>
                </a:lnTo>
                <a:lnTo>
                  <a:pt x="812157" y="32617"/>
                </a:lnTo>
                <a:lnTo>
                  <a:pt x="804152" y="27576"/>
                </a:lnTo>
                <a:lnTo>
                  <a:pt x="802076" y="21349"/>
                </a:lnTo>
                <a:lnTo>
                  <a:pt x="797035" y="18384"/>
                </a:lnTo>
                <a:lnTo>
                  <a:pt x="777761" y="16012"/>
                </a:lnTo>
                <a:lnTo>
                  <a:pt x="769459" y="6820"/>
                </a:lnTo>
                <a:lnTo>
                  <a:pt x="755227" y="0"/>
                </a:lnTo>
                <a:lnTo>
                  <a:pt x="735360" y="6227"/>
                </a:lnTo>
                <a:lnTo>
                  <a:pt x="715494" y="12454"/>
                </a:lnTo>
                <a:lnTo>
                  <a:pt x="695330" y="18681"/>
                </a:lnTo>
                <a:lnTo>
                  <a:pt x="655597" y="30838"/>
                </a:lnTo>
                <a:lnTo>
                  <a:pt x="595404" y="48925"/>
                </a:lnTo>
                <a:lnTo>
                  <a:pt x="575538" y="54855"/>
                </a:lnTo>
                <a:lnTo>
                  <a:pt x="555374" y="60786"/>
                </a:lnTo>
                <a:lnTo>
                  <a:pt x="535211" y="66716"/>
                </a:lnTo>
                <a:lnTo>
                  <a:pt x="495182" y="78577"/>
                </a:lnTo>
                <a:lnTo>
                  <a:pt x="475019" y="84507"/>
                </a:lnTo>
                <a:lnTo>
                  <a:pt x="454856" y="90141"/>
                </a:lnTo>
                <a:lnTo>
                  <a:pt x="394366" y="107339"/>
                </a:lnTo>
                <a:lnTo>
                  <a:pt x="374203" y="112973"/>
                </a:lnTo>
                <a:lnTo>
                  <a:pt x="354040" y="118606"/>
                </a:lnTo>
                <a:lnTo>
                  <a:pt x="313714" y="129874"/>
                </a:lnTo>
                <a:lnTo>
                  <a:pt x="293551" y="135211"/>
                </a:lnTo>
                <a:lnTo>
                  <a:pt x="273388" y="140845"/>
                </a:lnTo>
                <a:lnTo>
                  <a:pt x="253225" y="146182"/>
                </a:lnTo>
                <a:lnTo>
                  <a:pt x="233062" y="151520"/>
                </a:lnTo>
                <a:lnTo>
                  <a:pt x="172276" y="167532"/>
                </a:lnTo>
                <a:lnTo>
                  <a:pt x="110897" y="182950"/>
                </a:lnTo>
                <a:lnTo>
                  <a:pt x="104374" y="155967"/>
                </a:lnTo>
                <a:lnTo>
                  <a:pt x="97554" y="128984"/>
                </a:lnTo>
                <a:lnTo>
                  <a:pt x="97257" y="127798"/>
                </a:lnTo>
                <a:lnTo>
                  <a:pt x="57524" y="165456"/>
                </a:lnTo>
                <a:lnTo>
                  <a:pt x="51594" y="170793"/>
                </a:lnTo>
                <a:lnTo>
                  <a:pt x="46257" y="176427"/>
                </a:lnTo>
                <a:lnTo>
                  <a:pt x="35582" y="186212"/>
                </a:lnTo>
                <a:lnTo>
                  <a:pt x="24908" y="196294"/>
                </a:lnTo>
                <a:lnTo>
                  <a:pt x="0" y="213195"/>
                </a:lnTo>
                <a:lnTo>
                  <a:pt x="3855" y="230096"/>
                </a:lnTo>
                <a:lnTo>
                  <a:pt x="8896" y="251149"/>
                </a:lnTo>
                <a:lnTo>
                  <a:pt x="13936" y="272202"/>
                </a:lnTo>
                <a:lnTo>
                  <a:pt x="18681" y="293551"/>
                </a:lnTo>
                <a:lnTo>
                  <a:pt x="23721" y="314603"/>
                </a:lnTo>
                <a:lnTo>
                  <a:pt x="28762" y="335952"/>
                </a:lnTo>
                <a:lnTo>
                  <a:pt x="33506" y="357005"/>
                </a:lnTo>
                <a:lnTo>
                  <a:pt x="38251" y="378058"/>
                </a:lnTo>
                <a:lnTo>
                  <a:pt x="43292" y="399110"/>
                </a:lnTo>
                <a:lnTo>
                  <a:pt x="48036" y="420163"/>
                </a:lnTo>
                <a:lnTo>
                  <a:pt x="52780" y="441216"/>
                </a:lnTo>
                <a:lnTo>
                  <a:pt x="57524" y="462268"/>
                </a:lnTo>
                <a:lnTo>
                  <a:pt x="62565" y="483617"/>
                </a:lnTo>
                <a:lnTo>
                  <a:pt x="67902" y="506746"/>
                </a:lnTo>
                <a:lnTo>
                  <a:pt x="73239" y="530170"/>
                </a:lnTo>
                <a:lnTo>
                  <a:pt x="78577" y="553299"/>
                </a:lnTo>
                <a:lnTo>
                  <a:pt x="83914" y="576723"/>
                </a:lnTo>
                <a:lnTo>
                  <a:pt x="89252" y="600148"/>
                </a:lnTo>
                <a:lnTo>
                  <a:pt x="94589" y="623573"/>
                </a:lnTo>
                <a:lnTo>
                  <a:pt x="99926" y="646998"/>
                </a:lnTo>
                <a:lnTo>
                  <a:pt x="105263" y="670422"/>
                </a:lnTo>
                <a:lnTo>
                  <a:pt x="125427" y="665678"/>
                </a:lnTo>
                <a:lnTo>
                  <a:pt x="145293" y="660934"/>
                </a:lnTo>
                <a:lnTo>
                  <a:pt x="165160" y="655893"/>
                </a:lnTo>
                <a:lnTo>
                  <a:pt x="185026" y="650852"/>
                </a:lnTo>
                <a:lnTo>
                  <a:pt x="204893" y="645812"/>
                </a:lnTo>
                <a:lnTo>
                  <a:pt x="224759" y="640771"/>
                </a:lnTo>
                <a:lnTo>
                  <a:pt x="244626" y="635730"/>
                </a:lnTo>
                <a:lnTo>
                  <a:pt x="264492" y="630689"/>
                </a:lnTo>
                <a:lnTo>
                  <a:pt x="299778" y="621794"/>
                </a:lnTo>
                <a:lnTo>
                  <a:pt x="334767" y="612602"/>
                </a:lnTo>
                <a:lnTo>
                  <a:pt x="369755" y="603410"/>
                </a:lnTo>
                <a:lnTo>
                  <a:pt x="404745" y="593921"/>
                </a:lnTo>
                <a:lnTo>
                  <a:pt x="439733" y="584433"/>
                </a:lnTo>
                <a:lnTo>
                  <a:pt x="509711" y="565159"/>
                </a:lnTo>
                <a:lnTo>
                  <a:pt x="544700" y="555374"/>
                </a:lnTo>
                <a:lnTo>
                  <a:pt x="579689" y="545589"/>
                </a:lnTo>
                <a:lnTo>
                  <a:pt x="614677" y="535508"/>
                </a:lnTo>
                <a:lnTo>
                  <a:pt x="649667" y="525426"/>
                </a:lnTo>
                <a:lnTo>
                  <a:pt x="684359" y="515345"/>
                </a:lnTo>
                <a:lnTo>
                  <a:pt x="753743" y="494588"/>
                </a:lnTo>
                <a:lnTo>
                  <a:pt x="788436" y="484210"/>
                </a:lnTo>
                <a:lnTo>
                  <a:pt x="823128" y="473536"/>
                </a:lnTo>
                <a:lnTo>
                  <a:pt x="829948" y="453966"/>
                </a:lnTo>
                <a:lnTo>
                  <a:pt x="833506" y="447739"/>
                </a:lnTo>
                <a:lnTo>
                  <a:pt x="839140" y="443291"/>
                </a:lnTo>
                <a:lnTo>
                  <a:pt x="857524" y="436768"/>
                </a:lnTo>
                <a:lnTo>
                  <a:pt x="872350" y="438250"/>
                </a:lnTo>
                <a:lnTo>
                  <a:pt x="874426" y="434099"/>
                </a:lnTo>
                <a:lnTo>
                  <a:pt x="884210" y="423721"/>
                </a:lnTo>
                <a:lnTo>
                  <a:pt x="904670" y="410674"/>
                </a:lnTo>
                <a:lnTo>
                  <a:pt x="914159" y="388436"/>
                </a:lnTo>
                <a:lnTo>
                  <a:pt x="919793" y="379244"/>
                </a:lnTo>
                <a:lnTo>
                  <a:pt x="933136" y="361453"/>
                </a:lnTo>
                <a:lnTo>
                  <a:pt x="954485" y="338028"/>
                </a:lnTo>
                <a:lnTo>
                  <a:pt x="903780" y="299481"/>
                </a:lnTo>
                <a:lnTo>
                  <a:pt x="894293" y="299185"/>
                </a:lnTo>
                <a:lnTo>
                  <a:pt x="877687" y="277835"/>
                </a:lnTo>
                <a:lnTo>
                  <a:pt x="864937" y="274574"/>
                </a:lnTo>
                <a:lnTo>
                  <a:pt x="861082" y="271609"/>
                </a:lnTo>
                <a:lnTo>
                  <a:pt x="854855" y="252928"/>
                </a:lnTo>
                <a:lnTo>
                  <a:pt x="852780" y="241661"/>
                </a:lnTo>
                <a:lnTo>
                  <a:pt x="852484" y="234841"/>
                </a:lnTo>
                <a:lnTo>
                  <a:pt x="860193" y="226538"/>
                </a:lnTo>
                <a:lnTo>
                  <a:pt x="862268" y="214085"/>
                </a:lnTo>
                <a:lnTo>
                  <a:pt x="860786" y="208451"/>
                </a:lnTo>
                <a:lnTo>
                  <a:pt x="848629" y="193328"/>
                </a:lnTo>
                <a:lnTo>
                  <a:pt x="847146" y="187991"/>
                </a:lnTo>
                <a:lnTo>
                  <a:pt x="857524" y="173165"/>
                </a:lnTo>
                <a:lnTo>
                  <a:pt x="868792" y="147072"/>
                </a:lnTo>
                <a:lnTo>
                  <a:pt x="872350" y="120978"/>
                </a:lnTo>
                <a:lnTo>
                  <a:pt x="874426" y="112973"/>
                </a:lnTo>
                <a:lnTo>
                  <a:pt x="878280" y="106746"/>
                </a:lnTo>
                <a:lnTo>
                  <a:pt x="888065" y="97257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C7DE9BD-D414-FBC0-308F-609F21A15939}"/>
              </a:ext>
            </a:extLst>
          </p:cNvPr>
          <p:cNvSpPr/>
          <p:nvPr/>
        </p:nvSpPr>
        <p:spPr>
          <a:xfrm>
            <a:off x="8098890" y="3093142"/>
            <a:ext cx="842193" cy="591026"/>
          </a:xfrm>
          <a:custGeom>
            <a:avLst/>
            <a:gdLst>
              <a:gd name="connsiteX0" fmla="*/ 888065 w 954485"/>
              <a:gd name="connsiteY0" fmla="*/ 97554 h 669829"/>
              <a:gd name="connsiteX1" fmla="*/ 882728 w 954485"/>
              <a:gd name="connsiteY1" fmla="*/ 91030 h 669829"/>
              <a:gd name="connsiteX2" fmla="*/ 875908 w 954485"/>
              <a:gd name="connsiteY2" fmla="*/ 86879 h 669829"/>
              <a:gd name="connsiteX3" fmla="*/ 846850 w 954485"/>
              <a:gd name="connsiteY3" fmla="*/ 85397 h 669829"/>
              <a:gd name="connsiteX4" fmla="*/ 838251 w 954485"/>
              <a:gd name="connsiteY4" fmla="*/ 80949 h 669829"/>
              <a:gd name="connsiteX5" fmla="*/ 829356 w 954485"/>
              <a:gd name="connsiteY5" fmla="*/ 73832 h 669829"/>
              <a:gd name="connsiteX6" fmla="*/ 821943 w 954485"/>
              <a:gd name="connsiteY6" fmla="*/ 64047 h 669829"/>
              <a:gd name="connsiteX7" fmla="*/ 816309 w 954485"/>
              <a:gd name="connsiteY7" fmla="*/ 53076 h 669829"/>
              <a:gd name="connsiteX8" fmla="*/ 813343 w 954485"/>
              <a:gd name="connsiteY8" fmla="*/ 43884 h 669829"/>
              <a:gd name="connsiteX9" fmla="*/ 812157 w 954485"/>
              <a:gd name="connsiteY9" fmla="*/ 32913 h 669829"/>
              <a:gd name="connsiteX10" fmla="*/ 804152 w 954485"/>
              <a:gd name="connsiteY10" fmla="*/ 27872 h 669829"/>
              <a:gd name="connsiteX11" fmla="*/ 802076 w 954485"/>
              <a:gd name="connsiteY11" fmla="*/ 21646 h 669829"/>
              <a:gd name="connsiteX12" fmla="*/ 797035 w 954485"/>
              <a:gd name="connsiteY12" fmla="*/ 18384 h 669829"/>
              <a:gd name="connsiteX13" fmla="*/ 777761 w 954485"/>
              <a:gd name="connsiteY13" fmla="*/ 16012 h 669829"/>
              <a:gd name="connsiteX14" fmla="*/ 769459 w 954485"/>
              <a:gd name="connsiteY14" fmla="*/ 6820 h 669829"/>
              <a:gd name="connsiteX15" fmla="*/ 755227 w 954485"/>
              <a:gd name="connsiteY15" fmla="*/ 0 h 669829"/>
              <a:gd name="connsiteX16" fmla="*/ 735360 w 954485"/>
              <a:gd name="connsiteY16" fmla="*/ 6227 h 669829"/>
              <a:gd name="connsiteX17" fmla="*/ 715494 w 954485"/>
              <a:gd name="connsiteY17" fmla="*/ 12454 h 669829"/>
              <a:gd name="connsiteX18" fmla="*/ 695330 w 954485"/>
              <a:gd name="connsiteY18" fmla="*/ 18680 h 669829"/>
              <a:gd name="connsiteX19" fmla="*/ 655597 w 954485"/>
              <a:gd name="connsiteY19" fmla="*/ 30838 h 669829"/>
              <a:gd name="connsiteX20" fmla="*/ 595404 w 954485"/>
              <a:gd name="connsiteY20" fmla="*/ 48925 h 669829"/>
              <a:gd name="connsiteX21" fmla="*/ 575538 w 954485"/>
              <a:gd name="connsiteY21" fmla="*/ 54855 h 669829"/>
              <a:gd name="connsiteX22" fmla="*/ 555374 w 954485"/>
              <a:gd name="connsiteY22" fmla="*/ 60786 h 669829"/>
              <a:gd name="connsiteX23" fmla="*/ 535211 w 954485"/>
              <a:gd name="connsiteY23" fmla="*/ 66716 h 669829"/>
              <a:gd name="connsiteX24" fmla="*/ 495182 w 954485"/>
              <a:gd name="connsiteY24" fmla="*/ 78577 h 669829"/>
              <a:gd name="connsiteX25" fmla="*/ 475019 w 954485"/>
              <a:gd name="connsiteY25" fmla="*/ 84210 h 669829"/>
              <a:gd name="connsiteX26" fmla="*/ 454856 w 954485"/>
              <a:gd name="connsiteY26" fmla="*/ 90141 h 669829"/>
              <a:gd name="connsiteX27" fmla="*/ 394366 w 954485"/>
              <a:gd name="connsiteY27" fmla="*/ 107042 h 669829"/>
              <a:gd name="connsiteX28" fmla="*/ 374203 w 954485"/>
              <a:gd name="connsiteY28" fmla="*/ 112676 h 669829"/>
              <a:gd name="connsiteX29" fmla="*/ 354040 w 954485"/>
              <a:gd name="connsiteY29" fmla="*/ 118310 h 669829"/>
              <a:gd name="connsiteX30" fmla="*/ 313714 w 954485"/>
              <a:gd name="connsiteY30" fmla="*/ 129577 h 669829"/>
              <a:gd name="connsiteX31" fmla="*/ 293551 w 954485"/>
              <a:gd name="connsiteY31" fmla="*/ 134915 h 669829"/>
              <a:gd name="connsiteX32" fmla="*/ 273388 w 954485"/>
              <a:gd name="connsiteY32" fmla="*/ 140548 h 669829"/>
              <a:gd name="connsiteX33" fmla="*/ 253225 w 954485"/>
              <a:gd name="connsiteY33" fmla="*/ 145886 h 669829"/>
              <a:gd name="connsiteX34" fmla="*/ 233062 w 954485"/>
              <a:gd name="connsiteY34" fmla="*/ 151223 h 669829"/>
              <a:gd name="connsiteX35" fmla="*/ 172276 w 954485"/>
              <a:gd name="connsiteY35" fmla="*/ 167235 h 669829"/>
              <a:gd name="connsiteX36" fmla="*/ 110897 w 954485"/>
              <a:gd name="connsiteY36" fmla="*/ 183247 h 669829"/>
              <a:gd name="connsiteX37" fmla="*/ 104374 w 954485"/>
              <a:gd name="connsiteY37" fmla="*/ 155967 h 669829"/>
              <a:gd name="connsiteX38" fmla="*/ 97554 w 954485"/>
              <a:gd name="connsiteY38" fmla="*/ 128984 h 669829"/>
              <a:gd name="connsiteX39" fmla="*/ 97257 w 954485"/>
              <a:gd name="connsiteY39" fmla="*/ 127798 h 669829"/>
              <a:gd name="connsiteX40" fmla="*/ 57524 w 954485"/>
              <a:gd name="connsiteY40" fmla="*/ 165456 h 669829"/>
              <a:gd name="connsiteX41" fmla="*/ 51594 w 954485"/>
              <a:gd name="connsiteY41" fmla="*/ 171090 h 669829"/>
              <a:gd name="connsiteX42" fmla="*/ 46257 w 954485"/>
              <a:gd name="connsiteY42" fmla="*/ 176723 h 669829"/>
              <a:gd name="connsiteX43" fmla="*/ 35582 w 954485"/>
              <a:gd name="connsiteY43" fmla="*/ 186508 h 669829"/>
              <a:gd name="connsiteX44" fmla="*/ 24908 w 954485"/>
              <a:gd name="connsiteY44" fmla="*/ 196590 h 669829"/>
              <a:gd name="connsiteX45" fmla="*/ 0 w 954485"/>
              <a:gd name="connsiteY45" fmla="*/ 213491 h 669829"/>
              <a:gd name="connsiteX46" fmla="*/ 3855 w 954485"/>
              <a:gd name="connsiteY46" fmla="*/ 230393 h 669829"/>
              <a:gd name="connsiteX47" fmla="*/ 8896 w 954485"/>
              <a:gd name="connsiteY47" fmla="*/ 251445 h 669829"/>
              <a:gd name="connsiteX48" fmla="*/ 13936 w 954485"/>
              <a:gd name="connsiteY48" fmla="*/ 272498 h 669829"/>
              <a:gd name="connsiteX49" fmla="*/ 18681 w 954485"/>
              <a:gd name="connsiteY49" fmla="*/ 293551 h 669829"/>
              <a:gd name="connsiteX50" fmla="*/ 23721 w 954485"/>
              <a:gd name="connsiteY50" fmla="*/ 314603 h 669829"/>
              <a:gd name="connsiteX51" fmla="*/ 28762 w 954485"/>
              <a:gd name="connsiteY51" fmla="*/ 335656 h 669829"/>
              <a:gd name="connsiteX52" fmla="*/ 33506 w 954485"/>
              <a:gd name="connsiteY52" fmla="*/ 356709 h 669829"/>
              <a:gd name="connsiteX53" fmla="*/ 38251 w 954485"/>
              <a:gd name="connsiteY53" fmla="*/ 377761 h 669829"/>
              <a:gd name="connsiteX54" fmla="*/ 43292 w 954485"/>
              <a:gd name="connsiteY54" fmla="*/ 398814 h 669829"/>
              <a:gd name="connsiteX55" fmla="*/ 48036 w 954485"/>
              <a:gd name="connsiteY55" fmla="*/ 419867 h 669829"/>
              <a:gd name="connsiteX56" fmla="*/ 52780 w 954485"/>
              <a:gd name="connsiteY56" fmla="*/ 440919 h 669829"/>
              <a:gd name="connsiteX57" fmla="*/ 57524 w 954485"/>
              <a:gd name="connsiteY57" fmla="*/ 461972 h 669829"/>
              <a:gd name="connsiteX58" fmla="*/ 62565 w 954485"/>
              <a:gd name="connsiteY58" fmla="*/ 483321 h 669829"/>
              <a:gd name="connsiteX59" fmla="*/ 67902 w 954485"/>
              <a:gd name="connsiteY59" fmla="*/ 506449 h 669829"/>
              <a:gd name="connsiteX60" fmla="*/ 73239 w 954485"/>
              <a:gd name="connsiteY60" fmla="*/ 529874 h 669829"/>
              <a:gd name="connsiteX61" fmla="*/ 78577 w 954485"/>
              <a:gd name="connsiteY61" fmla="*/ 553002 h 669829"/>
              <a:gd name="connsiteX62" fmla="*/ 83914 w 954485"/>
              <a:gd name="connsiteY62" fmla="*/ 576427 h 669829"/>
              <a:gd name="connsiteX63" fmla="*/ 89252 w 954485"/>
              <a:gd name="connsiteY63" fmla="*/ 599852 h 669829"/>
              <a:gd name="connsiteX64" fmla="*/ 94589 w 954485"/>
              <a:gd name="connsiteY64" fmla="*/ 623276 h 669829"/>
              <a:gd name="connsiteX65" fmla="*/ 99926 w 954485"/>
              <a:gd name="connsiteY65" fmla="*/ 646405 h 669829"/>
              <a:gd name="connsiteX66" fmla="*/ 105263 w 954485"/>
              <a:gd name="connsiteY66" fmla="*/ 669829 h 669829"/>
              <a:gd name="connsiteX67" fmla="*/ 125427 w 954485"/>
              <a:gd name="connsiteY67" fmla="*/ 665085 h 669829"/>
              <a:gd name="connsiteX68" fmla="*/ 145293 w 954485"/>
              <a:gd name="connsiteY68" fmla="*/ 660341 h 669829"/>
              <a:gd name="connsiteX69" fmla="*/ 165160 w 954485"/>
              <a:gd name="connsiteY69" fmla="*/ 655300 h 669829"/>
              <a:gd name="connsiteX70" fmla="*/ 185026 w 954485"/>
              <a:gd name="connsiteY70" fmla="*/ 650556 h 669829"/>
              <a:gd name="connsiteX71" fmla="*/ 204893 w 954485"/>
              <a:gd name="connsiteY71" fmla="*/ 645515 h 669829"/>
              <a:gd name="connsiteX72" fmla="*/ 224759 w 954485"/>
              <a:gd name="connsiteY72" fmla="*/ 640474 h 669829"/>
              <a:gd name="connsiteX73" fmla="*/ 244626 w 954485"/>
              <a:gd name="connsiteY73" fmla="*/ 635434 h 669829"/>
              <a:gd name="connsiteX74" fmla="*/ 264492 w 954485"/>
              <a:gd name="connsiteY74" fmla="*/ 630393 h 669829"/>
              <a:gd name="connsiteX75" fmla="*/ 299778 w 954485"/>
              <a:gd name="connsiteY75" fmla="*/ 621497 h 669829"/>
              <a:gd name="connsiteX76" fmla="*/ 334767 w 954485"/>
              <a:gd name="connsiteY76" fmla="*/ 612305 h 669829"/>
              <a:gd name="connsiteX77" fmla="*/ 369755 w 954485"/>
              <a:gd name="connsiteY77" fmla="*/ 603113 h 669829"/>
              <a:gd name="connsiteX78" fmla="*/ 404745 w 954485"/>
              <a:gd name="connsiteY78" fmla="*/ 593625 h 669829"/>
              <a:gd name="connsiteX79" fmla="*/ 439733 w 954485"/>
              <a:gd name="connsiteY79" fmla="*/ 584136 h 669829"/>
              <a:gd name="connsiteX80" fmla="*/ 509711 w 954485"/>
              <a:gd name="connsiteY80" fmla="*/ 564863 h 669829"/>
              <a:gd name="connsiteX81" fmla="*/ 544700 w 954485"/>
              <a:gd name="connsiteY81" fmla="*/ 555078 h 669829"/>
              <a:gd name="connsiteX82" fmla="*/ 579689 w 954485"/>
              <a:gd name="connsiteY82" fmla="*/ 545293 h 669829"/>
              <a:gd name="connsiteX83" fmla="*/ 614677 w 954485"/>
              <a:gd name="connsiteY83" fmla="*/ 535211 h 669829"/>
              <a:gd name="connsiteX84" fmla="*/ 649667 w 954485"/>
              <a:gd name="connsiteY84" fmla="*/ 525130 h 669829"/>
              <a:gd name="connsiteX85" fmla="*/ 684359 w 954485"/>
              <a:gd name="connsiteY85" fmla="*/ 515048 h 669829"/>
              <a:gd name="connsiteX86" fmla="*/ 753743 w 954485"/>
              <a:gd name="connsiteY86" fmla="*/ 494292 h 669829"/>
              <a:gd name="connsiteX87" fmla="*/ 788436 w 954485"/>
              <a:gd name="connsiteY87" fmla="*/ 483914 h 669829"/>
              <a:gd name="connsiteX88" fmla="*/ 823128 w 954485"/>
              <a:gd name="connsiteY88" fmla="*/ 473239 h 669829"/>
              <a:gd name="connsiteX89" fmla="*/ 829948 w 954485"/>
              <a:gd name="connsiteY89" fmla="*/ 453669 h 669829"/>
              <a:gd name="connsiteX90" fmla="*/ 833506 w 954485"/>
              <a:gd name="connsiteY90" fmla="*/ 447442 h 669829"/>
              <a:gd name="connsiteX91" fmla="*/ 839140 w 954485"/>
              <a:gd name="connsiteY91" fmla="*/ 442995 h 669829"/>
              <a:gd name="connsiteX92" fmla="*/ 857524 w 954485"/>
              <a:gd name="connsiteY92" fmla="*/ 436471 h 669829"/>
              <a:gd name="connsiteX93" fmla="*/ 872350 w 954485"/>
              <a:gd name="connsiteY93" fmla="*/ 437954 h 669829"/>
              <a:gd name="connsiteX94" fmla="*/ 874426 w 954485"/>
              <a:gd name="connsiteY94" fmla="*/ 433803 h 669829"/>
              <a:gd name="connsiteX95" fmla="*/ 884210 w 954485"/>
              <a:gd name="connsiteY95" fmla="*/ 423425 h 669829"/>
              <a:gd name="connsiteX96" fmla="*/ 904670 w 954485"/>
              <a:gd name="connsiteY96" fmla="*/ 410378 h 669829"/>
              <a:gd name="connsiteX97" fmla="*/ 914159 w 954485"/>
              <a:gd name="connsiteY97" fmla="*/ 388139 h 669829"/>
              <a:gd name="connsiteX98" fmla="*/ 919793 w 954485"/>
              <a:gd name="connsiteY98" fmla="*/ 378947 h 669829"/>
              <a:gd name="connsiteX99" fmla="*/ 933136 w 954485"/>
              <a:gd name="connsiteY99" fmla="*/ 361156 h 669829"/>
              <a:gd name="connsiteX100" fmla="*/ 954485 w 954485"/>
              <a:gd name="connsiteY100" fmla="*/ 338028 h 669829"/>
              <a:gd name="connsiteX101" fmla="*/ 903780 w 954485"/>
              <a:gd name="connsiteY101" fmla="*/ 299481 h 669829"/>
              <a:gd name="connsiteX102" fmla="*/ 894293 w 954485"/>
              <a:gd name="connsiteY102" fmla="*/ 299184 h 669829"/>
              <a:gd name="connsiteX103" fmla="*/ 877687 w 954485"/>
              <a:gd name="connsiteY103" fmla="*/ 277835 h 669829"/>
              <a:gd name="connsiteX104" fmla="*/ 864937 w 954485"/>
              <a:gd name="connsiteY104" fmla="*/ 274574 h 669829"/>
              <a:gd name="connsiteX105" fmla="*/ 861082 w 954485"/>
              <a:gd name="connsiteY105" fmla="*/ 271609 h 669829"/>
              <a:gd name="connsiteX106" fmla="*/ 854855 w 954485"/>
              <a:gd name="connsiteY106" fmla="*/ 252928 h 669829"/>
              <a:gd name="connsiteX107" fmla="*/ 852780 w 954485"/>
              <a:gd name="connsiteY107" fmla="*/ 241957 h 669829"/>
              <a:gd name="connsiteX108" fmla="*/ 852484 w 954485"/>
              <a:gd name="connsiteY108" fmla="*/ 235137 h 669829"/>
              <a:gd name="connsiteX109" fmla="*/ 860193 w 954485"/>
              <a:gd name="connsiteY109" fmla="*/ 226835 h 669829"/>
              <a:gd name="connsiteX110" fmla="*/ 862268 w 954485"/>
              <a:gd name="connsiteY110" fmla="*/ 214381 h 669829"/>
              <a:gd name="connsiteX111" fmla="*/ 860786 w 954485"/>
              <a:gd name="connsiteY111" fmla="*/ 208747 h 669829"/>
              <a:gd name="connsiteX112" fmla="*/ 848629 w 954485"/>
              <a:gd name="connsiteY112" fmla="*/ 193625 h 669829"/>
              <a:gd name="connsiteX113" fmla="*/ 847146 w 954485"/>
              <a:gd name="connsiteY113" fmla="*/ 188288 h 669829"/>
              <a:gd name="connsiteX114" fmla="*/ 857524 w 954485"/>
              <a:gd name="connsiteY114" fmla="*/ 173462 h 669829"/>
              <a:gd name="connsiteX115" fmla="*/ 868792 w 954485"/>
              <a:gd name="connsiteY115" fmla="*/ 147368 h 669829"/>
              <a:gd name="connsiteX116" fmla="*/ 872350 w 954485"/>
              <a:gd name="connsiteY116" fmla="*/ 121275 h 669829"/>
              <a:gd name="connsiteX117" fmla="*/ 874426 w 954485"/>
              <a:gd name="connsiteY117" fmla="*/ 113269 h 669829"/>
              <a:gd name="connsiteX118" fmla="*/ 878280 w 954485"/>
              <a:gd name="connsiteY118" fmla="*/ 107042 h 669829"/>
              <a:gd name="connsiteX119" fmla="*/ 888065 w 954485"/>
              <a:gd name="connsiteY119" fmla="*/ 97554 h 66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54485" h="669829">
                <a:moveTo>
                  <a:pt x="888065" y="97554"/>
                </a:moveTo>
                <a:lnTo>
                  <a:pt x="882728" y="91030"/>
                </a:lnTo>
                <a:lnTo>
                  <a:pt x="875908" y="86879"/>
                </a:lnTo>
                <a:lnTo>
                  <a:pt x="846850" y="85397"/>
                </a:lnTo>
                <a:lnTo>
                  <a:pt x="838251" y="80949"/>
                </a:lnTo>
                <a:lnTo>
                  <a:pt x="829356" y="73832"/>
                </a:lnTo>
                <a:lnTo>
                  <a:pt x="821943" y="64047"/>
                </a:lnTo>
                <a:lnTo>
                  <a:pt x="816309" y="53076"/>
                </a:lnTo>
                <a:lnTo>
                  <a:pt x="813343" y="43884"/>
                </a:lnTo>
                <a:lnTo>
                  <a:pt x="812157" y="32913"/>
                </a:lnTo>
                <a:lnTo>
                  <a:pt x="804152" y="27872"/>
                </a:lnTo>
                <a:lnTo>
                  <a:pt x="802076" y="21646"/>
                </a:lnTo>
                <a:lnTo>
                  <a:pt x="797035" y="18384"/>
                </a:lnTo>
                <a:lnTo>
                  <a:pt x="777761" y="16012"/>
                </a:lnTo>
                <a:lnTo>
                  <a:pt x="769459" y="6820"/>
                </a:lnTo>
                <a:lnTo>
                  <a:pt x="755227" y="0"/>
                </a:lnTo>
                <a:lnTo>
                  <a:pt x="735360" y="6227"/>
                </a:lnTo>
                <a:lnTo>
                  <a:pt x="715494" y="12454"/>
                </a:lnTo>
                <a:lnTo>
                  <a:pt x="695330" y="18680"/>
                </a:lnTo>
                <a:lnTo>
                  <a:pt x="655597" y="30838"/>
                </a:lnTo>
                <a:lnTo>
                  <a:pt x="595404" y="48925"/>
                </a:lnTo>
                <a:lnTo>
                  <a:pt x="575538" y="54855"/>
                </a:lnTo>
                <a:lnTo>
                  <a:pt x="555374" y="60786"/>
                </a:lnTo>
                <a:lnTo>
                  <a:pt x="535211" y="66716"/>
                </a:lnTo>
                <a:lnTo>
                  <a:pt x="495182" y="78577"/>
                </a:lnTo>
                <a:lnTo>
                  <a:pt x="475019" y="84210"/>
                </a:lnTo>
                <a:lnTo>
                  <a:pt x="454856" y="90141"/>
                </a:lnTo>
                <a:lnTo>
                  <a:pt x="394366" y="107042"/>
                </a:lnTo>
                <a:lnTo>
                  <a:pt x="374203" y="112676"/>
                </a:lnTo>
                <a:lnTo>
                  <a:pt x="354040" y="118310"/>
                </a:lnTo>
                <a:lnTo>
                  <a:pt x="313714" y="129577"/>
                </a:lnTo>
                <a:lnTo>
                  <a:pt x="293551" y="134915"/>
                </a:lnTo>
                <a:lnTo>
                  <a:pt x="273388" y="140548"/>
                </a:lnTo>
                <a:lnTo>
                  <a:pt x="253225" y="145886"/>
                </a:lnTo>
                <a:lnTo>
                  <a:pt x="233062" y="151223"/>
                </a:lnTo>
                <a:lnTo>
                  <a:pt x="172276" y="167235"/>
                </a:lnTo>
                <a:lnTo>
                  <a:pt x="110897" y="183247"/>
                </a:lnTo>
                <a:lnTo>
                  <a:pt x="104374" y="155967"/>
                </a:lnTo>
                <a:lnTo>
                  <a:pt x="97554" y="128984"/>
                </a:lnTo>
                <a:lnTo>
                  <a:pt x="97257" y="127798"/>
                </a:lnTo>
                <a:lnTo>
                  <a:pt x="57524" y="165456"/>
                </a:lnTo>
                <a:lnTo>
                  <a:pt x="51594" y="171090"/>
                </a:lnTo>
                <a:lnTo>
                  <a:pt x="46257" y="176723"/>
                </a:lnTo>
                <a:lnTo>
                  <a:pt x="35582" y="186508"/>
                </a:lnTo>
                <a:lnTo>
                  <a:pt x="24908" y="196590"/>
                </a:lnTo>
                <a:lnTo>
                  <a:pt x="0" y="213491"/>
                </a:lnTo>
                <a:lnTo>
                  <a:pt x="3855" y="230393"/>
                </a:lnTo>
                <a:lnTo>
                  <a:pt x="8896" y="251445"/>
                </a:lnTo>
                <a:lnTo>
                  <a:pt x="13936" y="272498"/>
                </a:lnTo>
                <a:lnTo>
                  <a:pt x="18681" y="293551"/>
                </a:lnTo>
                <a:lnTo>
                  <a:pt x="23721" y="314603"/>
                </a:lnTo>
                <a:lnTo>
                  <a:pt x="28762" y="335656"/>
                </a:lnTo>
                <a:lnTo>
                  <a:pt x="33506" y="356709"/>
                </a:lnTo>
                <a:lnTo>
                  <a:pt x="38251" y="377761"/>
                </a:lnTo>
                <a:lnTo>
                  <a:pt x="43292" y="398814"/>
                </a:lnTo>
                <a:lnTo>
                  <a:pt x="48036" y="419867"/>
                </a:lnTo>
                <a:lnTo>
                  <a:pt x="52780" y="440919"/>
                </a:lnTo>
                <a:lnTo>
                  <a:pt x="57524" y="461972"/>
                </a:lnTo>
                <a:lnTo>
                  <a:pt x="62565" y="483321"/>
                </a:lnTo>
                <a:lnTo>
                  <a:pt x="67902" y="506449"/>
                </a:lnTo>
                <a:lnTo>
                  <a:pt x="73239" y="529874"/>
                </a:lnTo>
                <a:lnTo>
                  <a:pt x="78577" y="553002"/>
                </a:lnTo>
                <a:lnTo>
                  <a:pt x="83914" y="576427"/>
                </a:lnTo>
                <a:lnTo>
                  <a:pt x="89252" y="599852"/>
                </a:lnTo>
                <a:lnTo>
                  <a:pt x="94589" y="623276"/>
                </a:lnTo>
                <a:lnTo>
                  <a:pt x="99926" y="646405"/>
                </a:lnTo>
                <a:lnTo>
                  <a:pt x="105263" y="669829"/>
                </a:lnTo>
                <a:lnTo>
                  <a:pt x="125427" y="665085"/>
                </a:lnTo>
                <a:lnTo>
                  <a:pt x="145293" y="660341"/>
                </a:lnTo>
                <a:lnTo>
                  <a:pt x="165160" y="655300"/>
                </a:lnTo>
                <a:lnTo>
                  <a:pt x="185026" y="650556"/>
                </a:lnTo>
                <a:lnTo>
                  <a:pt x="204893" y="645515"/>
                </a:lnTo>
                <a:lnTo>
                  <a:pt x="224759" y="640474"/>
                </a:lnTo>
                <a:lnTo>
                  <a:pt x="244626" y="635434"/>
                </a:lnTo>
                <a:lnTo>
                  <a:pt x="264492" y="630393"/>
                </a:lnTo>
                <a:lnTo>
                  <a:pt x="299778" y="621497"/>
                </a:lnTo>
                <a:lnTo>
                  <a:pt x="334767" y="612305"/>
                </a:lnTo>
                <a:lnTo>
                  <a:pt x="369755" y="603113"/>
                </a:lnTo>
                <a:lnTo>
                  <a:pt x="404745" y="593625"/>
                </a:lnTo>
                <a:lnTo>
                  <a:pt x="439733" y="584136"/>
                </a:lnTo>
                <a:lnTo>
                  <a:pt x="509711" y="564863"/>
                </a:lnTo>
                <a:lnTo>
                  <a:pt x="544700" y="555078"/>
                </a:lnTo>
                <a:lnTo>
                  <a:pt x="579689" y="545293"/>
                </a:lnTo>
                <a:lnTo>
                  <a:pt x="614677" y="535211"/>
                </a:lnTo>
                <a:lnTo>
                  <a:pt x="649667" y="525130"/>
                </a:lnTo>
                <a:lnTo>
                  <a:pt x="684359" y="515048"/>
                </a:lnTo>
                <a:lnTo>
                  <a:pt x="753743" y="494292"/>
                </a:lnTo>
                <a:lnTo>
                  <a:pt x="788436" y="483914"/>
                </a:lnTo>
                <a:lnTo>
                  <a:pt x="823128" y="473239"/>
                </a:lnTo>
                <a:lnTo>
                  <a:pt x="829948" y="453669"/>
                </a:lnTo>
                <a:lnTo>
                  <a:pt x="833506" y="447442"/>
                </a:lnTo>
                <a:lnTo>
                  <a:pt x="839140" y="442995"/>
                </a:lnTo>
                <a:lnTo>
                  <a:pt x="857524" y="436471"/>
                </a:lnTo>
                <a:lnTo>
                  <a:pt x="872350" y="437954"/>
                </a:lnTo>
                <a:lnTo>
                  <a:pt x="874426" y="433803"/>
                </a:lnTo>
                <a:lnTo>
                  <a:pt x="884210" y="423425"/>
                </a:lnTo>
                <a:lnTo>
                  <a:pt x="904670" y="410378"/>
                </a:lnTo>
                <a:lnTo>
                  <a:pt x="914159" y="388139"/>
                </a:lnTo>
                <a:lnTo>
                  <a:pt x="919793" y="378947"/>
                </a:lnTo>
                <a:lnTo>
                  <a:pt x="933136" y="361156"/>
                </a:lnTo>
                <a:lnTo>
                  <a:pt x="954485" y="338028"/>
                </a:lnTo>
                <a:lnTo>
                  <a:pt x="903780" y="299481"/>
                </a:lnTo>
                <a:lnTo>
                  <a:pt x="894293" y="299184"/>
                </a:lnTo>
                <a:lnTo>
                  <a:pt x="877687" y="277835"/>
                </a:lnTo>
                <a:lnTo>
                  <a:pt x="864937" y="274574"/>
                </a:lnTo>
                <a:lnTo>
                  <a:pt x="861082" y="271609"/>
                </a:lnTo>
                <a:lnTo>
                  <a:pt x="854855" y="252928"/>
                </a:lnTo>
                <a:lnTo>
                  <a:pt x="852780" y="241957"/>
                </a:lnTo>
                <a:lnTo>
                  <a:pt x="852484" y="235137"/>
                </a:lnTo>
                <a:lnTo>
                  <a:pt x="860193" y="226835"/>
                </a:lnTo>
                <a:lnTo>
                  <a:pt x="862268" y="214381"/>
                </a:lnTo>
                <a:lnTo>
                  <a:pt x="860786" y="208747"/>
                </a:lnTo>
                <a:lnTo>
                  <a:pt x="848629" y="193625"/>
                </a:lnTo>
                <a:lnTo>
                  <a:pt x="847146" y="188288"/>
                </a:lnTo>
                <a:lnTo>
                  <a:pt x="857524" y="173462"/>
                </a:lnTo>
                <a:lnTo>
                  <a:pt x="868792" y="147368"/>
                </a:lnTo>
                <a:lnTo>
                  <a:pt x="872350" y="121275"/>
                </a:lnTo>
                <a:lnTo>
                  <a:pt x="874426" y="113269"/>
                </a:lnTo>
                <a:lnTo>
                  <a:pt x="878280" y="107042"/>
                </a:lnTo>
                <a:lnTo>
                  <a:pt x="888065" y="97554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386FBDE-5DCC-76EC-B0FB-DF5424D64E2D}"/>
              </a:ext>
            </a:extLst>
          </p:cNvPr>
          <p:cNvSpPr/>
          <p:nvPr/>
        </p:nvSpPr>
        <p:spPr>
          <a:xfrm>
            <a:off x="9212655" y="2918111"/>
            <a:ext cx="101513" cy="139711"/>
          </a:xfrm>
          <a:custGeom>
            <a:avLst/>
            <a:gdLst>
              <a:gd name="connsiteX0" fmla="*/ 97851 w 115048"/>
              <a:gd name="connsiteY0" fmla="*/ 103484 h 158339"/>
              <a:gd name="connsiteX1" fmla="*/ 95478 w 115048"/>
              <a:gd name="connsiteY1" fmla="*/ 91623 h 158339"/>
              <a:gd name="connsiteX2" fmla="*/ 91920 w 115048"/>
              <a:gd name="connsiteY2" fmla="*/ 86286 h 158339"/>
              <a:gd name="connsiteX3" fmla="*/ 89252 w 115048"/>
              <a:gd name="connsiteY3" fmla="*/ 87472 h 158339"/>
              <a:gd name="connsiteX4" fmla="*/ 90438 w 115048"/>
              <a:gd name="connsiteY4" fmla="*/ 99629 h 158339"/>
              <a:gd name="connsiteX5" fmla="*/ 95182 w 115048"/>
              <a:gd name="connsiteY5" fmla="*/ 108525 h 158339"/>
              <a:gd name="connsiteX6" fmla="*/ 97851 w 115048"/>
              <a:gd name="connsiteY6" fmla="*/ 103484 h 158339"/>
              <a:gd name="connsiteX7" fmla="*/ 115048 w 115048"/>
              <a:gd name="connsiteY7" fmla="*/ 95478 h 158339"/>
              <a:gd name="connsiteX8" fmla="*/ 105264 w 115048"/>
              <a:gd name="connsiteY8" fmla="*/ 63158 h 158339"/>
              <a:gd name="connsiteX9" fmla="*/ 101706 w 115048"/>
              <a:gd name="connsiteY9" fmla="*/ 67902 h 158339"/>
              <a:gd name="connsiteX10" fmla="*/ 100816 w 115048"/>
              <a:gd name="connsiteY10" fmla="*/ 72350 h 158339"/>
              <a:gd name="connsiteX11" fmla="*/ 101112 w 115048"/>
              <a:gd name="connsiteY11" fmla="*/ 85397 h 158339"/>
              <a:gd name="connsiteX12" fmla="*/ 103485 w 115048"/>
              <a:gd name="connsiteY12" fmla="*/ 96664 h 158339"/>
              <a:gd name="connsiteX13" fmla="*/ 102002 w 115048"/>
              <a:gd name="connsiteY13" fmla="*/ 105560 h 158339"/>
              <a:gd name="connsiteX14" fmla="*/ 110304 w 115048"/>
              <a:gd name="connsiteY14" fmla="*/ 103484 h 158339"/>
              <a:gd name="connsiteX15" fmla="*/ 115048 w 115048"/>
              <a:gd name="connsiteY15" fmla="*/ 95478 h 158339"/>
              <a:gd name="connsiteX16" fmla="*/ 79763 w 115048"/>
              <a:gd name="connsiteY16" fmla="*/ 40623 h 158339"/>
              <a:gd name="connsiteX17" fmla="*/ 77391 w 115048"/>
              <a:gd name="connsiteY17" fmla="*/ 33210 h 158339"/>
              <a:gd name="connsiteX18" fmla="*/ 73536 w 115048"/>
              <a:gd name="connsiteY18" fmla="*/ 21942 h 158339"/>
              <a:gd name="connsiteX19" fmla="*/ 67013 w 115048"/>
              <a:gd name="connsiteY19" fmla="*/ 21942 h 158339"/>
              <a:gd name="connsiteX20" fmla="*/ 61676 w 115048"/>
              <a:gd name="connsiteY20" fmla="*/ 8599 h 158339"/>
              <a:gd name="connsiteX21" fmla="*/ 58118 w 115048"/>
              <a:gd name="connsiteY21" fmla="*/ 0 h 158339"/>
              <a:gd name="connsiteX22" fmla="*/ 47443 w 115048"/>
              <a:gd name="connsiteY22" fmla="*/ 4151 h 158339"/>
              <a:gd name="connsiteX23" fmla="*/ 38844 w 115048"/>
              <a:gd name="connsiteY23" fmla="*/ 7413 h 158339"/>
              <a:gd name="connsiteX24" fmla="*/ 24908 w 115048"/>
              <a:gd name="connsiteY24" fmla="*/ 12750 h 158339"/>
              <a:gd name="connsiteX25" fmla="*/ 10675 w 115048"/>
              <a:gd name="connsiteY25" fmla="*/ 18384 h 158339"/>
              <a:gd name="connsiteX26" fmla="*/ 0 w 115048"/>
              <a:gd name="connsiteY26" fmla="*/ 22535 h 158339"/>
              <a:gd name="connsiteX27" fmla="*/ 3855 w 115048"/>
              <a:gd name="connsiteY27" fmla="*/ 33210 h 158339"/>
              <a:gd name="connsiteX28" fmla="*/ 9193 w 115048"/>
              <a:gd name="connsiteY28" fmla="*/ 48036 h 158339"/>
              <a:gd name="connsiteX29" fmla="*/ 13047 w 115048"/>
              <a:gd name="connsiteY29" fmla="*/ 58710 h 158339"/>
              <a:gd name="connsiteX30" fmla="*/ 18385 w 115048"/>
              <a:gd name="connsiteY30" fmla="*/ 73536 h 158339"/>
              <a:gd name="connsiteX31" fmla="*/ 24315 w 115048"/>
              <a:gd name="connsiteY31" fmla="*/ 90437 h 158339"/>
              <a:gd name="connsiteX32" fmla="*/ 29652 w 115048"/>
              <a:gd name="connsiteY32" fmla="*/ 105856 h 158339"/>
              <a:gd name="connsiteX33" fmla="*/ 34396 w 115048"/>
              <a:gd name="connsiteY33" fmla="*/ 119496 h 158339"/>
              <a:gd name="connsiteX34" fmla="*/ 36769 w 115048"/>
              <a:gd name="connsiteY34" fmla="*/ 127798 h 158339"/>
              <a:gd name="connsiteX35" fmla="*/ 40327 w 115048"/>
              <a:gd name="connsiteY35" fmla="*/ 140549 h 158339"/>
              <a:gd name="connsiteX36" fmla="*/ 38251 w 115048"/>
              <a:gd name="connsiteY36" fmla="*/ 146479 h 158339"/>
              <a:gd name="connsiteX37" fmla="*/ 40327 w 115048"/>
              <a:gd name="connsiteY37" fmla="*/ 158340 h 158339"/>
              <a:gd name="connsiteX38" fmla="*/ 51001 w 115048"/>
              <a:gd name="connsiteY38" fmla="*/ 155374 h 158339"/>
              <a:gd name="connsiteX39" fmla="*/ 83025 w 115048"/>
              <a:gd name="connsiteY39" fmla="*/ 132839 h 158339"/>
              <a:gd name="connsiteX40" fmla="*/ 89252 w 115048"/>
              <a:gd name="connsiteY40" fmla="*/ 113862 h 158339"/>
              <a:gd name="connsiteX41" fmla="*/ 79467 w 115048"/>
              <a:gd name="connsiteY41" fmla="*/ 77687 h 158339"/>
              <a:gd name="connsiteX42" fmla="*/ 83618 w 115048"/>
              <a:gd name="connsiteY42" fmla="*/ 60786 h 158339"/>
              <a:gd name="connsiteX43" fmla="*/ 73536 w 115048"/>
              <a:gd name="connsiteY43" fmla="*/ 43884 h 158339"/>
              <a:gd name="connsiteX44" fmla="*/ 78577 w 115048"/>
              <a:gd name="connsiteY44" fmla="*/ 43884 h 158339"/>
              <a:gd name="connsiteX45" fmla="*/ 84211 w 115048"/>
              <a:gd name="connsiteY45" fmla="*/ 47146 h 158339"/>
              <a:gd name="connsiteX46" fmla="*/ 90141 w 115048"/>
              <a:gd name="connsiteY46" fmla="*/ 54559 h 158339"/>
              <a:gd name="connsiteX47" fmla="*/ 98444 w 115048"/>
              <a:gd name="connsiteY47" fmla="*/ 59896 h 158339"/>
              <a:gd name="connsiteX48" fmla="*/ 102002 w 115048"/>
              <a:gd name="connsiteY48" fmla="*/ 53076 h 158339"/>
              <a:gd name="connsiteX49" fmla="*/ 93996 w 115048"/>
              <a:gd name="connsiteY49" fmla="*/ 46257 h 158339"/>
              <a:gd name="connsiteX50" fmla="*/ 87176 w 115048"/>
              <a:gd name="connsiteY50" fmla="*/ 43588 h 158339"/>
              <a:gd name="connsiteX51" fmla="*/ 79763 w 115048"/>
              <a:gd name="connsiteY51" fmla="*/ 40623 h 1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5048" h="158339">
                <a:moveTo>
                  <a:pt x="97851" y="103484"/>
                </a:moveTo>
                <a:lnTo>
                  <a:pt x="95478" y="91623"/>
                </a:lnTo>
                <a:lnTo>
                  <a:pt x="91920" y="86286"/>
                </a:lnTo>
                <a:lnTo>
                  <a:pt x="89252" y="87472"/>
                </a:lnTo>
                <a:lnTo>
                  <a:pt x="90438" y="99629"/>
                </a:lnTo>
                <a:lnTo>
                  <a:pt x="95182" y="108525"/>
                </a:lnTo>
                <a:lnTo>
                  <a:pt x="97851" y="103484"/>
                </a:lnTo>
                <a:close/>
                <a:moveTo>
                  <a:pt x="115048" y="95478"/>
                </a:moveTo>
                <a:lnTo>
                  <a:pt x="105264" y="63158"/>
                </a:lnTo>
                <a:lnTo>
                  <a:pt x="101706" y="67902"/>
                </a:lnTo>
                <a:lnTo>
                  <a:pt x="100816" y="72350"/>
                </a:lnTo>
                <a:lnTo>
                  <a:pt x="101112" y="85397"/>
                </a:lnTo>
                <a:lnTo>
                  <a:pt x="103485" y="96664"/>
                </a:lnTo>
                <a:lnTo>
                  <a:pt x="102002" y="105560"/>
                </a:lnTo>
                <a:lnTo>
                  <a:pt x="110304" y="103484"/>
                </a:lnTo>
                <a:lnTo>
                  <a:pt x="115048" y="95478"/>
                </a:lnTo>
                <a:close/>
                <a:moveTo>
                  <a:pt x="79763" y="40623"/>
                </a:moveTo>
                <a:lnTo>
                  <a:pt x="77391" y="33210"/>
                </a:lnTo>
                <a:lnTo>
                  <a:pt x="73536" y="21942"/>
                </a:lnTo>
                <a:lnTo>
                  <a:pt x="67013" y="21942"/>
                </a:lnTo>
                <a:lnTo>
                  <a:pt x="61676" y="8599"/>
                </a:lnTo>
                <a:lnTo>
                  <a:pt x="58118" y="0"/>
                </a:lnTo>
                <a:lnTo>
                  <a:pt x="47443" y="4151"/>
                </a:lnTo>
                <a:lnTo>
                  <a:pt x="38844" y="7413"/>
                </a:lnTo>
                <a:lnTo>
                  <a:pt x="24908" y="12750"/>
                </a:lnTo>
                <a:lnTo>
                  <a:pt x="10675" y="18384"/>
                </a:lnTo>
                <a:lnTo>
                  <a:pt x="0" y="22535"/>
                </a:lnTo>
                <a:lnTo>
                  <a:pt x="3855" y="33210"/>
                </a:lnTo>
                <a:lnTo>
                  <a:pt x="9193" y="48036"/>
                </a:lnTo>
                <a:lnTo>
                  <a:pt x="13047" y="58710"/>
                </a:lnTo>
                <a:lnTo>
                  <a:pt x="18385" y="73536"/>
                </a:lnTo>
                <a:lnTo>
                  <a:pt x="24315" y="90437"/>
                </a:lnTo>
                <a:lnTo>
                  <a:pt x="29652" y="105856"/>
                </a:lnTo>
                <a:lnTo>
                  <a:pt x="34396" y="119496"/>
                </a:lnTo>
                <a:lnTo>
                  <a:pt x="36769" y="127798"/>
                </a:lnTo>
                <a:lnTo>
                  <a:pt x="40327" y="140549"/>
                </a:lnTo>
                <a:lnTo>
                  <a:pt x="38251" y="146479"/>
                </a:lnTo>
                <a:lnTo>
                  <a:pt x="40327" y="158340"/>
                </a:lnTo>
                <a:lnTo>
                  <a:pt x="51001" y="155374"/>
                </a:lnTo>
                <a:lnTo>
                  <a:pt x="83025" y="132839"/>
                </a:lnTo>
                <a:lnTo>
                  <a:pt x="89252" y="113862"/>
                </a:lnTo>
                <a:lnTo>
                  <a:pt x="79467" y="77687"/>
                </a:lnTo>
                <a:lnTo>
                  <a:pt x="83618" y="60786"/>
                </a:lnTo>
                <a:lnTo>
                  <a:pt x="73536" y="43884"/>
                </a:lnTo>
                <a:lnTo>
                  <a:pt x="78577" y="43884"/>
                </a:lnTo>
                <a:lnTo>
                  <a:pt x="84211" y="47146"/>
                </a:lnTo>
                <a:lnTo>
                  <a:pt x="90141" y="54559"/>
                </a:lnTo>
                <a:lnTo>
                  <a:pt x="98444" y="59896"/>
                </a:lnTo>
                <a:lnTo>
                  <a:pt x="102002" y="53076"/>
                </a:lnTo>
                <a:lnTo>
                  <a:pt x="93996" y="46257"/>
                </a:lnTo>
                <a:lnTo>
                  <a:pt x="87176" y="43588"/>
                </a:lnTo>
                <a:lnTo>
                  <a:pt x="79763" y="40623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3FBF3D9-9DAF-2997-E88F-1CFEF8028393}"/>
              </a:ext>
            </a:extLst>
          </p:cNvPr>
          <p:cNvSpPr/>
          <p:nvPr/>
        </p:nvSpPr>
        <p:spPr>
          <a:xfrm>
            <a:off x="9212655" y="2917849"/>
            <a:ext cx="101513" cy="139711"/>
          </a:xfrm>
          <a:custGeom>
            <a:avLst/>
            <a:gdLst>
              <a:gd name="connsiteX0" fmla="*/ 97851 w 115048"/>
              <a:gd name="connsiteY0" fmla="*/ 103781 h 158339"/>
              <a:gd name="connsiteX1" fmla="*/ 95478 w 115048"/>
              <a:gd name="connsiteY1" fmla="*/ 91920 h 158339"/>
              <a:gd name="connsiteX2" fmla="*/ 91920 w 115048"/>
              <a:gd name="connsiteY2" fmla="*/ 86583 h 158339"/>
              <a:gd name="connsiteX3" fmla="*/ 89252 w 115048"/>
              <a:gd name="connsiteY3" fmla="*/ 87769 h 158339"/>
              <a:gd name="connsiteX4" fmla="*/ 90438 w 115048"/>
              <a:gd name="connsiteY4" fmla="*/ 99926 h 158339"/>
              <a:gd name="connsiteX5" fmla="*/ 95182 w 115048"/>
              <a:gd name="connsiteY5" fmla="*/ 108821 h 158339"/>
              <a:gd name="connsiteX6" fmla="*/ 97851 w 115048"/>
              <a:gd name="connsiteY6" fmla="*/ 103781 h 158339"/>
              <a:gd name="connsiteX7" fmla="*/ 115048 w 115048"/>
              <a:gd name="connsiteY7" fmla="*/ 95775 h 158339"/>
              <a:gd name="connsiteX8" fmla="*/ 105264 w 115048"/>
              <a:gd name="connsiteY8" fmla="*/ 63454 h 158339"/>
              <a:gd name="connsiteX9" fmla="*/ 101706 w 115048"/>
              <a:gd name="connsiteY9" fmla="*/ 68199 h 158339"/>
              <a:gd name="connsiteX10" fmla="*/ 100816 w 115048"/>
              <a:gd name="connsiteY10" fmla="*/ 72646 h 158339"/>
              <a:gd name="connsiteX11" fmla="*/ 101112 w 115048"/>
              <a:gd name="connsiteY11" fmla="*/ 85693 h 158339"/>
              <a:gd name="connsiteX12" fmla="*/ 103485 w 115048"/>
              <a:gd name="connsiteY12" fmla="*/ 96961 h 158339"/>
              <a:gd name="connsiteX13" fmla="*/ 102002 w 115048"/>
              <a:gd name="connsiteY13" fmla="*/ 105856 h 158339"/>
              <a:gd name="connsiteX14" fmla="*/ 110304 w 115048"/>
              <a:gd name="connsiteY14" fmla="*/ 103781 h 158339"/>
              <a:gd name="connsiteX15" fmla="*/ 115048 w 115048"/>
              <a:gd name="connsiteY15" fmla="*/ 95775 h 158339"/>
              <a:gd name="connsiteX16" fmla="*/ 79763 w 115048"/>
              <a:gd name="connsiteY16" fmla="*/ 40623 h 158339"/>
              <a:gd name="connsiteX17" fmla="*/ 77391 w 115048"/>
              <a:gd name="connsiteY17" fmla="*/ 33210 h 158339"/>
              <a:gd name="connsiteX18" fmla="*/ 73536 w 115048"/>
              <a:gd name="connsiteY18" fmla="*/ 21942 h 158339"/>
              <a:gd name="connsiteX19" fmla="*/ 67013 w 115048"/>
              <a:gd name="connsiteY19" fmla="*/ 21942 h 158339"/>
              <a:gd name="connsiteX20" fmla="*/ 61676 w 115048"/>
              <a:gd name="connsiteY20" fmla="*/ 8599 h 158339"/>
              <a:gd name="connsiteX21" fmla="*/ 58118 w 115048"/>
              <a:gd name="connsiteY21" fmla="*/ 0 h 158339"/>
              <a:gd name="connsiteX22" fmla="*/ 47443 w 115048"/>
              <a:gd name="connsiteY22" fmla="*/ 4151 h 158339"/>
              <a:gd name="connsiteX23" fmla="*/ 38844 w 115048"/>
              <a:gd name="connsiteY23" fmla="*/ 7413 h 158339"/>
              <a:gd name="connsiteX24" fmla="*/ 24908 w 115048"/>
              <a:gd name="connsiteY24" fmla="*/ 12750 h 158339"/>
              <a:gd name="connsiteX25" fmla="*/ 10675 w 115048"/>
              <a:gd name="connsiteY25" fmla="*/ 18384 h 158339"/>
              <a:gd name="connsiteX26" fmla="*/ 0 w 115048"/>
              <a:gd name="connsiteY26" fmla="*/ 22535 h 158339"/>
              <a:gd name="connsiteX27" fmla="*/ 3855 w 115048"/>
              <a:gd name="connsiteY27" fmla="*/ 33210 h 158339"/>
              <a:gd name="connsiteX28" fmla="*/ 9193 w 115048"/>
              <a:gd name="connsiteY28" fmla="*/ 48036 h 158339"/>
              <a:gd name="connsiteX29" fmla="*/ 13047 w 115048"/>
              <a:gd name="connsiteY29" fmla="*/ 58710 h 158339"/>
              <a:gd name="connsiteX30" fmla="*/ 18385 w 115048"/>
              <a:gd name="connsiteY30" fmla="*/ 73536 h 158339"/>
              <a:gd name="connsiteX31" fmla="*/ 24315 w 115048"/>
              <a:gd name="connsiteY31" fmla="*/ 90437 h 158339"/>
              <a:gd name="connsiteX32" fmla="*/ 29652 w 115048"/>
              <a:gd name="connsiteY32" fmla="*/ 105856 h 158339"/>
              <a:gd name="connsiteX33" fmla="*/ 34396 w 115048"/>
              <a:gd name="connsiteY33" fmla="*/ 119496 h 158339"/>
              <a:gd name="connsiteX34" fmla="*/ 36769 w 115048"/>
              <a:gd name="connsiteY34" fmla="*/ 127798 h 158339"/>
              <a:gd name="connsiteX35" fmla="*/ 40327 w 115048"/>
              <a:gd name="connsiteY35" fmla="*/ 140548 h 158339"/>
              <a:gd name="connsiteX36" fmla="*/ 38251 w 115048"/>
              <a:gd name="connsiteY36" fmla="*/ 146479 h 158339"/>
              <a:gd name="connsiteX37" fmla="*/ 40327 w 115048"/>
              <a:gd name="connsiteY37" fmla="*/ 158340 h 158339"/>
              <a:gd name="connsiteX38" fmla="*/ 51001 w 115048"/>
              <a:gd name="connsiteY38" fmla="*/ 155374 h 158339"/>
              <a:gd name="connsiteX39" fmla="*/ 83025 w 115048"/>
              <a:gd name="connsiteY39" fmla="*/ 132839 h 158339"/>
              <a:gd name="connsiteX40" fmla="*/ 89252 w 115048"/>
              <a:gd name="connsiteY40" fmla="*/ 113862 h 158339"/>
              <a:gd name="connsiteX41" fmla="*/ 79467 w 115048"/>
              <a:gd name="connsiteY41" fmla="*/ 77687 h 158339"/>
              <a:gd name="connsiteX42" fmla="*/ 83618 w 115048"/>
              <a:gd name="connsiteY42" fmla="*/ 60786 h 158339"/>
              <a:gd name="connsiteX43" fmla="*/ 73536 w 115048"/>
              <a:gd name="connsiteY43" fmla="*/ 43884 h 158339"/>
              <a:gd name="connsiteX44" fmla="*/ 78577 w 115048"/>
              <a:gd name="connsiteY44" fmla="*/ 43884 h 158339"/>
              <a:gd name="connsiteX45" fmla="*/ 84211 w 115048"/>
              <a:gd name="connsiteY45" fmla="*/ 47146 h 158339"/>
              <a:gd name="connsiteX46" fmla="*/ 90141 w 115048"/>
              <a:gd name="connsiteY46" fmla="*/ 54559 h 158339"/>
              <a:gd name="connsiteX47" fmla="*/ 98444 w 115048"/>
              <a:gd name="connsiteY47" fmla="*/ 59896 h 158339"/>
              <a:gd name="connsiteX48" fmla="*/ 102002 w 115048"/>
              <a:gd name="connsiteY48" fmla="*/ 53076 h 158339"/>
              <a:gd name="connsiteX49" fmla="*/ 93996 w 115048"/>
              <a:gd name="connsiteY49" fmla="*/ 45960 h 158339"/>
              <a:gd name="connsiteX50" fmla="*/ 87176 w 115048"/>
              <a:gd name="connsiteY50" fmla="*/ 43291 h 158339"/>
              <a:gd name="connsiteX51" fmla="*/ 79763 w 115048"/>
              <a:gd name="connsiteY51" fmla="*/ 40623 h 158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5048" h="158339">
                <a:moveTo>
                  <a:pt x="97851" y="103781"/>
                </a:moveTo>
                <a:lnTo>
                  <a:pt x="95478" y="91920"/>
                </a:lnTo>
                <a:lnTo>
                  <a:pt x="91920" y="86583"/>
                </a:lnTo>
                <a:lnTo>
                  <a:pt x="89252" y="87769"/>
                </a:lnTo>
                <a:lnTo>
                  <a:pt x="90438" y="99926"/>
                </a:lnTo>
                <a:lnTo>
                  <a:pt x="95182" y="108821"/>
                </a:lnTo>
                <a:lnTo>
                  <a:pt x="97851" y="103781"/>
                </a:lnTo>
                <a:close/>
                <a:moveTo>
                  <a:pt x="115048" y="95775"/>
                </a:moveTo>
                <a:lnTo>
                  <a:pt x="105264" y="63454"/>
                </a:lnTo>
                <a:lnTo>
                  <a:pt x="101706" y="68199"/>
                </a:lnTo>
                <a:lnTo>
                  <a:pt x="100816" y="72646"/>
                </a:lnTo>
                <a:lnTo>
                  <a:pt x="101112" y="85693"/>
                </a:lnTo>
                <a:lnTo>
                  <a:pt x="103485" y="96961"/>
                </a:lnTo>
                <a:lnTo>
                  <a:pt x="102002" y="105856"/>
                </a:lnTo>
                <a:lnTo>
                  <a:pt x="110304" y="103781"/>
                </a:lnTo>
                <a:lnTo>
                  <a:pt x="115048" y="95775"/>
                </a:lnTo>
                <a:close/>
                <a:moveTo>
                  <a:pt x="79763" y="40623"/>
                </a:moveTo>
                <a:lnTo>
                  <a:pt x="77391" y="33210"/>
                </a:lnTo>
                <a:lnTo>
                  <a:pt x="73536" y="21942"/>
                </a:lnTo>
                <a:lnTo>
                  <a:pt x="67013" y="21942"/>
                </a:lnTo>
                <a:lnTo>
                  <a:pt x="61676" y="8599"/>
                </a:lnTo>
                <a:lnTo>
                  <a:pt x="58118" y="0"/>
                </a:lnTo>
                <a:lnTo>
                  <a:pt x="47443" y="4151"/>
                </a:lnTo>
                <a:lnTo>
                  <a:pt x="38844" y="7413"/>
                </a:lnTo>
                <a:lnTo>
                  <a:pt x="24908" y="12750"/>
                </a:lnTo>
                <a:lnTo>
                  <a:pt x="10675" y="18384"/>
                </a:lnTo>
                <a:lnTo>
                  <a:pt x="0" y="22535"/>
                </a:lnTo>
                <a:lnTo>
                  <a:pt x="3855" y="33210"/>
                </a:lnTo>
                <a:lnTo>
                  <a:pt x="9193" y="48036"/>
                </a:lnTo>
                <a:lnTo>
                  <a:pt x="13047" y="58710"/>
                </a:lnTo>
                <a:lnTo>
                  <a:pt x="18385" y="73536"/>
                </a:lnTo>
                <a:lnTo>
                  <a:pt x="24315" y="90437"/>
                </a:lnTo>
                <a:lnTo>
                  <a:pt x="29652" y="105856"/>
                </a:lnTo>
                <a:lnTo>
                  <a:pt x="34396" y="119496"/>
                </a:lnTo>
                <a:lnTo>
                  <a:pt x="36769" y="127798"/>
                </a:lnTo>
                <a:lnTo>
                  <a:pt x="40327" y="140548"/>
                </a:lnTo>
                <a:lnTo>
                  <a:pt x="38251" y="146479"/>
                </a:lnTo>
                <a:lnTo>
                  <a:pt x="40327" y="158340"/>
                </a:lnTo>
                <a:lnTo>
                  <a:pt x="51001" y="155374"/>
                </a:lnTo>
                <a:lnTo>
                  <a:pt x="83025" y="132839"/>
                </a:lnTo>
                <a:lnTo>
                  <a:pt x="89252" y="113862"/>
                </a:lnTo>
                <a:lnTo>
                  <a:pt x="79467" y="77687"/>
                </a:lnTo>
                <a:lnTo>
                  <a:pt x="83618" y="60786"/>
                </a:lnTo>
                <a:lnTo>
                  <a:pt x="73536" y="43884"/>
                </a:lnTo>
                <a:lnTo>
                  <a:pt x="78577" y="43884"/>
                </a:lnTo>
                <a:lnTo>
                  <a:pt x="84211" y="47146"/>
                </a:lnTo>
                <a:lnTo>
                  <a:pt x="90141" y="54559"/>
                </a:lnTo>
                <a:lnTo>
                  <a:pt x="98444" y="59896"/>
                </a:lnTo>
                <a:lnTo>
                  <a:pt x="102002" y="53076"/>
                </a:lnTo>
                <a:lnTo>
                  <a:pt x="93996" y="45960"/>
                </a:lnTo>
                <a:lnTo>
                  <a:pt x="87176" y="43291"/>
                </a:lnTo>
                <a:lnTo>
                  <a:pt x="79763" y="40623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F5CD75-A4D4-565B-FFEC-544ABEEBCBAA}"/>
              </a:ext>
            </a:extLst>
          </p:cNvPr>
          <p:cNvSpPr/>
          <p:nvPr/>
        </p:nvSpPr>
        <p:spPr>
          <a:xfrm>
            <a:off x="7974353" y="4517203"/>
            <a:ext cx="730214" cy="549949"/>
          </a:xfrm>
          <a:custGeom>
            <a:avLst/>
            <a:gdLst>
              <a:gd name="connsiteX0" fmla="*/ 827576 w 827576"/>
              <a:gd name="connsiteY0" fmla="*/ 156857 h 623276"/>
              <a:gd name="connsiteX1" fmla="*/ 798221 w 827576"/>
              <a:gd name="connsiteY1" fmla="*/ 138473 h 623276"/>
              <a:gd name="connsiteX2" fmla="*/ 770645 w 827576"/>
              <a:gd name="connsiteY2" fmla="*/ 121275 h 623276"/>
              <a:gd name="connsiteX3" fmla="*/ 743069 w 827576"/>
              <a:gd name="connsiteY3" fmla="*/ 104077 h 623276"/>
              <a:gd name="connsiteX4" fmla="*/ 660934 w 827576"/>
              <a:gd name="connsiteY4" fmla="*/ 51890 h 623276"/>
              <a:gd name="connsiteX5" fmla="*/ 606375 w 827576"/>
              <a:gd name="connsiteY5" fmla="*/ 16901 h 623276"/>
              <a:gd name="connsiteX6" fmla="*/ 582950 w 827576"/>
              <a:gd name="connsiteY6" fmla="*/ 21942 h 623276"/>
              <a:gd name="connsiteX7" fmla="*/ 559525 w 827576"/>
              <a:gd name="connsiteY7" fmla="*/ 26686 h 623276"/>
              <a:gd name="connsiteX8" fmla="*/ 536397 w 827576"/>
              <a:gd name="connsiteY8" fmla="*/ 31431 h 623276"/>
              <a:gd name="connsiteX9" fmla="*/ 512973 w 827576"/>
              <a:gd name="connsiteY9" fmla="*/ 36175 h 623276"/>
              <a:gd name="connsiteX10" fmla="*/ 489548 w 827576"/>
              <a:gd name="connsiteY10" fmla="*/ 40919 h 623276"/>
              <a:gd name="connsiteX11" fmla="*/ 466419 w 827576"/>
              <a:gd name="connsiteY11" fmla="*/ 45663 h 623276"/>
              <a:gd name="connsiteX12" fmla="*/ 419570 w 827576"/>
              <a:gd name="connsiteY12" fmla="*/ 54855 h 623276"/>
              <a:gd name="connsiteX13" fmla="*/ 415419 w 827576"/>
              <a:gd name="connsiteY13" fmla="*/ 39140 h 623276"/>
              <a:gd name="connsiteX14" fmla="*/ 412454 w 827576"/>
              <a:gd name="connsiteY14" fmla="*/ 27872 h 623276"/>
              <a:gd name="connsiteX15" fmla="*/ 394069 w 827576"/>
              <a:gd name="connsiteY15" fmla="*/ 11861 h 623276"/>
              <a:gd name="connsiteX16" fmla="*/ 383099 w 827576"/>
              <a:gd name="connsiteY16" fmla="*/ 2669 h 623276"/>
              <a:gd name="connsiteX17" fmla="*/ 366790 w 827576"/>
              <a:gd name="connsiteY17" fmla="*/ 16605 h 623276"/>
              <a:gd name="connsiteX18" fmla="*/ 365011 w 827576"/>
              <a:gd name="connsiteY18" fmla="*/ 12157 h 623276"/>
              <a:gd name="connsiteX19" fmla="*/ 364122 w 827576"/>
              <a:gd name="connsiteY19" fmla="*/ 3558 h 623276"/>
              <a:gd name="connsiteX20" fmla="*/ 362046 w 827576"/>
              <a:gd name="connsiteY20" fmla="*/ 890 h 623276"/>
              <a:gd name="connsiteX21" fmla="*/ 356709 w 827576"/>
              <a:gd name="connsiteY21" fmla="*/ 0 h 623276"/>
              <a:gd name="connsiteX22" fmla="*/ 330319 w 827576"/>
              <a:gd name="connsiteY22" fmla="*/ 4744 h 623276"/>
              <a:gd name="connsiteX23" fmla="*/ 304225 w 827576"/>
              <a:gd name="connsiteY23" fmla="*/ 9489 h 623276"/>
              <a:gd name="connsiteX24" fmla="*/ 277835 w 827576"/>
              <a:gd name="connsiteY24" fmla="*/ 14233 h 623276"/>
              <a:gd name="connsiteX25" fmla="*/ 251742 w 827576"/>
              <a:gd name="connsiteY25" fmla="*/ 18977 h 623276"/>
              <a:gd name="connsiteX26" fmla="*/ 225352 w 827576"/>
              <a:gd name="connsiteY26" fmla="*/ 23721 h 623276"/>
              <a:gd name="connsiteX27" fmla="*/ 198962 w 827576"/>
              <a:gd name="connsiteY27" fmla="*/ 28169 h 623276"/>
              <a:gd name="connsiteX28" fmla="*/ 172869 w 827576"/>
              <a:gd name="connsiteY28" fmla="*/ 32617 h 623276"/>
              <a:gd name="connsiteX29" fmla="*/ 146479 w 827576"/>
              <a:gd name="connsiteY29" fmla="*/ 37064 h 623276"/>
              <a:gd name="connsiteX30" fmla="*/ 140252 w 827576"/>
              <a:gd name="connsiteY30" fmla="*/ 36471 h 623276"/>
              <a:gd name="connsiteX31" fmla="*/ 129874 w 827576"/>
              <a:gd name="connsiteY31" fmla="*/ 45663 h 623276"/>
              <a:gd name="connsiteX32" fmla="*/ 100815 w 827576"/>
              <a:gd name="connsiteY32" fmla="*/ 62268 h 623276"/>
              <a:gd name="connsiteX33" fmla="*/ 87176 w 827576"/>
              <a:gd name="connsiteY33" fmla="*/ 74425 h 623276"/>
              <a:gd name="connsiteX34" fmla="*/ 81542 w 827576"/>
              <a:gd name="connsiteY34" fmla="*/ 75018 h 623276"/>
              <a:gd name="connsiteX35" fmla="*/ 56931 w 827576"/>
              <a:gd name="connsiteY35" fmla="*/ 89251 h 623276"/>
              <a:gd name="connsiteX36" fmla="*/ 32024 w 827576"/>
              <a:gd name="connsiteY36" fmla="*/ 103187 h 623276"/>
              <a:gd name="connsiteX37" fmla="*/ 29058 w 827576"/>
              <a:gd name="connsiteY37" fmla="*/ 103781 h 623276"/>
              <a:gd name="connsiteX38" fmla="*/ 28169 w 827576"/>
              <a:gd name="connsiteY38" fmla="*/ 104374 h 623276"/>
              <a:gd name="connsiteX39" fmla="*/ 22535 w 827576"/>
              <a:gd name="connsiteY39" fmla="*/ 119792 h 623276"/>
              <a:gd name="connsiteX40" fmla="*/ 2965 w 827576"/>
              <a:gd name="connsiteY40" fmla="*/ 150630 h 623276"/>
              <a:gd name="connsiteX41" fmla="*/ 0 w 827576"/>
              <a:gd name="connsiteY41" fmla="*/ 171683 h 623276"/>
              <a:gd name="connsiteX42" fmla="*/ 35285 w 827576"/>
              <a:gd name="connsiteY42" fmla="*/ 187398 h 623276"/>
              <a:gd name="connsiteX43" fmla="*/ 35285 w 827576"/>
              <a:gd name="connsiteY43" fmla="*/ 187398 h 623276"/>
              <a:gd name="connsiteX44" fmla="*/ 57524 w 827576"/>
              <a:gd name="connsiteY44" fmla="*/ 201334 h 623276"/>
              <a:gd name="connsiteX45" fmla="*/ 71460 w 827576"/>
              <a:gd name="connsiteY45" fmla="*/ 205486 h 623276"/>
              <a:gd name="connsiteX46" fmla="*/ 85100 w 827576"/>
              <a:gd name="connsiteY46" fmla="*/ 204892 h 623276"/>
              <a:gd name="connsiteX47" fmla="*/ 94292 w 827576"/>
              <a:gd name="connsiteY47" fmla="*/ 209044 h 623276"/>
              <a:gd name="connsiteX48" fmla="*/ 101705 w 827576"/>
              <a:gd name="connsiteY48" fmla="*/ 222387 h 623276"/>
              <a:gd name="connsiteX49" fmla="*/ 153002 w 827576"/>
              <a:gd name="connsiteY49" fmla="*/ 284952 h 623276"/>
              <a:gd name="connsiteX50" fmla="*/ 199555 w 827576"/>
              <a:gd name="connsiteY50" fmla="*/ 313121 h 623276"/>
              <a:gd name="connsiteX51" fmla="*/ 218829 w 827576"/>
              <a:gd name="connsiteY51" fmla="*/ 327650 h 623276"/>
              <a:gd name="connsiteX52" fmla="*/ 230096 w 827576"/>
              <a:gd name="connsiteY52" fmla="*/ 343365 h 623276"/>
              <a:gd name="connsiteX53" fmla="*/ 269533 w 827576"/>
              <a:gd name="connsiteY53" fmla="*/ 364418 h 623276"/>
              <a:gd name="connsiteX54" fmla="*/ 284062 w 827576"/>
              <a:gd name="connsiteY54" fmla="*/ 377168 h 623276"/>
              <a:gd name="connsiteX55" fmla="*/ 286731 w 827576"/>
              <a:gd name="connsiteY55" fmla="*/ 388732 h 623276"/>
              <a:gd name="connsiteX56" fmla="*/ 292365 w 827576"/>
              <a:gd name="connsiteY56" fmla="*/ 396145 h 623276"/>
              <a:gd name="connsiteX57" fmla="*/ 300667 w 827576"/>
              <a:gd name="connsiteY57" fmla="*/ 399407 h 623276"/>
              <a:gd name="connsiteX58" fmla="*/ 309859 w 827576"/>
              <a:gd name="connsiteY58" fmla="*/ 408302 h 623276"/>
              <a:gd name="connsiteX59" fmla="*/ 319940 w 827576"/>
              <a:gd name="connsiteY59" fmla="*/ 422535 h 623276"/>
              <a:gd name="connsiteX60" fmla="*/ 336249 w 827576"/>
              <a:gd name="connsiteY60" fmla="*/ 433506 h 623276"/>
              <a:gd name="connsiteX61" fmla="*/ 358784 w 827576"/>
              <a:gd name="connsiteY61" fmla="*/ 440919 h 623276"/>
              <a:gd name="connsiteX62" fmla="*/ 378947 w 827576"/>
              <a:gd name="connsiteY62" fmla="*/ 464344 h 623276"/>
              <a:gd name="connsiteX63" fmla="*/ 396442 w 827576"/>
              <a:gd name="connsiteY63" fmla="*/ 504077 h 623276"/>
              <a:gd name="connsiteX64" fmla="*/ 410675 w 827576"/>
              <a:gd name="connsiteY64" fmla="*/ 526316 h 623276"/>
              <a:gd name="connsiteX65" fmla="*/ 427280 w 827576"/>
              <a:gd name="connsiteY65" fmla="*/ 533135 h 623276"/>
              <a:gd name="connsiteX66" fmla="*/ 454263 w 827576"/>
              <a:gd name="connsiteY66" fmla="*/ 564270 h 623276"/>
              <a:gd name="connsiteX67" fmla="*/ 464937 w 827576"/>
              <a:gd name="connsiteY67" fmla="*/ 584136 h 623276"/>
              <a:gd name="connsiteX68" fmla="*/ 468198 w 827576"/>
              <a:gd name="connsiteY68" fmla="*/ 602817 h 623276"/>
              <a:gd name="connsiteX69" fmla="*/ 481542 w 827576"/>
              <a:gd name="connsiteY69" fmla="*/ 614974 h 623276"/>
              <a:gd name="connsiteX70" fmla="*/ 519199 w 827576"/>
              <a:gd name="connsiteY70" fmla="*/ 623276 h 623276"/>
              <a:gd name="connsiteX71" fmla="*/ 515938 w 827576"/>
              <a:gd name="connsiteY71" fmla="*/ 615863 h 623276"/>
              <a:gd name="connsiteX72" fmla="*/ 519792 w 827576"/>
              <a:gd name="connsiteY72" fmla="*/ 605485 h 623276"/>
              <a:gd name="connsiteX73" fmla="*/ 529281 w 827576"/>
              <a:gd name="connsiteY73" fmla="*/ 600741 h 623276"/>
              <a:gd name="connsiteX74" fmla="*/ 534322 w 827576"/>
              <a:gd name="connsiteY74" fmla="*/ 595997 h 623276"/>
              <a:gd name="connsiteX75" fmla="*/ 542327 w 827576"/>
              <a:gd name="connsiteY75" fmla="*/ 578502 h 623276"/>
              <a:gd name="connsiteX76" fmla="*/ 539659 w 827576"/>
              <a:gd name="connsiteY76" fmla="*/ 572572 h 623276"/>
              <a:gd name="connsiteX77" fmla="*/ 533432 w 827576"/>
              <a:gd name="connsiteY77" fmla="*/ 569904 h 623276"/>
              <a:gd name="connsiteX78" fmla="*/ 526909 w 827576"/>
              <a:gd name="connsiteY78" fmla="*/ 564566 h 623276"/>
              <a:gd name="connsiteX79" fmla="*/ 518607 w 827576"/>
              <a:gd name="connsiteY79" fmla="*/ 552706 h 623276"/>
              <a:gd name="connsiteX80" fmla="*/ 514455 w 827576"/>
              <a:gd name="connsiteY80" fmla="*/ 535804 h 623276"/>
              <a:gd name="connsiteX81" fmla="*/ 534618 w 827576"/>
              <a:gd name="connsiteY81" fmla="*/ 554485 h 623276"/>
              <a:gd name="connsiteX82" fmla="*/ 538769 w 827576"/>
              <a:gd name="connsiteY82" fmla="*/ 551223 h 623276"/>
              <a:gd name="connsiteX83" fmla="*/ 538176 w 827576"/>
              <a:gd name="connsiteY83" fmla="*/ 544403 h 623276"/>
              <a:gd name="connsiteX84" fmla="*/ 542624 w 827576"/>
              <a:gd name="connsiteY84" fmla="*/ 539955 h 623276"/>
              <a:gd name="connsiteX85" fmla="*/ 549148 w 827576"/>
              <a:gd name="connsiteY85" fmla="*/ 553299 h 623276"/>
              <a:gd name="connsiteX86" fmla="*/ 553595 w 827576"/>
              <a:gd name="connsiteY86" fmla="*/ 559525 h 623276"/>
              <a:gd name="connsiteX87" fmla="*/ 558636 w 827576"/>
              <a:gd name="connsiteY87" fmla="*/ 559525 h 623276"/>
              <a:gd name="connsiteX88" fmla="*/ 568421 w 827576"/>
              <a:gd name="connsiteY88" fmla="*/ 549444 h 623276"/>
              <a:gd name="connsiteX89" fmla="*/ 571979 w 827576"/>
              <a:gd name="connsiteY89" fmla="*/ 542921 h 623276"/>
              <a:gd name="connsiteX90" fmla="*/ 571090 w 827576"/>
              <a:gd name="connsiteY90" fmla="*/ 528095 h 623276"/>
              <a:gd name="connsiteX91" fmla="*/ 559525 w 827576"/>
              <a:gd name="connsiteY91" fmla="*/ 519792 h 623276"/>
              <a:gd name="connsiteX92" fmla="*/ 540252 w 827576"/>
              <a:gd name="connsiteY92" fmla="*/ 516531 h 623276"/>
              <a:gd name="connsiteX93" fmla="*/ 549740 w 827576"/>
              <a:gd name="connsiteY93" fmla="*/ 509711 h 623276"/>
              <a:gd name="connsiteX94" fmla="*/ 569014 w 827576"/>
              <a:gd name="connsiteY94" fmla="*/ 507635 h 623276"/>
              <a:gd name="connsiteX95" fmla="*/ 586508 w 827576"/>
              <a:gd name="connsiteY95" fmla="*/ 507932 h 623276"/>
              <a:gd name="connsiteX96" fmla="*/ 600742 w 827576"/>
              <a:gd name="connsiteY96" fmla="*/ 496664 h 623276"/>
              <a:gd name="connsiteX97" fmla="*/ 605782 w 827576"/>
              <a:gd name="connsiteY97" fmla="*/ 487176 h 623276"/>
              <a:gd name="connsiteX98" fmla="*/ 613492 w 827576"/>
              <a:gd name="connsiteY98" fmla="*/ 482135 h 623276"/>
              <a:gd name="connsiteX99" fmla="*/ 623276 w 827576"/>
              <a:gd name="connsiteY99" fmla="*/ 480356 h 623276"/>
              <a:gd name="connsiteX100" fmla="*/ 638991 w 827576"/>
              <a:gd name="connsiteY100" fmla="*/ 469978 h 623276"/>
              <a:gd name="connsiteX101" fmla="*/ 650556 w 827576"/>
              <a:gd name="connsiteY101" fmla="*/ 457227 h 623276"/>
              <a:gd name="connsiteX102" fmla="*/ 655893 w 827576"/>
              <a:gd name="connsiteY102" fmla="*/ 442698 h 623276"/>
              <a:gd name="connsiteX103" fmla="*/ 645812 w 827576"/>
              <a:gd name="connsiteY103" fmla="*/ 427872 h 623276"/>
              <a:gd name="connsiteX104" fmla="*/ 668347 w 827576"/>
              <a:gd name="connsiteY104" fmla="*/ 427279 h 623276"/>
              <a:gd name="connsiteX105" fmla="*/ 678429 w 827576"/>
              <a:gd name="connsiteY105" fmla="*/ 416901 h 623276"/>
              <a:gd name="connsiteX106" fmla="*/ 695033 w 827576"/>
              <a:gd name="connsiteY106" fmla="*/ 394959 h 623276"/>
              <a:gd name="connsiteX107" fmla="*/ 695626 w 827576"/>
              <a:gd name="connsiteY107" fmla="*/ 375389 h 623276"/>
              <a:gd name="connsiteX108" fmla="*/ 709267 w 827576"/>
              <a:gd name="connsiteY108" fmla="*/ 366197 h 623276"/>
              <a:gd name="connsiteX109" fmla="*/ 721720 w 827576"/>
              <a:gd name="connsiteY109" fmla="*/ 359970 h 623276"/>
              <a:gd name="connsiteX110" fmla="*/ 741587 w 827576"/>
              <a:gd name="connsiteY110" fmla="*/ 335359 h 623276"/>
              <a:gd name="connsiteX111" fmla="*/ 747221 w 827576"/>
              <a:gd name="connsiteY111" fmla="*/ 323499 h 623276"/>
              <a:gd name="connsiteX112" fmla="*/ 732691 w 827576"/>
              <a:gd name="connsiteY112" fmla="*/ 299481 h 623276"/>
              <a:gd name="connsiteX113" fmla="*/ 738029 w 827576"/>
              <a:gd name="connsiteY113" fmla="*/ 279021 h 623276"/>
              <a:gd name="connsiteX114" fmla="*/ 739808 w 827576"/>
              <a:gd name="connsiteY114" fmla="*/ 287620 h 623276"/>
              <a:gd name="connsiteX115" fmla="*/ 740104 w 827576"/>
              <a:gd name="connsiteY115" fmla="*/ 298295 h 623276"/>
              <a:gd name="connsiteX116" fmla="*/ 750482 w 827576"/>
              <a:gd name="connsiteY116" fmla="*/ 310156 h 623276"/>
              <a:gd name="connsiteX117" fmla="*/ 752558 w 827576"/>
              <a:gd name="connsiteY117" fmla="*/ 275167 h 623276"/>
              <a:gd name="connsiteX118" fmla="*/ 777465 w 827576"/>
              <a:gd name="connsiteY118" fmla="*/ 214974 h 623276"/>
              <a:gd name="connsiteX119" fmla="*/ 787546 w 827576"/>
              <a:gd name="connsiteY119" fmla="*/ 198369 h 623276"/>
              <a:gd name="connsiteX120" fmla="*/ 824314 w 827576"/>
              <a:gd name="connsiteY120" fmla="*/ 157153 h 623276"/>
              <a:gd name="connsiteX121" fmla="*/ 827576 w 827576"/>
              <a:gd name="connsiteY121" fmla="*/ 156857 h 623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827576" h="623276">
                <a:moveTo>
                  <a:pt x="827576" y="156857"/>
                </a:moveTo>
                <a:lnTo>
                  <a:pt x="798221" y="138473"/>
                </a:lnTo>
                <a:lnTo>
                  <a:pt x="770645" y="121275"/>
                </a:lnTo>
                <a:lnTo>
                  <a:pt x="743069" y="104077"/>
                </a:lnTo>
                <a:lnTo>
                  <a:pt x="660934" y="51890"/>
                </a:lnTo>
                <a:lnTo>
                  <a:pt x="606375" y="16901"/>
                </a:lnTo>
                <a:lnTo>
                  <a:pt x="582950" y="21942"/>
                </a:lnTo>
                <a:lnTo>
                  <a:pt x="559525" y="26686"/>
                </a:lnTo>
                <a:lnTo>
                  <a:pt x="536397" y="31431"/>
                </a:lnTo>
                <a:lnTo>
                  <a:pt x="512973" y="36175"/>
                </a:lnTo>
                <a:lnTo>
                  <a:pt x="489548" y="40919"/>
                </a:lnTo>
                <a:lnTo>
                  <a:pt x="466419" y="45663"/>
                </a:lnTo>
                <a:lnTo>
                  <a:pt x="419570" y="54855"/>
                </a:lnTo>
                <a:lnTo>
                  <a:pt x="415419" y="39140"/>
                </a:lnTo>
                <a:lnTo>
                  <a:pt x="412454" y="27872"/>
                </a:lnTo>
                <a:lnTo>
                  <a:pt x="394069" y="11861"/>
                </a:lnTo>
                <a:lnTo>
                  <a:pt x="383099" y="2669"/>
                </a:lnTo>
                <a:lnTo>
                  <a:pt x="366790" y="16605"/>
                </a:lnTo>
                <a:lnTo>
                  <a:pt x="365011" y="12157"/>
                </a:lnTo>
                <a:lnTo>
                  <a:pt x="364122" y="3558"/>
                </a:lnTo>
                <a:lnTo>
                  <a:pt x="362046" y="890"/>
                </a:lnTo>
                <a:lnTo>
                  <a:pt x="356709" y="0"/>
                </a:lnTo>
                <a:lnTo>
                  <a:pt x="330319" y="4744"/>
                </a:lnTo>
                <a:lnTo>
                  <a:pt x="304225" y="9489"/>
                </a:lnTo>
                <a:lnTo>
                  <a:pt x="277835" y="14233"/>
                </a:lnTo>
                <a:lnTo>
                  <a:pt x="251742" y="18977"/>
                </a:lnTo>
                <a:lnTo>
                  <a:pt x="225352" y="23721"/>
                </a:lnTo>
                <a:lnTo>
                  <a:pt x="198962" y="28169"/>
                </a:lnTo>
                <a:lnTo>
                  <a:pt x="172869" y="32617"/>
                </a:lnTo>
                <a:lnTo>
                  <a:pt x="146479" y="37064"/>
                </a:lnTo>
                <a:lnTo>
                  <a:pt x="140252" y="36471"/>
                </a:lnTo>
                <a:lnTo>
                  <a:pt x="129874" y="45663"/>
                </a:lnTo>
                <a:lnTo>
                  <a:pt x="100815" y="62268"/>
                </a:lnTo>
                <a:lnTo>
                  <a:pt x="87176" y="74425"/>
                </a:lnTo>
                <a:lnTo>
                  <a:pt x="81542" y="75018"/>
                </a:lnTo>
                <a:lnTo>
                  <a:pt x="56931" y="89251"/>
                </a:lnTo>
                <a:lnTo>
                  <a:pt x="32024" y="103187"/>
                </a:lnTo>
                <a:lnTo>
                  <a:pt x="29058" y="103781"/>
                </a:lnTo>
                <a:lnTo>
                  <a:pt x="28169" y="104374"/>
                </a:lnTo>
                <a:lnTo>
                  <a:pt x="22535" y="119792"/>
                </a:lnTo>
                <a:lnTo>
                  <a:pt x="2965" y="150630"/>
                </a:lnTo>
                <a:lnTo>
                  <a:pt x="0" y="171683"/>
                </a:lnTo>
                <a:lnTo>
                  <a:pt x="35285" y="187398"/>
                </a:lnTo>
                <a:lnTo>
                  <a:pt x="35285" y="187398"/>
                </a:lnTo>
                <a:lnTo>
                  <a:pt x="57524" y="201334"/>
                </a:lnTo>
                <a:lnTo>
                  <a:pt x="71460" y="205486"/>
                </a:lnTo>
                <a:lnTo>
                  <a:pt x="85100" y="204892"/>
                </a:lnTo>
                <a:lnTo>
                  <a:pt x="94292" y="209044"/>
                </a:lnTo>
                <a:lnTo>
                  <a:pt x="101705" y="222387"/>
                </a:lnTo>
                <a:lnTo>
                  <a:pt x="153002" y="284952"/>
                </a:lnTo>
                <a:lnTo>
                  <a:pt x="199555" y="313121"/>
                </a:lnTo>
                <a:lnTo>
                  <a:pt x="218829" y="327650"/>
                </a:lnTo>
                <a:lnTo>
                  <a:pt x="230096" y="343365"/>
                </a:lnTo>
                <a:lnTo>
                  <a:pt x="269533" y="364418"/>
                </a:lnTo>
                <a:lnTo>
                  <a:pt x="284062" y="377168"/>
                </a:lnTo>
                <a:lnTo>
                  <a:pt x="286731" y="388732"/>
                </a:lnTo>
                <a:lnTo>
                  <a:pt x="292365" y="396145"/>
                </a:lnTo>
                <a:lnTo>
                  <a:pt x="300667" y="399407"/>
                </a:lnTo>
                <a:lnTo>
                  <a:pt x="309859" y="408302"/>
                </a:lnTo>
                <a:lnTo>
                  <a:pt x="319940" y="422535"/>
                </a:lnTo>
                <a:lnTo>
                  <a:pt x="336249" y="433506"/>
                </a:lnTo>
                <a:lnTo>
                  <a:pt x="358784" y="440919"/>
                </a:lnTo>
                <a:lnTo>
                  <a:pt x="378947" y="464344"/>
                </a:lnTo>
                <a:lnTo>
                  <a:pt x="396442" y="504077"/>
                </a:lnTo>
                <a:lnTo>
                  <a:pt x="410675" y="526316"/>
                </a:lnTo>
                <a:lnTo>
                  <a:pt x="427280" y="533135"/>
                </a:lnTo>
                <a:lnTo>
                  <a:pt x="454263" y="564270"/>
                </a:lnTo>
                <a:lnTo>
                  <a:pt x="464937" y="584136"/>
                </a:lnTo>
                <a:lnTo>
                  <a:pt x="468198" y="602817"/>
                </a:lnTo>
                <a:lnTo>
                  <a:pt x="481542" y="614974"/>
                </a:lnTo>
                <a:lnTo>
                  <a:pt x="519199" y="623276"/>
                </a:lnTo>
                <a:lnTo>
                  <a:pt x="515938" y="615863"/>
                </a:lnTo>
                <a:lnTo>
                  <a:pt x="519792" y="605485"/>
                </a:lnTo>
                <a:lnTo>
                  <a:pt x="529281" y="600741"/>
                </a:lnTo>
                <a:lnTo>
                  <a:pt x="534322" y="595997"/>
                </a:lnTo>
                <a:lnTo>
                  <a:pt x="542327" y="578502"/>
                </a:lnTo>
                <a:lnTo>
                  <a:pt x="539659" y="572572"/>
                </a:lnTo>
                <a:lnTo>
                  <a:pt x="533432" y="569904"/>
                </a:lnTo>
                <a:lnTo>
                  <a:pt x="526909" y="564566"/>
                </a:lnTo>
                <a:lnTo>
                  <a:pt x="518607" y="552706"/>
                </a:lnTo>
                <a:lnTo>
                  <a:pt x="514455" y="535804"/>
                </a:lnTo>
                <a:lnTo>
                  <a:pt x="534618" y="554485"/>
                </a:lnTo>
                <a:lnTo>
                  <a:pt x="538769" y="551223"/>
                </a:lnTo>
                <a:lnTo>
                  <a:pt x="538176" y="544403"/>
                </a:lnTo>
                <a:lnTo>
                  <a:pt x="542624" y="539955"/>
                </a:lnTo>
                <a:lnTo>
                  <a:pt x="549148" y="553299"/>
                </a:lnTo>
                <a:lnTo>
                  <a:pt x="553595" y="559525"/>
                </a:lnTo>
                <a:lnTo>
                  <a:pt x="558636" y="559525"/>
                </a:lnTo>
                <a:lnTo>
                  <a:pt x="568421" y="549444"/>
                </a:lnTo>
                <a:lnTo>
                  <a:pt x="571979" y="542921"/>
                </a:lnTo>
                <a:lnTo>
                  <a:pt x="571090" y="528095"/>
                </a:lnTo>
                <a:lnTo>
                  <a:pt x="559525" y="519792"/>
                </a:lnTo>
                <a:lnTo>
                  <a:pt x="540252" y="516531"/>
                </a:lnTo>
                <a:lnTo>
                  <a:pt x="549740" y="509711"/>
                </a:lnTo>
                <a:lnTo>
                  <a:pt x="569014" y="507635"/>
                </a:lnTo>
                <a:lnTo>
                  <a:pt x="586508" y="507932"/>
                </a:lnTo>
                <a:lnTo>
                  <a:pt x="600742" y="496664"/>
                </a:lnTo>
                <a:lnTo>
                  <a:pt x="605782" y="487176"/>
                </a:lnTo>
                <a:lnTo>
                  <a:pt x="613492" y="482135"/>
                </a:lnTo>
                <a:lnTo>
                  <a:pt x="623276" y="480356"/>
                </a:lnTo>
                <a:lnTo>
                  <a:pt x="638991" y="469978"/>
                </a:lnTo>
                <a:lnTo>
                  <a:pt x="650556" y="457227"/>
                </a:lnTo>
                <a:lnTo>
                  <a:pt x="655893" y="442698"/>
                </a:lnTo>
                <a:lnTo>
                  <a:pt x="645812" y="427872"/>
                </a:lnTo>
                <a:lnTo>
                  <a:pt x="668347" y="427279"/>
                </a:lnTo>
                <a:lnTo>
                  <a:pt x="678429" y="416901"/>
                </a:lnTo>
                <a:lnTo>
                  <a:pt x="695033" y="394959"/>
                </a:lnTo>
                <a:lnTo>
                  <a:pt x="695626" y="375389"/>
                </a:lnTo>
                <a:lnTo>
                  <a:pt x="709267" y="366197"/>
                </a:lnTo>
                <a:lnTo>
                  <a:pt x="721720" y="359970"/>
                </a:lnTo>
                <a:lnTo>
                  <a:pt x="741587" y="335359"/>
                </a:lnTo>
                <a:lnTo>
                  <a:pt x="747221" y="323499"/>
                </a:lnTo>
                <a:lnTo>
                  <a:pt x="732691" y="299481"/>
                </a:lnTo>
                <a:lnTo>
                  <a:pt x="738029" y="279021"/>
                </a:lnTo>
                <a:lnTo>
                  <a:pt x="739808" y="287620"/>
                </a:lnTo>
                <a:lnTo>
                  <a:pt x="740104" y="298295"/>
                </a:lnTo>
                <a:lnTo>
                  <a:pt x="750482" y="310156"/>
                </a:lnTo>
                <a:lnTo>
                  <a:pt x="752558" y="275167"/>
                </a:lnTo>
                <a:lnTo>
                  <a:pt x="777465" y="214974"/>
                </a:lnTo>
                <a:lnTo>
                  <a:pt x="787546" y="198369"/>
                </a:lnTo>
                <a:lnTo>
                  <a:pt x="824314" y="157153"/>
                </a:lnTo>
                <a:lnTo>
                  <a:pt x="827576" y="156857"/>
                </a:lnTo>
                <a:close/>
              </a:path>
            </a:pathLst>
          </a:custGeom>
          <a:solidFill>
            <a:schemeClr val="accent3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AB5F858-02AB-024D-F49C-E9FD60B55C14}"/>
              </a:ext>
            </a:extLst>
          </p:cNvPr>
          <p:cNvSpPr/>
          <p:nvPr/>
        </p:nvSpPr>
        <p:spPr>
          <a:xfrm>
            <a:off x="4963757" y="2862383"/>
            <a:ext cx="1007020" cy="625823"/>
          </a:xfrm>
          <a:custGeom>
            <a:avLst/>
            <a:gdLst>
              <a:gd name="connsiteX0" fmla="*/ 1098591 w 1141289"/>
              <a:gd name="connsiteY0" fmla="*/ 3558 h 709266"/>
              <a:gd name="connsiteX1" fmla="*/ 1065085 w 1141289"/>
              <a:gd name="connsiteY1" fmla="*/ 5041 h 709266"/>
              <a:gd name="connsiteX2" fmla="*/ 1031579 w 1141289"/>
              <a:gd name="connsiteY2" fmla="*/ 6227 h 709266"/>
              <a:gd name="connsiteX3" fmla="*/ 998369 w 1141289"/>
              <a:gd name="connsiteY3" fmla="*/ 7413 h 709266"/>
              <a:gd name="connsiteX4" fmla="*/ 931653 w 1141289"/>
              <a:gd name="connsiteY4" fmla="*/ 9489 h 709266"/>
              <a:gd name="connsiteX5" fmla="*/ 864937 w 1141289"/>
              <a:gd name="connsiteY5" fmla="*/ 10971 h 709266"/>
              <a:gd name="connsiteX6" fmla="*/ 831431 w 1141289"/>
              <a:gd name="connsiteY6" fmla="*/ 11564 h 709266"/>
              <a:gd name="connsiteX7" fmla="*/ 798221 w 1141289"/>
              <a:gd name="connsiteY7" fmla="*/ 12157 h 709266"/>
              <a:gd name="connsiteX8" fmla="*/ 764715 w 1141289"/>
              <a:gd name="connsiteY8" fmla="*/ 12750 h 709266"/>
              <a:gd name="connsiteX9" fmla="*/ 697999 w 1141289"/>
              <a:gd name="connsiteY9" fmla="*/ 13343 h 709266"/>
              <a:gd name="connsiteX10" fmla="*/ 664492 w 1141289"/>
              <a:gd name="connsiteY10" fmla="*/ 13640 h 709266"/>
              <a:gd name="connsiteX11" fmla="*/ 630986 w 1141289"/>
              <a:gd name="connsiteY11" fmla="*/ 13640 h 709266"/>
              <a:gd name="connsiteX12" fmla="*/ 564270 w 1141289"/>
              <a:gd name="connsiteY12" fmla="*/ 13640 h 709266"/>
              <a:gd name="connsiteX13" fmla="*/ 497554 w 1141289"/>
              <a:gd name="connsiteY13" fmla="*/ 13047 h 709266"/>
              <a:gd name="connsiteX14" fmla="*/ 464047 w 1141289"/>
              <a:gd name="connsiteY14" fmla="*/ 12750 h 709266"/>
              <a:gd name="connsiteX15" fmla="*/ 430541 w 1141289"/>
              <a:gd name="connsiteY15" fmla="*/ 12157 h 709266"/>
              <a:gd name="connsiteX16" fmla="*/ 363825 w 1141289"/>
              <a:gd name="connsiteY16" fmla="*/ 10971 h 709266"/>
              <a:gd name="connsiteX17" fmla="*/ 330319 w 1141289"/>
              <a:gd name="connsiteY17" fmla="*/ 10082 h 709266"/>
              <a:gd name="connsiteX18" fmla="*/ 297109 w 1141289"/>
              <a:gd name="connsiteY18" fmla="*/ 9192 h 709266"/>
              <a:gd name="connsiteX19" fmla="*/ 263603 w 1141289"/>
              <a:gd name="connsiteY19" fmla="*/ 8303 h 709266"/>
              <a:gd name="connsiteX20" fmla="*/ 230096 w 1141289"/>
              <a:gd name="connsiteY20" fmla="*/ 7116 h 709266"/>
              <a:gd name="connsiteX21" fmla="*/ 196590 w 1141289"/>
              <a:gd name="connsiteY21" fmla="*/ 5930 h 709266"/>
              <a:gd name="connsiteX22" fmla="*/ 165159 w 1141289"/>
              <a:gd name="connsiteY22" fmla="*/ 5634 h 709266"/>
              <a:gd name="connsiteX23" fmla="*/ 131950 w 1141289"/>
              <a:gd name="connsiteY23" fmla="*/ 4448 h 709266"/>
              <a:gd name="connsiteX24" fmla="*/ 98443 w 1141289"/>
              <a:gd name="connsiteY24" fmla="*/ 2965 h 709266"/>
              <a:gd name="connsiteX25" fmla="*/ 65233 w 1141289"/>
              <a:gd name="connsiteY25" fmla="*/ 1483 h 709266"/>
              <a:gd name="connsiteX26" fmla="*/ 32024 w 1141289"/>
              <a:gd name="connsiteY26" fmla="*/ 0 h 709266"/>
              <a:gd name="connsiteX27" fmla="*/ 29948 w 1141289"/>
              <a:gd name="connsiteY27" fmla="*/ 47739 h 709266"/>
              <a:gd name="connsiteX28" fmla="*/ 27873 w 1141289"/>
              <a:gd name="connsiteY28" fmla="*/ 95478 h 709266"/>
              <a:gd name="connsiteX29" fmla="*/ 25797 w 1141289"/>
              <a:gd name="connsiteY29" fmla="*/ 143217 h 709266"/>
              <a:gd name="connsiteX30" fmla="*/ 23721 w 1141289"/>
              <a:gd name="connsiteY30" fmla="*/ 190956 h 709266"/>
              <a:gd name="connsiteX31" fmla="*/ 23721 w 1141289"/>
              <a:gd name="connsiteY31" fmla="*/ 191549 h 709266"/>
              <a:gd name="connsiteX32" fmla="*/ 23721 w 1141289"/>
              <a:gd name="connsiteY32" fmla="*/ 192439 h 709266"/>
              <a:gd name="connsiteX33" fmla="*/ 23721 w 1141289"/>
              <a:gd name="connsiteY33" fmla="*/ 193032 h 709266"/>
              <a:gd name="connsiteX34" fmla="*/ 23721 w 1141289"/>
              <a:gd name="connsiteY34" fmla="*/ 193625 h 709266"/>
              <a:gd name="connsiteX35" fmla="*/ 22535 w 1141289"/>
              <a:gd name="connsiteY35" fmla="*/ 193625 h 709266"/>
              <a:gd name="connsiteX36" fmla="*/ 21349 w 1141289"/>
              <a:gd name="connsiteY36" fmla="*/ 193625 h 709266"/>
              <a:gd name="connsiteX37" fmla="*/ 20163 w 1141289"/>
              <a:gd name="connsiteY37" fmla="*/ 193625 h 709266"/>
              <a:gd name="connsiteX38" fmla="*/ 18977 w 1141289"/>
              <a:gd name="connsiteY38" fmla="*/ 193625 h 709266"/>
              <a:gd name="connsiteX39" fmla="*/ 14233 w 1141289"/>
              <a:gd name="connsiteY39" fmla="*/ 296516 h 709266"/>
              <a:gd name="connsiteX40" fmla="*/ 11861 w 1141289"/>
              <a:gd name="connsiteY40" fmla="*/ 347813 h 709266"/>
              <a:gd name="connsiteX41" fmla="*/ 9489 w 1141289"/>
              <a:gd name="connsiteY41" fmla="*/ 399111 h 709266"/>
              <a:gd name="connsiteX42" fmla="*/ 7116 w 1141289"/>
              <a:gd name="connsiteY42" fmla="*/ 450704 h 709266"/>
              <a:gd name="connsiteX43" fmla="*/ 4744 w 1141289"/>
              <a:gd name="connsiteY43" fmla="*/ 502001 h 709266"/>
              <a:gd name="connsiteX44" fmla="*/ 0 w 1141289"/>
              <a:gd name="connsiteY44" fmla="*/ 604893 h 709266"/>
              <a:gd name="connsiteX45" fmla="*/ 51890 w 1141289"/>
              <a:gd name="connsiteY45" fmla="*/ 607265 h 709266"/>
              <a:gd name="connsiteX46" fmla="*/ 104077 w 1141289"/>
              <a:gd name="connsiteY46" fmla="*/ 609340 h 709266"/>
              <a:gd name="connsiteX47" fmla="*/ 155967 w 1141289"/>
              <a:gd name="connsiteY47" fmla="*/ 611416 h 709266"/>
              <a:gd name="connsiteX48" fmla="*/ 208154 w 1141289"/>
              <a:gd name="connsiteY48" fmla="*/ 613195 h 709266"/>
              <a:gd name="connsiteX49" fmla="*/ 260341 w 1141289"/>
              <a:gd name="connsiteY49" fmla="*/ 614678 h 709266"/>
              <a:gd name="connsiteX50" fmla="*/ 312528 w 1141289"/>
              <a:gd name="connsiteY50" fmla="*/ 616160 h 709266"/>
              <a:gd name="connsiteX51" fmla="*/ 364714 w 1141289"/>
              <a:gd name="connsiteY51" fmla="*/ 617346 h 709266"/>
              <a:gd name="connsiteX52" fmla="*/ 416605 w 1141289"/>
              <a:gd name="connsiteY52" fmla="*/ 618236 h 709266"/>
              <a:gd name="connsiteX53" fmla="*/ 468792 w 1141289"/>
              <a:gd name="connsiteY53" fmla="*/ 618829 h 709266"/>
              <a:gd name="connsiteX54" fmla="*/ 520978 w 1141289"/>
              <a:gd name="connsiteY54" fmla="*/ 619422 h 709266"/>
              <a:gd name="connsiteX55" fmla="*/ 573165 w 1141289"/>
              <a:gd name="connsiteY55" fmla="*/ 619718 h 709266"/>
              <a:gd name="connsiteX56" fmla="*/ 625352 w 1141289"/>
              <a:gd name="connsiteY56" fmla="*/ 619718 h 709266"/>
              <a:gd name="connsiteX57" fmla="*/ 677539 w 1141289"/>
              <a:gd name="connsiteY57" fmla="*/ 619422 h 709266"/>
              <a:gd name="connsiteX58" fmla="*/ 729726 w 1141289"/>
              <a:gd name="connsiteY58" fmla="*/ 619125 h 709266"/>
              <a:gd name="connsiteX59" fmla="*/ 781913 w 1141289"/>
              <a:gd name="connsiteY59" fmla="*/ 618532 h 709266"/>
              <a:gd name="connsiteX60" fmla="*/ 841512 w 1141289"/>
              <a:gd name="connsiteY60" fmla="*/ 617643 h 709266"/>
              <a:gd name="connsiteX61" fmla="*/ 887176 w 1141289"/>
              <a:gd name="connsiteY61" fmla="*/ 647294 h 709266"/>
              <a:gd name="connsiteX62" fmla="*/ 914455 w 1141289"/>
              <a:gd name="connsiteY62" fmla="*/ 656190 h 709266"/>
              <a:gd name="connsiteX63" fmla="*/ 926909 w 1141289"/>
              <a:gd name="connsiteY63" fmla="*/ 646998 h 709266"/>
              <a:gd name="connsiteX64" fmla="*/ 954485 w 1141289"/>
              <a:gd name="connsiteY64" fmla="*/ 641067 h 709266"/>
              <a:gd name="connsiteX65" fmla="*/ 996887 w 1141289"/>
              <a:gd name="connsiteY65" fmla="*/ 638399 h 709266"/>
              <a:gd name="connsiteX66" fmla="*/ 1023870 w 1141289"/>
              <a:gd name="connsiteY66" fmla="*/ 641661 h 709266"/>
              <a:gd name="connsiteX67" fmla="*/ 1035434 w 1141289"/>
              <a:gd name="connsiteY67" fmla="*/ 651149 h 709266"/>
              <a:gd name="connsiteX68" fmla="*/ 1057673 w 1141289"/>
              <a:gd name="connsiteY68" fmla="*/ 661231 h 709266"/>
              <a:gd name="connsiteX69" fmla="*/ 1090586 w 1141289"/>
              <a:gd name="connsiteY69" fmla="*/ 671905 h 709266"/>
              <a:gd name="connsiteX70" fmla="*/ 1110749 w 1141289"/>
              <a:gd name="connsiteY70" fmla="*/ 684359 h 709266"/>
              <a:gd name="connsiteX71" fmla="*/ 1117865 w 1141289"/>
              <a:gd name="connsiteY71" fmla="*/ 698295 h 709266"/>
              <a:gd name="connsiteX72" fmla="*/ 1129429 w 1141289"/>
              <a:gd name="connsiteY72" fmla="*/ 706894 h 709266"/>
              <a:gd name="connsiteX73" fmla="*/ 1141290 w 1141289"/>
              <a:gd name="connsiteY73" fmla="*/ 709266 h 709266"/>
              <a:gd name="connsiteX74" fmla="*/ 1136842 w 1141289"/>
              <a:gd name="connsiteY74" fmla="*/ 692365 h 709266"/>
              <a:gd name="connsiteX75" fmla="*/ 1132394 w 1141289"/>
              <a:gd name="connsiteY75" fmla="*/ 684952 h 709266"/>
              <a:gd name="connsiteX76" fmla="*/ 1131505 w 1141289"/>
              <a:gd name="connsiteY76" fmla="*/ 679021 h 709266"/>
              <a:gd name="connsiteX77" fmla="*/ 1118162 w 1141289"/>
              <a:gd name="connsiteY77" fmla="*/ 665085 h 709266"/>
              <a:gd name="connsiteX78" fmla="*/ 1116976 w 1141289"/>
              <a:gd name="connsiteY78" fmla="*/ 659451 h 709266"/>
              <a:gd name="connsiteX79" fmla="*/ 1118458 w 1141289"/>
              <a:gd name="connsiteY79" fmla="*/ 652335 h 709266"/>
              <a:gd name="connsiteX80" fmla="*/ 1125871 w 1141289"/>
              <a:gd name="connsiteY80" fmla="*/ 638102 h 709266"/>
              <a:gd name="connsiteX81" fmla="*/ 1132394 w 1141289"/>
              <a:gd name="connsiteY81" fmla="*/ 614974 h 709266"/>
              <a:gd name="connsiteX82" fmla="*/ 1133581 w 1141289"/>
              <a:gd name="connsiteY82" fmla="*/ 599555 h 709266"/>
              <a:gd name="connsiteX83" fmla="*/ 1138918 w 1141289"/>
              <a:gd name="connsiteY83" fmla="*/ 587991 h 709266"/>
              <a:gd name="connsiteX84" fmla="*/ 1138918 w 1141289"/>
              <a:gd name="connsiteY84" fmla="*/ 581764 h 709266"/>
              <a:gd name="connsiteX85" fmla="*/ 1137435 w 1141289"/>
              <a:gd name="connsiteY85" fmla="*/ 573462 h 709266"/>
              <a:gd name="connsiteX86" fmla="*/ 1133877 w 1141289"/>
              <a:gd name="connsiteY86" fmla="*/ 566345 h 709266"/>
              <a:gd name="connsiteX87" fmla="*/ 1123795 w 1141289"/>
              <a:gd name="connsiteY87" fmla="*/ 561305 h 709266"/>
              <a:gd name="connsiteX88" fmla="*/ 1122313 w 1141289"/>
              <a:gd name="connsiteY88" fmla="*/ 559229 h 709266"/>
              <a:gd name="connsiteX89" fmla="*/ 1121127 w 1141289"/>
              <a:gd name="connsiteY89" fmla="*/ 550927 h 709266"/>
              <a:gd name="connsiteX90" fmla="*/ 1124981 w 1141289"/>
              <a:gd name="connsiteY90" fmla="*/ 545293 h 709266"/>
              <a:gd name="connsiteX91" fmla="*/ 1125871 w 1141289"/>
              <a:gd name="connsiteY91" fmla="*/ 539363 h 709266"/>
              <a:gd name="connsiteX92" fmla="*/ 1124685 w 1141289"/>
              <a:gd name="connsiteY92" fmla="*/ 532246 h 709266"/>
              <a:gd name="connsiteX93" fmla="*/ 1118162 w 1141289"/>
              <a:gd name="connsiteY93" fmla="*/ 519792 h 709266"/>
              <a:gd name="connsiteX94" fmla="*/ 1114900 w 1141289"/>
              <a:gd name="connsiteY94" fmla="*/ 507042 h 709266"/>
              <a:gd name="connsiteX95" fmla="*/ 1136545 w 1141289"/>
              <a:gd name="connsiteY95" fmla="*/ 505263 h 709266"/>
              <a:gd name="connsiteX96" fmla="*/ 1134470 w 1141289"/>
              <a:gd name="connsiteY96" fmla="*/ 459007 h 709266"/>
              <a:gd name="connsiteX97" fmla="*/ 1132394 w 1141289"/>
              <a:gd name="connsiteY97" fmla="*/ 413047 h 709266"/>
              <a:gd name="connsiteX98" fmla="*/ 1128540 w 1141289"/>
              <a:gd name="connsiteY98" fmla="*/ 320534 h 709266"/>
              <a:gd name="connsiteX99" fmla="*/ 1126464 w 1141289"/>
              <a:gd name="connsiteY99" fmla="*/ 274277 h 709266"/>
              <a:gd name="connsiteX100" fmla="*/ 1124389 w 1141289"/>
              <a:gd name="connsiteY100" fmla="*/ 228021 h 709266"/>
              <a:gd name="connsiteX101" fmla="*/ 1122313 w 1141289"/>
              <a:gd name="connsiteY101" fmla="*/ 182061 h 709266"/>
              <a:gd name="connsiteX102" fmla="*/ 1120237 w 1141289"/>
              <a:gd name="connsiteY102" fmla="*/ 135804 h 709266"/>
              <a:gd name="connsiteX103" fmla="*/ 1108673 w 1141289"/>
              <a:gd name="connsiteY103" fmla="*/ 120979 h 709266"/>
              <a:gd name="connsiteX104" fmla="*/ 1084062 w 1141289"/>
              <a:gd name="connsiteY104" fmla="*/ 109711 h 709266"/>
              <a:gd name="connsiteX105" fmla="*/ 1077835 w 1141289"/>
              <a:gd name="connsiteY105" fmla="*/ 102595 h 709266"/>
              <a:gd name="connsiteX106" fmla="*/ 1065975 w 1141289"/>
              <a:gd name="connsiteY106" fmla="*/ 84507 h 709266"/>
              <a:gd name="connsiteX107" fmla="*/ 1061231 w 1141289"/>
              <a:gd name="connsiteY107" fmla="*/ 76798 h 709266"/>
              <a:gd name="connsiteX108" fmla="*/ 1060044 w 1141289"/>
              <a:gd name="connsiteY108" fmla="*/ 70571 h 709266"/>
              <a:gd name="connsiteX109" fmla="*/ 1065085 w 1141289"/>
              <a:gd name="connsiteY109" fmla="*/ 63751 h 709266"/>
              <a:gd name="connsiteX110" fmla="*/ 1085841 w 1141289"/>
              <a:gd name="connsiteY110" fmla="*/ 42995 h 709266"/>
              <a:gd name="connsiteX111" fmla="*/ 1092365 w 1141289"/>
              <a:gd name="connsiteY111" fmla="*/ 33506 h 709266"/>
              <a:gd name="connsiteX112" fmla="*/ 1095330 w 1141289"/>
              <a:gd name="connsiteY112" fmla="*/ 24611 h 709266"/>
              <a:gd name="connsiteX113" fmla="*/ 1098591 w 1141289"/>
              <a:gd name="connsiteY113" fmla="*/ 3558 h 70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141289" h="709266">
                <a:moveTo>
                  <a:pt x="1098591" y="3558"/>
                </a:moveTo>
                <a:lnTo>
                  <a:pt x="1065085" y="5041"/>
                </a:lnTo>
                <a:lnTo>
                  <a:pt x="1031579" y="6227"/>
                </a:lnTo>
                <a:lnTo>
                  <a:pt x="998369" y="7413"/>
                </a:lnTo>
                <a:lnTo>
                  <a:pt x="931653" y="9489"/>
                </a:lnTo>
                <a:lnTo>
                  <a:pt x="864937" y="10971"/>
                </a:lnTo>
                <a:lnTo>
                  <a:pt x="831431" y="11564"/>
                </a:lnTo>
                <a:lnTo>
                  <a:pt x="798221" y="12157"/>
                </a:lnTo>
                <a:lnTo>
                  <a:pt x="764715" y="12750"/>
                </a:lnTo>
                <a:lnTo>
                  <a:pt x="697999" y="13343"/>
                </a:lnTo>
                <a:lnTo>
                  <a:pt x="664492" y="13640"/>
                </a:lnTo>
                <a:lnTo>
                  <a:pt x="630986" y="13640"/>
                </a:lnTo>
                <a:lnTo>
                  <a:pt x="564270" y="13640"/>
                </a:lnTo>
                <a:lnTo>
                  <a:pt x="497554" y="13047"/>
                </a:lnTo>
                <a:lnTo>
                  <a:pt x="464047" y="12750"/>
                </a:lnTo>
                <a:lnTo>
                  <a:pt x="430541" y="12157"/>
                </a:lnTo>
                <a:lnTo>
                  <a:pt x="363825" y="10971"/>
                </a:lnTo>
                <a:lnTo>
                  <a:pt x="330319" y="10082"/>
                </a:lnTo>
                <a:lnTo>
                  <a:pt x="297109" y="9192"/>
                </a:lnTo>
                <a:lnTo>
                  <a:pt x="263603" y="8303"/>
                </a:lnTo>
                <a:lnTo>
                  <a:pt x="230096" y="7116"/>
                </a:lnTo>
                <a:lnTo>
                  <a:pt x="196590" y="5930"/>
                </a:lnTo>
                <a:lnTo>
                  <a:pt x="165159" y="5634"/>
                </a:lnTo>
                <a:lnTo>
                  <a:pt x="131950" y="4448"/>
                </a:lnTo>
                <a:lnTo>
                  <a:pt x="98443" y="2965"/>
                </a:lnTo>
                <a:lnTo>
                  <a:pt x="65233" y="1483"/>
                </a:lnTo>
                <a:lnTo>
                  <a:pt x="32024" y="0"/>
                </a:lnTo>
                <a:lnTo>
                  <a:pt x="29948" y="47739"/>
                </a:lnTo>
                <a:lnTo>
                  <a:pt x="27873" y="95478"/>
                </a:lnTo>
                <a:lnTo>
                  <a:pt x="25797" y="143217"/>
                </a:lnTo>
                <a:lnTo>
                  <a:pt x="23721" y="190956"/>
                </a:lnTo>
                <a:lnTo>
                  <a:pt x="23721" y="191549"/>
                </a:lnTo>
                <a:lnTo>
                  <a:pt x="23721" y="192439"/>
                </a:lnTo>
                <a:lnTo>
                  <a:pt x="23721" y="193032"/>
                </a:lnTo>
                <a:lnTo>
                  <a:pt x="23721" y="193625"/>
                </a:lnTo>
                <a:lnTo>
                  <a:pt x="22535" y="193625"/>
                </a:lnTo>
                <a:lnTo>
                  <a:pt x="21349" y="193625"/>
                </a:lnTo>
                <a:lnTo>
                  <a:pt x="20163" y="193625"/>
                </a:lnTo>
                <a:lnTo>
                  <a:pt x="18977" y="193625"/>
                </a:lnTo>
                <a:lnTo>
                  <a:pt x="14233" y="296516"/>
                </a:lnTo>
                <a:lnTo>
                  <a:pt x="11861" y="347813"/>
                </a:lnTo>
                <a:lnTo>
                  <a:pt x="9489" y="399111"/>
                </a:lnTo>
                <a:lnTo>
                  <a:pt x="7116" y="450704"/>
                </a:lnTo>
                <a:lnTo>
                  <a:pt x="4744" y="502001"/>
                </a:lnTo>
                <a:lnTo>
                  <a:pt x="0" y="604893"/>
                </a:lnTo>
                <a:lnTo>
                  <a:pt x="51890" y="607265"/>
                </a:lnTo>
                <a:lnTo>
                  <a:pt x="104077" y="609340"/>
                </a:lnTo>
                <a:lnTo>
                  <a:pt x="155967" y="611416"/>
                </a:lnTo>
                <a:lnTo>
                  <a:pt x="208154" y="613195"/>
                </a:lnTo>
                <a:lnTo>
                  <a:pt x="260341" y="614678"/>
                </a:lnTo>
                <a:lnTo>
                  <a:pt x="312528" y="616160"/>
                </a:lnTo>
                <a:lnTo>
                  <a:pt x="364714" y="617346"/>
                </a:lnTo>
                <a:lnTo>
                  <a:pt x="416605" y="618236"/>
                </a:lnTo>
                <a:lnTo>
                  <a:pt x="468792" y="618829"/>
                </a:lnTo>
                <a:lnTo>
                  <a:pt x="520978" y="619422"/>
                </a:lnTo>
                <a:lnTo>
                  <a:pt x="573165" y="619718"/>
                </a:lnTo>
                <a:lnTo>
                  <a:pt x="625352" y="619718"/>
                </a:lnTo>
                <a:lnTo>
                  <a:pt x="677539" y="619422"/>
                </a:lnTo>
                <a:lnTo>
                  <a:pt x="729726" y="619125"/>
                </a:lnTo>
                <a:lnTo>
                  <a:pt x="781913" y="618532"/>
                </a:lnTo>
                <a:lnTo>
                  <a:pt x="841512" y="617643"/>
                </a:lnTo>
                <a:lnTo>
                  <a:pt x="887176" y="647294"/>
                </a:lnTo>
                <a:lnTo>
                  <a:pt x="914455" y="656190"/>
                </a:lnTo>
                <a:lnTo>
                  <a:pt x="926909" y="646998"/>
                </a:lnTo>
                <a:lnTo>
                  <a:pt x="954485" y="641067"/>
                </a:lnTo>
                <a:lnTo>
                  <a:pt x="996887" y="638399"/>
                </a:lnTo>
                <a:lnTo>
                  <a:pt x="1023870" y="641661"/>
                </a:lnTo>
                <a:lnTo>
                  <a:pt x="1035434" y="651149"/>
                </a:lnTo>
                <a:lnTo>
                  <a:pt x="1057673" y="661231"/>
                </a:lnTo>
                <a:lnTo>
                  <a:pt x="1090586" y="671905"/>
                </a:lnTo>
                <a:lnTo>
                  <a:pt x="1110749" y="684359"/>
                </a:lnTo>
                <a:lnTo>
                  <a:pt x="1117865" y="698295"/>
                </a:lnTo>
                <a:lnTo>
                  <a:pt x="1129429" y="706894"/>
                </a:lnTo>
                <a:lnTo>
                  <a:pt x="1141290" y="709266"/>
                </a:lnTo>
                <a:lnTo>
                  <a:pt x="1136842" y="692365"/>
                </a:lnTo>
                <a:lnTo>
                  <a:pt x="1132394" y="684952"/>
                </a:lnTo>
                <a:lnTo>
                  <a:pt x="1131505" y="679021"/>
                </a:lnTo>
                <a:lnTo>
                  <a:pt x="1118162" y="665085"/>
                </a:lnTo>
                <a:lnTo>
                  <a:pt x="1116976" y="659451"/>
                </a:lnTo>
                <a:lnTo>
                  <a:pt x="1118458" y="652335"/>
                </a:lnTo>
                <a:lnTo>
                  <a:pt x="1125871" y="638102"/>
                </a:lnTo>
                <a:lnTo>
                  <a:pt x="1132394" y="614974"/>
                </a:lnTo>
                <a:lnTo>
                  <a:pt x="1133581" y="599555"/>
                </a:lnTo>
                <a:lnTo>
                  <a:pt x="1138918" y="587991"/>
                </a:lnTo>
                <a:lnTo>
                  <a:pt x="1138918" y="581764"/>
                </a:lnTo>
                <a:lnTo>
                  <a:pt x="1137435" y="573462"/>
                </a:lnTo>
                <a:lnTo>
                  <a:pt x="1133877" y="566345"/>
                </a:lnTo>
                <a:lnTo>
                  <a:pt x="1123795" y="561305"/>
                </a:lnTo>
                <a:lnTo>
                  <a:pt x="1122313" y="559229"/>
                </a:lnTo>
                <a:lnTo>
                  <a:pt x="1121127" y="550927"/>
                </a:lnTo>
                <a:lnTo>
                  <a:pt x="1124981" y="545293"/>
                </a:lnTo>
                <a:lnTo>
                  <a:pt x="1125871" y="539363"/>
                </a:lnTo>
                <a:lnTo>
                  <a:pt x="1124685" y="532246"/>
                </a:lnTo>
                <a:lnTo>
                  <a:pt x="1118162" y="519792"/>
                </a:lnTo>
                <a:lnTo>
                  <a:pt x="1114900" y="507042"/>
                </a:lnTo>
                <a:lnTo>
                  <a:pt x="1136545" y="505263"/>
                </a:lnTo>
                <a:lnTo>
                  <a:pt x="1134470" y="459007"/>
                </a:lnTo>
                <a:lnTo>
                  <a:pt x="1132394" y="413047"/>
                </a:lnTo>
                <a:lnTo>
                  <a:pt x="1128540" y="320534"/>
                </a:lnTo>
                <a:lnTo>
                  <a:pt x="1126464" y="274277"/>
                </a:lnTo>
                <a:lnTo>
                  <a:pt x="1124389" y="228021"/>
                </a:lnTo>
                <a:lnTo>
                  <a:pt x="1122313" y="182061"/>
                </a:lnTo>
                <a:lnTo>
                  <a:pt x="1120237" y="135804"/>
                </a:lnTo>
                <a:lnTo>
                  <a:pt x="1108673" y="120979"/>
                </a:lnTo>
                <a:lnTo>
                  <a:pt x="1084062" y="109711"/>
                </a:lnTo>
                <a:lnTo>
                  <a:pt x="1077835" y="102595"/>
                </a:lnTo>
                <a:lnTo>
                  <a:pt x="1065975" y="84507"/>
                </a:lnTo>
                <a:lnTo>
                  <a:pt x="1061231" y="76798"/>
                </a:lnTo>
                <a:lnTo>
                  <a:pt x="1060044" y="70571"/>
                </a:lnTo>
                <a:lnTo>
                  <a:pt x="1065085" y="63751"/>
                </a:lnTo>
                <a:lnTo>
                  <a:pt x="1085841" y="42995"/>
                </a:lnTo>
                <a:lnTo>
                  <a:pt x="1092365" y="33506"/>
                </a:lnTo>
                <a:lnTo>
                  <a:pt x="1095330" y="24611"/>
                </a:lnTo>
                <a:lnTo>
                  <a:pt x="1098591" y="3558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867F500-6E49-FB27-3ACF-F1B5F3024C53}"/>
              </a:ext>
            </a:extLst>
          </p:cNvPr>
          <p:cNvSpPr/>
          <p:nvPr/>
        </p:nvSpPr>
        <p:spPr>
          <a:xfrm>
            <a:off x="4963757" y="2862383"/>
            <a:ext cx="1007020" cy="625300"/>
          </a:xfrm>
          <a:custGeom>
            <a:avLst/>
            <a:gdLst>
              <a:gd name="connsiteX0" fmla="*/ 1098591 w 1141289"/>
              <a:gd name="connsiteY0" fmla="*/ 3558 h 708673"/>
              <a:gd name="connsiteX1" fmla="*/ 1065085 w 1141289"/>
              <a:gd name="connsiteY1" fmla="*/ 5041 h 708673"/>
              <a:gd name="connsiteX2" fmla="*/ 1031579 w 1141289"/>
              <a:gd name="connsiteY2" fmla="*/ 6227 h 708673"/>
              <a:gd name="connsiteX3" fmla="*/ 998369 w 1141289"/>
              <a:gd name="connsiteY3" fmla="*/ 7413 h 708673"/>
              <a:gd name="connsiteX4" fmla="*/ 931653 w 1141289"/>
              <a:gd name="connsiteY4" fmla="*/ 9489 h 708673"/>
              <a:gd name="connsiteX5" fmla="*/ 864937 w 1141289"/>
              <a:gd name="connsiteY5" fmla="*/ 10971 h 708673"/>
              <a:gd name="connsiteX6" fmla="*/ 831431 w 1141289"/>
              <a:gd name="connsiteY6" fmla="*/ 11564 h 708673"/>
              <a:gd name="connsiteX7" fmla="*/ 798221 w 1141289"/>
              <a:gd name="connsiteY7" fmla="*/ 12157 h 708673"/>
              <a:gd name="connsiteX8" fmla="*/ 764715 w 1141289"/>
              <a:gd name="connsiteY8" fmla="*/ 12750 h 708673"/>
              <a:gd name="connsiteX9" fmla="*/ 697999 w 1141289"/>
              <a:gd name="connsiteY9" fmla="*/ 13343 h 708673"/>
              <a:gd name="connsiteX10" fmla="*/ 664492 w 1141289"/>
              <a:gd name="connsiteY10" fmla="*/ 13640 h 708673"/>
              <a:gd name="connsiteX11" fmla="*/ 630986 w 1141289"/>
              <a:gd name="connsiteY11" fmla="*/ 13640 h 708673"/>
              <a:gd name="connsiteX12" fmla="*/ 564270 w 1141289"/>
              <a:gd name="connsiteY12" fmla="*/ 13640 h 708673"/>
              <a:gd name="connsiteX13" fmla="*/ 497554 w 1141289"/>
              <a:gd name="connsiteY13" fmla="*/ 13343 h 708673"/>
              <a:gd name="connsiteX14" fmla="*/ 464047 w 1141289"/>
              <a:gd name="connsiteY14" fmla="*/ 13047 h 708673"/>
              <a:gd name="connsiteX15" fmla="*/ 430541 w 1141289"/>
              <a:gd name="connsiteY15" fmla="*/ 12454 h 708673"/>
              <a:gd name="connsiteX16" fmla="*/ 363825 w 1141289"/>
              <a:gd name="connsiteY16" fmla="*/ 11268 h 708673"/>
              <a:gd name="connsiteX17" fmla="*/ 330319 w 1141289"/>
              <a:gd name="connsiteY17" fmla="*/ 10378 h 708673"/>
              <a:gd name="connsiteX18" fmla="*/ 297109 w 1141289"/>
              <a:gd name="connsiteY18" fmla="*/ 9489 h 708673"/>
              <a:gd name="connsiteX19" fmla="*/ 263603 w 1141289"/>
              <a:gd name="connsiteY19" fmla="*/ 8599 h 708673"/>
              <a:gd name="connsiteX20" fmla="*/ 230096 w 1141289"/>
              <a:gd name="connsiteY20" fmla="*/ 7709 h 708673"/>
              <a:gd name="connsiteX21" fmla="*/ 196590 w 1141289"/>
              <a:gd name="connsiteY21" fmla="*/ 6523 h 708673"/>
              <a:gd name="connsiteX22" fmla="*/ 165159 w 1141289"/>
              <a:gd name="connsiteY22" fmla="*/ 5634 h 708673"/>
              <a:gd name="connsiteX23" fmla="*/ 131950 w 1141289"/>
              <a:gd name="connsiteY23" fmla="*/ 4448 h 708673"/>
              <a:gd name="connsiteX24" fmla="*/ 98443 w 1141289"/>
              <a:gd name="connsiteY24" fmla="*/ 2965 h 708673"/>
              <a:gd name="connsiteX25" fmla="*/ 65233 w 1141289"/>
              <a:gd name="connsiteY25" fmla="*/ 1483 h 708673"/>
              <a:gd name="connsiteX26" fmla="*/ 32024 w 1141289"/>
              <a:gd name="connsiteY26" fmla="*/ 0 h 708673"/>
              <a:gd name="connsiteX27" fmla="*/ 29948 w 1141289"/>
              <a:gd name="connsiteY27" fmla="*/ 47739 h 708673"/>
              <a:gd name="connsiteX28" fmla="*/ 27873 w 1141289"/>
              <a:gd name="connsiteY28" fmla="*/ 95478 h 708673"/>
              <a:gd name="connsiteX29" fmla="*/ 25797 w 1141289"/>
              <a:gd name="connsiteY29" fmla="*/ 143217 h 708673"/>
              <a:gd name="connsiteX30" fmla="*/ 23721 w 1141289"/>
              <a:gd name="connsiteY30" fmla="*/ 190956 h 708673"/>
              <a:gd name="connsiteX31" fmla="*/ 23721 w 1141289"/>
              <a:gd name="connsiteY31" fmla="*/ 191549 h 708673"/>
              <a:gd name="connsiteX32" fmla="*/ 23721 w 1141289"/>
              <a:gd name="connsiteY32" fmla="*/ 192439 h 708673"/>
              <a:gd name="connsiteX33" fmla="*/ 23721 w 1141289"/>
              <a:gd name="connsiteY33" fmla="*/ 193032 h 708673"/>
              <a:gd name="connsiteX34" fmla="*/ 23721 w 1141289"/>
              <a:gd name="connsiteY34" fmla="*/ 193625 h 708673"/>
              <a:gd name="connsiteX35" fmla="*/ 22535 w 1141289"/>
              <a:gd name="connsiteY35" fmla="*/ 193625 h 708673"/>
              <a:gd name="connsiteX36" fmla="*/ 21349 w 1141289"/>
              <a:gd name="connsiteY36" fmla="*/ 193625 h 708673"/>
              <a:gd name="connsiteX37" fmla="*/ 20163 w 1141289"/>
              <a:gd name="connsiteY37" fmla="*/ 193625 h 708673"/>
              <a:gd name="connsiteX38" fmla="*/ 18977 w 1141289"/>
              <a:gd name="connsiteY38" fmla="*/ 193625 h 708673"/>
              <a:gd name="connsiteX39" fmla="*/ 14233 w 1141289"/>
              <a:gd name="connsiteY39" fmla="*/ 296516 h 708673"/>
              <a:gd name="connsiteX40" fmla="*/ 11861 w 1141289"/>
              <a:gd name="connsiteY40" fmla="*/ 347813 h 708673"/>
              <a:gd name="connsiteX41" fmla="*/ 9489 w 1141289"/>
              <a:gd name="connsiteY41" fmla="*/ 399111 h 708673"/>
              <a:gd name="connsiteX42" fmla="*/ 7116 w 1141289"/>
              <a:gd name="connsiteY42" fmla="*/ 450408 h 708673"/>
              <a:gd name="connsiteX43" fmla="*/ 4744 w 1141289"/>
              <a:gd name="connsiteY43" fmla="*/ 501705 h 708673"/>
              <a:gd name="connsiteX44" fmla="*/ 0 w 1141289"/>
              <a:gd name="connsiteY44" fmla="*/ 604596 h 708673"/>
              <a:gd name="connsiteX45" fmla="*/ 51890 w 1141289"/>
              <a:gd name="connsiteY45" fmla="*/ 606968 h 708673"/>
              <a:gd name="connsiteX46" fmla="*/ 104077 w 1141289"/>
              <a:gd name="connsiteY46" fmla="*/ 609044 h 708673"/>
              <a:gd name="connsiteX47" fmla="*/ 155967 w 1141289"/>
              <a:gd name="connsiteY47" fmla="*/ 611119 h 708673"/>
              <a:gd name="connsiteX48" fmla="*/ 208154 w 1141289"/>
              <a:gd name="connsiteY48" fmla="*/ 612898 h 708673"/>
              <a:gd name="connsiteX49" fmla="*/ 260341 w 1141289"/>
              <a:gd name="connsiteY49" fmla="*/ 614381 h 708673"/>
              <a:gd name="connsiteX50" fmla="*/ 312528 w 1141289"/>
              <a:gd name="connsiteY50" fmla="*/ 615864 h 708673"/>
              <a:gd name="connsiteX51" fmla="*/ 364714 w 1141289"/>
              <a:gd name="connsiteY51" fmla="*/ 617050 h 708673"/>
              <a:gd name="connsiteX52" fmla="*/ 416605 w 1141289"/>
              <a:gd name="connsiteY52" fmla="*/ 617939 h 708673"/>
              <a:gd name="connsiteX53" fmla="*/ 468792 w 1141289"/>
              <a:gd name="connsiteY53" fmla="*/ 618532 h 708673"/>
              <a:gd name="connsiteX54" fmla="*/ 520978 w 1141289"/>
              <a:gd name="connsiteY54" fmla="*/ 618829 h 708673"/>
              <a:gd name="connsiteX55" fmla="*/ 573165 w 1141289"/>
              <a:gd name="connsiteY55" fmla="*/ 619125 h 708673"/>
              <a:gd name="connsiteX56" fmla="*/ 625352 w 1141289"/>
              <a:gd name="connsiteY56" fmla="*/ 619125 h 708673"/>
              <a:gd name="connsiteX57" fmla="*/ 677539 w 1141289"/>
              <a:gd name="connsiteY57" fmla="*/ 618829 h 708673"/>
              <a:gd name="connsiteX58" fmla="*/ 729726 w 1141289"/>
              <a:gd name="connsiteY58" fmla="*/ 618532 h 708673"/>
              <a:gd name="connsiteX59" fmla="*/ 781913 w 1141289"/>
              <a:gd name="connsiteY59" fmla="*/ 617939 h 708673"/>
              <a:gd name="connsiteX60" fmla="*/ 841512 w 1141289"/>
              <a:gd name="connsiteY60" fmla="*/ 617050 h 708673"/>
              <a:gd name="connsiteX61" fmla="*/ 887176 w 1141289"/>
              <a:gd name="connsiteY61" fmla="*/ 646701 h 708673"/>
              <a:gd name="connsiteX62" fmla="*/ 914455 w 1141289"/>
              <a:gd name="connsiteY62" fmla="*/ 655597 h 708673"/>
              <a:gd name="connsiteX63" fmla="*/ 926909 w 1141289"/>
              <a:gd name="connsiteY63" fmla="*/ 646405 h 708673"/>
              <a:gd name="connsiteX64" fmla="*/ 954485 w 1141289"/>
              <a:gd name="connsiteY64" fmla="*/ 640474 h 708673"/>
              <a:gd name="connsiteX65" fmla="*/ 996887 w 1141289"/>
              <a:gd name="connsiteY65" fmla="*/ 637806 h 708673"/>
              <a:gd name="connsiteX66" fmla="*/ 1023870 w 1141289"/>
              <a:gd name="connsiteY66" fmla="*/ 641067 h 708673"/>
              <a:gd name="connsiteX67" fmla="*/ 1035434 w 1141289"/>
              <a:gd name="connsiteY67" fmla="*/ 650556 h 708673"/>
              <a:gd name="connsiteX68" fmla="*/ 1057673 w 1141289"/>
              <a:gd name="connsiteY68" fmla="*/ 660638 h 708673"/>
              <a:gd name="connsiteX69" fmla="*/ 1090586 w 1141289"/>
              <a:gd name="connsiteY69" fmla="*/ 671312 h 708673"/>
              <a:gd name="connsiteX70" fmla="*/ 1110749 w 1141289"/>
              <a:gd name="connsiteY70" fmla="*/ 683766 h 708673"/>
              <a:gd name="connsiteX71" fmla="*/ 1117865 w 1141289"/>
              <a:gd name="connsiteY71" fmla="*/ 697702 h 708673"/>
              <a:gd name="connsiteX72" fmla="*/ 1129429 w 1141289"/>
              <a:gd name="connsiteY72" fmla="*/ 706301 h 708673"/>
              <a:gd name="connsiteX73" fmla="*/ 1141290 w 1141289"/>
              <a:gd name="connsiteY73" fmla="*/ 708673 h 708673"/>
              <a:gd name="connsiteX74" fmla="*/ 1136842 w 1141289"/>
              <a:gd name="connsiteY74" fmla="*/ 691772 h 708673"/>
              <a:gd name="connsiteX75" fmla="*/ 1132394 w 1141289"/>
              <a:gd name="connsiteY75" fmla="*/ 684359 h 708673"/>
              <a:gd name="connsiteX76" fmla="*/ 1131505 w 1141289"/>
              <a:gd name="connsiteY76" fmla="*/ 678428 h 708673"/>
              <a:gd name="connsiteX77" fmla="*/ 1118162 w 1141289"/>
              <a:gd name="connsiteY77" fmla="*/ 664492 h 708673"/>
              <a:gd name="connsiteX78" fmla="*/ 1116976 w 1141289"/>
              <a:gd name="connsiteY78" fmla="*/ 658858 h 708673"/>
              <a:gd name="connsiteX79" fmla="*/ 1118458 w 1141289"/>
              <a:gd name="connsiteY79" fmla="*/ 651742 h 708673"/>
              <a:gd name="connsiteX80" fmla="*/ 1125871 w 1141289"/>
              <a:gd name="connsiteY80" fmla="*/ 637509 h 708673"/>
              <a:gd name="connsiteX81" fmla="*/ 1132394 w 1141289"/>
              <a:gd name="connsiteY81" fmla="*/ 614381 h 708673"/>
              <a:gd name="connsiteX82" fmla="*/ 1133581 w 1141289"/>
              <a:gd name="connsiteY82" fmla="*/ 598962 h 708673"/>
              <a:gd name="connsiteX83" fmla="*/ 1138918 w 1141289"/>
              <a:gd name="connsiteY83" fmla="*/ 587398 h 708673"/>
              <a:gd name="connsiteX84" fmla="*/ 1138918 w 1141289"/>
              <a:gd name="connsiteY84" fmla="*/ 581171 h 708673"/>
              <a:gd name="connsiteX85" fmla="*/ 1137435 w 1141289"/>
              <a:gd name="connsiteY85" fmla="*/ 572869 h 708673"/>
              <a:gd name="connsiteX86" fmla="*/ 1133877 w 1141289"/>
              <a:gd name="connsiteY86" fmla="*/ 565752 h 708673"/>
              <a:gd name="connsiteX87" fmla="*/ 1123795 w 1141289"/>
              <a:gd name="connsiteY87" fmla="*/ 560712 h 708673"/>
              <a:gd name="connsiteX88" fmla="*/ 1122313 w 1141289"/>
              <a:gd name="connsiteY88" fmla="*/ 558636 h 708673"/>
              <a:gd name="connsiteX89" fmla="*/ 1121127 w 1141289"/>
              <a:gd name="connsiteY89" fmla="*/ 550334 h 708673"/>
              <a:gd name="connsiteX90" fmla="*/ 1124981 w 1141289"/>
              <a:gd name="connsiteY90" fmla="*/ 544700 h 708673"/>
              <a:gd name="connsiteX91" fmla="*/ 1125871 w 1141289"/>
              <a:gd name="connsiteY91" fmla="*/ 538769 h 708673"/>
              <a:gd name="connsiteX92" fmla="*/ 1124685 w 1141289"/>
              <a:gd name="connsiteY92" fmla="*/ 531653 h 708673"/>
              <a:gd name="connsiteX93" fmla="*/ 1118162 w 1141289"/>
              <a:gd name="connsiteY93" fmla="*/ 519199 h 708673"/>
              <a:gd name="connsiteX94" fmla="*/ 1114900 w 1141289"/>
              <a:gd name="connsiteY94" fmla="*/ 506449 h 708673"/>
              <a:gd name="connsiteX95" fmla="*/ 1136545 w 1141289"/>
              <a:gd name="connsiteY95" fmla="*/ 504670 h 708673"/>
              <a:gd name="connsiteX96" fmla="*/ 1134470 w 1141289"/>
              <a:gd name="connsiteY96" fmla="*/ 458414 h 708673"/>
              <a:gd name="connsiteX97" fmla="*/ 1132394 w 1141289"/>
              <a:gd name="connsiteY97" fmla="*/ 412454 h 708673"/>
              <a:gd name="connsiteX98" fmla="*/ 1128540 w 1141289"/>
              <a:gd name="connsiteY98" fmla="*/ 319941 h 708673"/>
              <a:gd name="connsiteX99" fmla="*/ 1126464 w 1141289"/>
              <a:gd name="connsiteY99" fmla="*/ 273684 h 708673"/>
              <a:gd name="connsiteX100" fmla="*/ 1124389 w 1141289"/>
              <a:gd name="connsiteY100" fmla="*/ 227428 h 708673"/>
              <a:gd name="connsiteX101" fmla="*/ 1122313 w 1141289"/>
              <a:gd name="connsiteY101" fmla="*/ 181468 h 708673"/>
              <a:gd name="connsiteX102" fmla="*/ 1120237 w 1141289"/>
              <a:gd name="connsiteY102" fmla="*/ 135211 h 708673"/>
              <a:gd name="connsiteX103" fmla="*/ 1108673 w 1141289"/>
              <a:gd name="connsiteY103" fmla="*/ 120386 h 708673"/>
              <a:gd name="connsiteX104" fmla="*/ 1084062 w 1141289"/>
              <a:gd name="connsiteY104" fmla="*/ 109118 h 708673"/>
              <a:gd name="connsiteX105" fmla="*/ 1077835 w 1141289"/>
              <a:gd name="connsiteY105" fmla="*/ 102002 h 708673"/>
              <a:gd name="connsiteX106" fmla="*/ 1065975 w 1141289"/>
              <a:gd name="connsiteY106" fmla="*/ 83914 h 708673"/>
              <a:gd name="connsiteX107" fmla="*/ 1061231 w 1141289"/>
              <a:gd name="connsiteY107" fmla="*/ 76205 h 708673"/>
              <a:gd name="connsiteX108" fmla="*/ 1060044 w 1141289"/>
              <a:gd name="connsiteY108" fmla="*/ 69978 h 708673"/>
              <a:gd name="connsiteX109" fmla="*/ 1065085 w 1141289"/>
              <a:gd name="connsiteY109" fmla="*/ 63158 h 708673"/>
              <a:gd name="connsiteX110" fmla="*/ 1085841 w 1141289"/>
              <a:gd name="connsiteY110" fmla="*/ 42402 h 708673"/>
              <a:gd name="connsiteX111" fmla="*/ 1092365 w 1141289"/>
              <a:gd name="connsiteY111" fmla="*/ 32913 h 708673"/>
              <a:gd name="connsiteX112" fmla="*/ 1095330 w 1141289"/>
              <a:gd name="connsiteY112" fmla="*/ 24018 h 708673"/>
              <a:gd name="connsiteX113" fmla="*/ 1098591 w 1141289"/>
              <a:gd name="connsiteY113" fmla="*/ 3558 h 70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141289" h="708673">
                <a:moveTo>
                  <a:pt x="1098591" y="3558"/>
                </a:moveTo>
                <a:lnTo>
                  <a:pt x="1065085" y="5041"/>
                </a:lnTo>
                <a:lnTo>
                  <a:pt x="1031579" y="6227"/>
                </a:lnTo>
                <a:lnTo>
                  <a:pt x="998369" y="7413"/>
                </a:lnTo>
                <a:lnTo>
                  <a:pt x="931653" y="9489"/>
                </a:lnTo>
                <a:lnTo>
                  <a:pt x="864937" y="10971"/>
                </a:lnTo>
                <a:lnTo>
                  <a:pt x="831431" y="11564"/>
                </a:lnTo>
                <a:lnTo>
                  <a:pt x="798221" y="12157"/>
                </a:lnTo>
                <a:lnTo>
                  <a:pt x="764715" y="12750"/>
                </a:lnTo>
                <a:lnTo>
                  <a:pt x="697999" y="13343"/>
                </a:lnTo>
                <a:lnTo>
                  <a:pt x="664492" y="13640"/>
                </a:lnTo>
                <a:lnTo>
                  <a:pt x="630986" y="13640"/>
                </a:lnTo>
                <a:lnTo>
                  <a:pt x="564270" y="13640"/>
                </a:lnTo>
                <a:lnTo>
                  <a:pt x="497554" y="13343"/>
                </a:lnTo>
                <a:lnTo>
                  <a:pt x="464047" y="13047"/>
                </a:lnTo>
                <a:lnTo>
                  <a:pt x="430541" y="12454"/>
                </a:lnTo>
                <a:lnTo>
                  <a:pt x="363825" y="11268"/>
                </a:lnTo>
                <a:lnTo>
                  <a:pt x="330319" y="10378"/>
                </a:lnTo>
                <a:lnTo>
                  <a:pt x="297109" y="9489"/>
                </a:lnTo>
                <a:lnTo>
                  <a:pt x="263603" y="8599"/>
                </a:lnTo>
                <a:lnTo>
                  <a:pt x="230096" y="7709"/>
                </a:lnTo>
                <a:lnTo>
                  <a:pt x="196590" y="6523"/>
                </a:lnTo>
                <a:lnTo>
                  <a:pt x="165159" y="5634"/>
                </a:lnTo>
                <a:lnTo>
                  <a:pt x="131950" y="4448"/>
                </a:lnTo>
                <a:lnTo>
                  <a:pt x="98443" y="2965"/>
                </a:lnTo>
                <a:lnTo>
                  <a:pt x="65233" y="1483"/>
                </a:lnTo>
                <a:lnTo>
                  <a:pt x="32024" y="0"/>
                </a:lnTo>
                <a:lnTo>
                  <a:pt x="29948" y="47739"/>
                </a:lnTo>
                <a:lnTo>
                  <a:pt x="27873" y="95478"/>
                </a:lnTo>
                <a:lnTo>
                  <a:pt x="25797" y="143217"/>
                </a:lnTo>
                <a:lnTo>
                  <a:pt x="23721" y="190956"/>
                </a:lnTo>
                <a:lnTo>
                  <a:pt x="23721" y="191549"/>
                </a:lnTo>
                <a:lnTo>
                  <a:pt x="23721" y="192439"/>
                </a:lnTo>
                <a:lnTo>
                  <a:pt x="23721" y="193032"/>
                </a:lnTo>
                <a:lnTo>
                  <a:pt x="23721" y="193625"/>
                </a:lnTo>
                <a:lnTo>
                  <a:pt x="22535" y="193625"/>
                </a:lnTo>
                <a:lnTo>
                  <a:pt x="21349" y="193625"/>
                </a:lnTo>
                <a:lnTo>
                  <a:pt x="20163" y="193625"/>
                </a:lnTo>
                <a:lnTo>
                  <a:pt x="18977" y="193625"/>
                </a:lnTo>
                <a:lnTo>
                  <a:pt x="14233" y="296516"/>
                </a:lnTo>
                <a:lnTo>
                  <a:pt x="11861" y="347813"/>
                </a:lnTo>
                <a:lnTo>
                  <a:pt x="9489" y="399111"/>
                </a:lnTo>
                <a:lnTo>
                  <a:pt x="7116" y="450408"/>
                </a:lnTo>
                <a:lnTo>
                  <a:pt x="4744" y="501705"/>
                </a:lnTo>
                <a:lnTo>
                  <a:pt x="0" y="604596"/>
                </a:lnTo>
                <a:lnTo>
                  <a:pt x="51890" y="606968"/>
                </a:lnTo>
                <a:lnTo>
                  <a:pt x="104077" y="609044"/>
                </a:lnTo>
                <a:lnTo>
                  <a:pt x="155967" y="611119"/>
                </a:lnTo>
                <a:lnTo>
                  <a:pt x="208154" y="612898"/>
                </a:lnTo>
                <a:lnTo>
                  <a:pt x="260341" y="614381"/>
                </a:lnTo>
                <a:lnTo>
                  <a:pt x="312528" y="615864"/>
                </a:lnTo>
                <a:lnTo>
                  <a:pt x="364714" y="617050"/>
                </a:lnTo>
                <a:lnTo>
                  <a:pt x="416605" y="617939"/>
                </a:lnTo>
                <a:lnTo>
                  <a:pt x="468792" y="618532"/>
                </a:lnTo>
                <a:lnTo>
                  <a:pt x="520978" y="618829"/>
                </a:lnTo>
                <a:lnTo>
                  <a:pt x="573165" y="619125"/>
                </a:lnTo>
                <a:lnTo>
                  <a:pt x="625352" y="619125"/>
                </a:lnTo>
                <a:lnTo>
                  <a:pt x="677539" y="618829"/>
                </a:lnTo>
                <a:lnTo>
                  <a:pt x="729726" y="618532"/>
                </a:lnTo>
                <a:lnTo>
                  <a:pt x="781913" y="617939"/>
                </a:lnTo>
                <a:lnTo>
                  <a:pt x="841512" y="617050"/>
                </a:lnTo>
                <a:lnTo>
                  <a:pt x="887176" y="646701"/>
                </a:lnTo>
                <a:lnTo>
                  <a:pt x="914455" y="655597"/>
                </a:lnTo>
                <a:lnTo>
                  <a:pt x="926909" y="646405"/>
                </a:lnTo>
                <a:lnTo>
                  <a:pt x="954485" y="640474"/>
                </a:lnTo>
                <a:lnTo>
                  <a:pt x="996887" y="637806"/>
                </a:lnTo>
                <a:lnTo>
                  <a:pt x="1023870" y="641067"/>
                </a:lnTo>
                <a:lnTo>
                  <a:pt x="1035434" y="650556"/>
                </a:lnTo>
                <a:lnTo>
                  <a:pt x="1057673" y="660638"/>
                </a:lnTo>
                <a:lnTo>
                  <a:pt x="1090586" y="671312"/>
                </a:lnTo>
                <a:lnTo>
                  <a:pt x="1110749" y="683766"/>
                </a:lnTo>
                <a:lnTo>
                  <a:pt x="1117865" y="697702"/>
                </a:lnTo>
                <a:lnTo>
                  <a:pt x="1129429" y="706301"/>
                </a:lnTo>
                <a:lnTo>
                  <a:pt x="1141290" y="708673"/>
                </a:lnTo>
                <a:lnTo>
                  <a:pt x="1136842" y="691772"/>
                </a:lnTo>
                <a:lnTo>
                  <a:pt x="1132394" y="684359"/>
                </a:lnTo>
                <a:lnTo>
                  <a:pt x="1131505" y="678428"/>
                </a:lnTo>
                <a:lnTo>
                  <a:pt x="1118162" y="664492"/>
                </a:lnTo>
                <a:lnTo>
                  <a:pt x="1116976" y="658858"/>
                </a:lnTo>
                <a:lnTo>
                  <a:pt x="1118458" y="651742"/>
                </a:lnTo>
                <a:lnTo>
                  <a:pt x="1125871" y="637509"/>
                </a:lnTo>
                <a:lnTo>
                  <a:pt x="1132394" y="614381"/>
                </a:lnTo>
                <a:lnTo>
                  <a:pt x="1133581" y="598962"/>
                </a:lnTo>
                <a:lnTo>
                  <a:pt x="1138918" y="587398"/>
                </a:lnTo>
                <a:lnTo>
                  <a:pt x="1138918" y="581171"/>
                </a:lnTo>
                <a:lnTo>
                  <a:pt x="1137435" y="572869"/>
                </a:lnTo>
                <a:lnTo>
                  <a:pt x="1133877" y="565752"/>
                </a:lnTo>
                <a:lnTo>
                  <a:pt x="1123795" y="560712"/>
                </a:lnTo>
                <a:lnTo>
                  <a:pt x="1122313" y="558636"/>
                </a:lnTo>
                <a:lnTo>
                  <a:pt x="1121127" y="550334"/>
                </a:lnTo>
                <a:lnTo>
                  <a:pt x="1124981" y="544700"/>
                </a:lnTo>
                <a:lnTo>
                  <a:pt x="1125871" y="538769"/>
                </a:lnTo>
                <a:lnTo>
                  <a:pt x="1124685" y="531653"/>
                </a:lnTo>
                <a:lnTo>
                  <a:pt x="1118162" y="519199"/>
                </a:lnTo>
                <a:lnTo>
                  <a:pt x="1114900" y="506449"/>
                </a:lnTo>
                <a:lnTo>
                  <a:pt x="1136545" y="504670"/>
                </a:lnTo>
                <a:lnTo>
                  <a:pt x="1134470" y="458414"/>
                </a:lnTo>
                <a:lnTo>
                  <a:pt x="1132394" y="412454"/>
                </a:lnTo>
                <a:lnTo>
                  <a:pt x="1128540" y="319941"/>
                </a:lnTo>
                <a:lnTo>
                  <a:pt x="1126464" y="273684"/>
                </a:lnTo>
                <a:lnTo>
                  <a:pt x="1124389" y="227428"/>
                </a:lnTo>
                <a:lnTo>
                  <a:pt x="1122313" y="181468"/>
                </a:lnTo>
                <a:lnTo>
                  <a:pt x="1120237" y="135211"/>
                </a:lnTo>
                <a:lnTo>
                  <a:pt x="1108673" y="120386"/>
                </a:lnTo>
                <a:lnTo>
                  <a:pt x="1084062" y="109118"/>
                </a:lnTo>
                <a:lnTo>
                  <a:pt x="1077835" y="102002"/>
                </a:lnTo>
                <a:lnTo>
                  <a:pt x="1065975" y="83914"/>
                </a:lnTo>
                <a:lnTo>
                  <a:pt x="1061231" y="76205"/>
                </a:lnTo>
                <a:lnTo>
                  <a:pt x="1060044" y="69978"/>
                </a:lnTo>
                <a:lnTo>
                  <a:pt x="1065085" y="63158"/>
                </a:lnTo>
                <a:lnTo>
                  <a:pt x="1085841" y="42402"/>
                </a:lnTo>
                <a:lnTo>
                  <a:pt x="1092365" y="32913"/>
                </a:lnTo>
                <a:lnTo>
                  <a:pt x="1095330" y="24018"/>
                </a:lnTo>
                <a:lnTo>
                  <a:pt x="1098591" y="3558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F5473B5-8F5B-2AF9-AF81-3C9956A7B2BB}"/>
              </a:ext>
            </a:extLst>
          </p:cNvPr>
          <p:cNvSpPr/>
          <p:nvPr/>
        </p:nvSpPr>
        <p:spPr>
          <a:xfrm>
            <a:off x="6944310" y="4276241"/>
            <a:ext cx="1208999" cy="500763"/>
          </a:xfrm>
          <a:custGeom>
            <a:avLst/>
            <a:gdLst>
              <a:gd name="connsiteX0" fmla="*/ 1046998 w 1370199"/>
              <a:gd name="connsiteY0" fmla="*/ 70274 h 567531"/>
              <a:gd name="connsiteX1" fmla="*/ 1045811 w 1370199"/>
              <a:gd name="connsiteY1" fmla="*/ 71164 h 567531"/>
              <a:gd name="connsiteX2" fmla="*/ 1044625 w 1370199"/>
              <a:gd name="connsiteY2" fmla="*/ 71757 h 567531"/>
              <a:gd name="connsiteX3" fmla="*/ 1042253 w 1370199"/>
              <a:gd name="connsiteY3" fmla="*/ 73239 h 567531"/>
              <a:gd name="connsiteX4" fmla="*/ 1041067 w 1370199"/>
              <a:gd name="connsiteY4" fmla="*/ 73832 h 567531"/>
              <a:gd name="connsiteX5" fmla="*/ 1039881 w 1370199"/>
              <a:gd name="connsiteY5" fmla="*/ 74425 h 567531"/>
              <a:gd name="connsiteX6" fmla="*/ 1038695 w 1370199"/>
              <a:gd name="connsiteY6" fmla="*/ 75315 h 567531"/>
              <a:gd name="connsiteX7" fmla="*/ 1037509 w 1370199"/>
              <a:gd name="connsiteY7" fmla="*/ 75908 h 567531"/>
              <a:gd name="connsiteX8" fmla="*/ 980875 w 1370199"/>
              <a:gd name="connsiteY8" fmla="*/ 84804 h 567531"/>
              <a:gd name="connsiteX9" fmla="*/ 924240 w 1370199"/>
              <a:gd name="connsiteY9" fmla="*/ 93699 h 567531"/>
              <a:gd name="connsiteX10" fmla="*/ 867605 w 1370199"/>
              <a:gd name="connsiteY10" fmla="*/ 102298 h 567531"/>
              <a:gd name="connsiteX11" fmla="*/ 810971 w 1370199"/>
              <a:gd name="connsiteY11" fmla="*/ 110600 h 567531"/>
              <a:gd name="connsiteX12" fmla="*/ 754337 w 1370199"/>
              <a:gd name="connsiteY12" fmla="*/ 118606 h 567531"/>
              <a:gd name="connsiteX13" fmla="*/ 697702 w 1370199"/>
              <a:gd name="connsiteY13" fmla="*/ 126316 h 567531"/>
              <a:gd name="connsiteX14" fmla="*/ 640771 w 1370199"/>
              <a:gd name="connsiteY14" fmla="*/ 134025 h 567531"/>
              <a:gd name="connsiteX15" fmla="*/ 583840 w 1370199"/>
              <a:gd name="connsiteY15" fmla="*/ 141438 h 567531"/>
              <a:gd name="connsiteX16" fmla="*/ 529577 w 1370199"/>
              <a:gd name="connsiteY16" fmla="*/ 151223 h 567531"/>
              <a:gd name="connsiteX17" fmla="*/ 475611 w 1370199"/>
              <a:gd name="connsiteY17" fmla="*/ 160712 h 567531"/>
              <a:gd name="connsiteX18" fmla="*/ 421349 w 1370199"/>
              <a:gd name="connsiteY18" fmla="*/ 170200 h 567531"/>
              <a:gd name="connsiteX19" fmla="*/ 367086 w 1370199"/>
              <a:gd name="connsiteY19" fmla="*/ 179392 h 567531"/>
              <a:gd name="connsiteX20" fmla="*/ 361453 w 1370199"/>
              <a:gd name="connsiteY20" fmla="*/ 173758 h 567531"/>
              <a:gd name="connsiteX21" fmla="*/ 346924 w 1370199"/>
              <a:gd name="connsiteY21" fmla="*/ 174351 h 567531"/>
              <a:gd name="connsiteX22" fmla="*/ 324685 w 1370199"/>
              <a:gd name="connsiteY22" fmla="*/ 175241 h 567531"/>
              <a:gd name="connsiteX23" fmla="*/ 323795 w 1370199"/>
              <a:gd name="connsiteY23" fmla="*/ 175241 h 567531"/>
              <a:gd name="connsiteX24" fmla="*/ 332987 w 1370199"/>
              <a:gd name="connsiteY24" fmla="*/ 195107 h 567531"/>
              <a:gd name="connsiteX25" fmla="*/ 335359 w 1370199"/>
              <a:gd name="connsiteY25" fmla="*/ 213195 h 567531"/>
              <a:gd name="connsiteX26" fmla="*/ 334766 w 1370199"/>
              <a:gd name="connsiteY26" fmla="*/ 213491 h 567531"/>
              <a:gd name="connsiteX27" fmla="*/ 309266 w 1370199"/>
              <a:gd name="connsiteY27" fmla="*/ 217346 h 567531"/>
              <a:gd name="connsiteX28" fmla="*/ 280801 w 1370199"/>
              <a:gd name="connsiteY28" fmla="*/ 221201 h 567531"/>
              <a:gd name="connsiteX29" fmla="*/ 252631 w 1370199"/>
              <a:gd name="connsiteY29" fmla="*/ 225055 h 567531"/>
              <a:gd name="connsiteX30" fmla="*/ 195700 w 1370199"/>
              <a:gd name="connsiteY30" fmla="*/ 232765 h 567531"/>
              <a:gd name="connsiteX31" fmla="*/ 139066 w 1370199"/>
              <a:gd name="connsiteY31" fmla="*/ 240178 h 567531"/>
              <a:gd name="connsiteX32" fmla="*/ 106449 w 1370199"/>
              <a:gd name="connsiteY32" fmla="*/ 244329 h 567531"/>
              <a:gd name="connsiteX33" fmla="*/ 106153 w 1370199"/>
              <a:gd name="connsiteY33" fmla="*/ 244922 h 567531"/>
              <a:gd name="connsiteX34" fmla="*/ 103187 w 1370199"/>
              <a:gd name="connsiteY34" fmla="*/ 246998 h 567531"/>
              <a:gd name="connsiteX35" fmla="*/ 100519 w 1370199"/>
              <a:gd name="connsiteY35" fmla="*/ 245515 h 567531"/>
              <a:gd name="connsiteX36" fmla="*/ 100222 w 1370199"/>
              <a:gd name="connsiteY36" fmla="*/ 244626 h 567531"/>
              <a:gd name="connsiteX37" fmla="*/ 88658 w 1370199"/>
              <a:gd name="connsiteY37" fmla="*/ 246405 h 567531"/>
              <a:gd name="connsiteX38" fmla="*/ 93106 w 1370199"/>
              <a:gd name="connsiteY38" fmla="*/ 261230 h 567531"/>
              <a:gd name="connsiteX39" fmla="*/ 91920 w 1370199"/>
              <a:gd name="connsiteY39" fmla="*/ 272498 h 567531"/>
              <a:gd name="connsiteX40" fmla="*/ 84210 w 1370199"/>
              <a:gd name="connsiteY40" fmla="*/ 277835 h 567531"/>
              <a:gd name="connsiteX41" fmla="*/ 83914 w 1370199"/>
              <a:gd name="connsiteY41" fmla="*/ 284062 h 567531"/>
              <a:gd name="connsiteX42" fmla="*/ 89251 w 1370199"/>
              <a:gd name="connsiteY42" fmla="*/ 290289 h 567531"/>
              <a:gd name="connsiteX43" fmla="*/ 89547 w 1370199"/>
              <a:gd name="connsiteY43" fmla="*/ 293551 h 567531"/>
              <a:gd name="connsiteX44" fmla="*/ 88065 w 1370199"/>
              <a:gd name="connsiteY44" fmla="*/ 296516 h 567531"/>
              <a:gd name="connsiteX45" fmla="*/ 82728 w 1370199"/>
              <a:gd name="connsiteY45" fmla="*/ 297998 h 567531"/>
              <a:gd name="connsiteX46" fmla="*/ 78577 w 1370199"/>
              <a:gd name="connsiteY46" fmla="*/ 300074 h 567531"/>
              <a:gd name="connsiteX47" fmla="*/ 75908 w 1370199"/>
              <a:gd name="connsiteY47" fmla="*/ 306004 h 567531"/>
              <a:gd name="connsiteX48" fmla="*/ 83914 w 1370199"/>
              <a:gd name="connsiteY48" fmla="*/ 315789 h 567531"/>
              <a:gd name="connsiteX49" fmla="*/ 83914 w 1370199"/>
              <a:gd name="connsiteY49" fmla="*/ 329133 h 567531"/>
              <a:gd name="connsiteX50" fmla="*/ 76501 w 1370199"/>
              <a:gd name="connsiteY50" fmla="*/ 345441 h 567531"/>
              <a:gd name="connsiteX51" fmla="*/ 75908 w 1370199"/>
              <a:gd name="connsiteY51" fmla="*/ 351371 h 567531"/>
              <a:gd name="connsiteX52" fmla="*/ 75611 w 1370199"/>
              <a:gd name="connsiteY52" fmla="*/ 355226 h 567531"/>
              <a:gd name="connsiteX53" fmla="*/ 79763 w 1370199"/>
              <a:gd name="connsiteY53" fmla="*/ 362935 h 567531"/>
              <a:gd name="connsiteX54" fmla="*/ 80356 w 1370199"/>
              <a:gd name="connsiteY54" fmla="*/ 367680 h 567531"/>
              <a:gd name="connsiteX55" fmla="*/ 77983 w 1370199"/>
              <a:gd name="connsiteY55" fmla="*/ 370645 h 567531"/>
              <a:gd name="connsiteX56" fmla="*/ 72350 w 1370199"/>
              <a:gd name="connsiteY56" fmla="*/ 373017 h 567531"/>
              <a:gd name="connsiteX57" fmla="*/ 68495 w 1370199"/>
              <a:gd name="connsiteY57" fmla="*/ 375686 h 567531"/>
              <a:gd name="connsiteX58" fmla="*/ 68198 w 1370199"/>
              <a:gd name="connsiteY58" fmla="*/ 379244 h 567531"/>
              <a:gd name="connsiteX59" fmla="*/ 68198 w 1370199"/>
              <a:gd name="connsiteY59" fmla="*/ 380726 h 567531"/>
              <a:gd name="connsiteX60" fmla="*/ 68791 w 1370199"/>
              <a:gd name="connsiteY60" fmla="*/ 384581 h 567531"/>
              <a:gd name="connsiteX61" fmla="*/ 69978 w 1370199"/>
              <a:gd name="connsiteY61" fmla="*/ 388139 h 567531"/>
              <a:gd name="connsiteX62" fmla="*/ 67902 w 1370199"/>
              <a:gd name="connsiteY62" fmla="*/ 392884 h 567531"/>
              <a:gd name="connsiteX63" fmla="*/ 50111 w 1370199"/>
              <a:gd name="connsiteY63" fmla="*/ 406523 h 567531"/>
              <a:gd name="connsiteX64" fmla="*/ 43588 w 1370199"/>
              <a:gd name="connsiteY64" fmla="*/ 422239 h 567531"/>
              <a:gd name="connsiteX65" fmla="*/ 48332 w 1370199"/>
              <a:gd name="connsiteY65" fmla="*/ 439733 h 567531"/>
              <a:gd name="connsiteX66" fmla="*/ 43588 w 1370199"/>
              <a:gd name="connsiteY66" fmla="*/ 458710 h 567531"/>
              <a:gd name="connsiteX67" fmla="*/ 29058 w 1370199"/>
              <a:gd name="connsiteY67" fmla="*/ 478873 h 567531"/>
              <a:gd name="connsiteX68" fmla="*/ 24314 w 1370199"/>
              <a:gd name="connsiteY68" fmla="*/ 500222 h 567531"/>
              <a:gd name="connsiteX69" fmla="*/ 29058 w 1370199"/>
              <a:gd name="connsiteY69" fmla="*/ 522461 h 567531"/>
              <a:gd name="connsiteX70" fmla="*/ 22831 w 1370199"/>
              <a:gd name="connsiteY70" fmla="*/ 541734 h 567531"/>
              <a:gd name="connsiteX71" fmla="*/ 5337 w 1370199"/>
              <a:gd name="connsiteY71" fmla="*/ 557746 h 567531"/>
              <a:gd name="connsiteX72" fmla="*/ 0 w 1370199"/>
              <a:gd name="connsiteY72" fmla="*/ 566938 h 567531"/>
              <a:gd name="connsiteX73" fmla="*/ 0 w 1370199"/>
              <a:gd name="connsiteY73" fmla="*/ 567531 h 567531"/>
              <a:gd name="connsiteX74" fmla="*/ 42995 w 1370199"/>
              <a:gd name="connsiteY74" fmla="*/ 562491 h 567531"/>
              <a:gd name="connsiteX75" fmla="*/ 87472 w 1370199"/>
              <a:gd name="connsiteY75" fmla="*/ 557153 h 567531"/>
              <a:gd name="connsiteX76" fmla="*/ 131950 w 1370199"/>
              <a:gd name="connsiteY76" fmla="*/ 551816 h 567531"/>
              <a:gd name="connsiteX77" fmla="*/ 176427 w 1370199"/>
              <a:gd name="connsiteY77" fmla="*/ 546182 h 567531"/>
              <a:gd name="connsiteX78" fmla="*/ 220904 w 1370199"/>
              <a:gd name="connsiteY78" fmla="*/ 540252 h 567531"/>
              <a:gd name="connsiteX79" fmla="*/ 265382 w 1370199"/>
              <a:gd name="connsiteY79" fmla="*/ 534322 h 567531"/>
              <a:gd name="connsiteX80" fmla="*/ 309859 w 1370199"/>
              <a:gd name="connsiteY80" fmla="*/ 528391 h 567531"/>
              <a:gd name="connsiteX81" fmla="*/ 355226 w 1370199"/>
              <a:gd name="connsiteY81" fmla="*/ 522165 h 567531"/>
              <a:gd name="connsiteX82" fmla="*/ 351964 w 1370199"/>
              <a:gd name="connsiteY82" fmla="*/ 520089 h 567531"/>
              <a:gd name="connsiteX83" fmla="*/ 349592 w 1370199"/>
              <a:gd name="connsiteY83" fmla="*/ 518013 h 567531"/>
              <a:gd name="connsiteX84" fmla="*/ 351668 w 1370199"/>
              <a:gd name="connsiteY84" fmla="*/ 517420 h 567531"/>
              <a:gd name="connsiteX85" fmla="*/ 378651 w 1370199"/>
              <a:gd name="connsiteY85" fmla="*/ 513862 h 567531"/>
              <a:gd name="connsiteX86" fmla="*/ 405337 w 1370199"/>
              <a:gd name="connsiteY86" fmla="*/ 510304 h 567531"/>
              <a:gd name="connsiteX87" fmla="*/ 459007 w 1370199"/>
              <a:gd name="connsiteY87" fmla="*/ 503187 h 567531"/>
              <a:gd name="connsiteX88" fmla="*/ 485990 w 1370199"/>
              <a:gd name="connsiteY88" fmla="*/ 499333 h 567531"/>
              <a:gd name="connsiteX89" fmla="*/ 512676 w 1370199"/>
              <a:gd name="connsiteY89" fmla="*/ 495478 h 567531"/>
              <a:gd name="connsiteX90" fmla="*/ 539659 w 1370199"/>
              <a:gd name="connsiteY90" fmla="*/ 491623 h 567531"/>
              <a:gd name="connsiteX91" fmla="*/ 566345 w 1370199"/>
              <a:gd name="connsiteY91" fmla="*/ 487769 h 567531"/>
              <a:gd name="connsiteX92" fmla="*/ 593032 w 1370199"/>
              <a:gd name="connsiteY92" fmla="*/ 483914 h 567531"/>
              <a:gd name="connsiteX93" fmla="*/ 620014 w 1370199"/>
              <a:gd name="connsiteY93" fmla="*/ 480059 h 567531"/>
              <a:gd name="connsiteX94" fmla="*/ 646701 w 1370199"/>
              <a:gd name="connsiteY94" fmla="*/ 476204 h 567531"/>
              <a:gd name="connsiteX95" fmla="*/ 673387 w 1370199"/>
              <a:gd name="connsiteY95" fmla="*/ 472053 h 567531"/>
              <a:gd name="connsiteX96" fmla="*/ 700074 w 1370199"/>
              <a:gd name="connsiteY96" fmla="*/ 467902 h 567531"/>
              <a:gd name="connsiteX97" fmla="*/ 753743 w 1370199"/>
              <a:gd name="connsiteY97" fmla="*/ 459600 h 567531"/>
              <a:gd name="connsiteX98" fmla="*/ 780430 w 1370199"/>
              <a:gd name="connsiteY98" fmla="*/ 455448 h 567531"/>
              <a:gd name="connsiteX99" fmla="*/ 834396 w 1370199"/>
              <a:gd name="connsiteY99" fmla="*/ 446553 h 567531"/>
              <a:gd name="connsiteX100" fmla="*/ 888361 w 1370199"/>
              <a:gd name="connsiteY100" fmla="*/ 437361 h 567531"/>
              <a:gd name="connsiteX101" fmla="*/ 942328 w 1370199"/>
              <a:gd name="connsiteY101" fmla="*/ 428169 h 567531"/>
              <a:gd name="connsiteX102" fmla="*/ 996293 w 1370199"/>
              <a:gd name="connsiteY102" fmla="*/ 418680 h 567531"/>
              <a:gd name="connsiteX103" fmla="*/ 995107 w 1370199"/>
              <a:gd name="connsiteY103" fmla="*/ 374203 h 567531"/>
              <a:gd name="connsiteX104" fmla="*/ 997776 w 1370199"/>
              <a:gd name="connsiteY104" fmla="*/ 363528 h 567531"/>
              <a:gd name="connsiteX105" fmla="*/ 1001927 w 1370199"/>
              <a:gd name="connsiteY105" fmla="*/ 360267 h 567531"/>
              <a:gd name="connsiteX106" fmla="*/ 1019125 w 1370199"/>
              <a:gd name="connsiteY106" fmla="*/ 357005 h 567531"/>
              <a:gd name="connsiteX107" fmla="*/ 1029207 w 1370199"/>
              <a:gd name="connsiteY107" fmla="*/ 349889 h 567531"/>
              <a:gd name="connsiteX108" fmla="*/ 1034544 w 1370199"/>
              <a:gd name="connsiteY108" fmla="*/ 322016 h 567531"/>
              <a:gd name="connsiteX109" fmla="*/ 1052632 w 1370199"/>
              <a:gd name="connsiteY109" fmla="*/ 297405 h 567531"/>
              <a:gd name="connsiteX110" fmla="*/ 1061527 w 1370199"/>
              <a:gd name="connsiteY110" fmla="*/ 290289 h 567531"/>
              <a:gd name="connsiteX111" fmla="*/ 1075463 w 1370199"/>
              <a:gd name="connsiteY111" fmla="*/ 283469 h 567531"/>
              <a:gd name="connsiteX112" fmla="*/ 1109266 w 1370199"/>
              <a:gd name="connsiteY112" fmla="*/ 271608 h 567531"/>
              <a:gd name="connsiteX113" fmla="*/ 1142772 w 1370199"/>
              <a:gd name="connsiteY113" fmla="*/ 244329 h 567531"/>
              <a:gd name="connsiteX114" fmla="*/ 1166197 w 1370199"/>
              <a:gd name="connsiteY114" fmla="*/ 220015 h 567531"/>
              <a:gd name="connsiteX115" fmla="*/ 1186656 w 1370199"/>
              <a:gd name="connsiteY115" fmla="*/ 210526 h 567531"/>
              <a:gd name="connsiteX116" fmla="*/ 1191994 w 1370199"/>
              <a:gd name="connsiteY116" fmla="*/ 202224 h 567531"/>
              <a:gd name="connsiteX117" fmla="*/ 1194959 w 1370199"/>
              <a:gd name="connsiteY117" fmla="*/ 192142 h 567531"/>
              <a:gd name="connsiteX118" fmla="*/ 1195552 w 1370199"/>
              <a:gd name="connsiteY118" fmla="*/ 179392 h 567531"/>
              <a:gd name="connsiteX119" fmla="*/ 1197331 w 1370199"/>
              <a:gd name="connsiteY119" fmla="*/ 176427 h 567531"/>
              <a:gd name="connsiteX120" fmla="*/ 1209785 w 1370199"/>
              <a:gd name="connsiteY120" fmla="*/ 174648 h 567531"/>
              <a:gd name="connsiteX121" fmla="*/ 1217198 w 1370199"/>
              <a:gd name="connsiteY121" fmla="*/ 162194 h 567531"/>
              <a:gd name="connsiteX122" fmla="*/ 1225204 w 1370199"/>
              <a:gd name="connsiteY122" fmla="*/ 154188 h 567531"/>
              <a:gd name="connsiteX123" fmla="*/ 1233506 w 1370199"/>
              <a:gd name="connsiteY123" fmla="*/ 148851 h 567531"/>
              <a:gd name="connsiteX124" fmla="*/ 1238844 w 1370199"/>
              <a:gd name="connsiteY124" fmla="*/ 147665 h 567531"/>
              <a:gd name="connsiteX125" fmla="*/ 1241512 w 1370199"/>
              <a:gd name="connsiteY125" fmla="*/ 150334 h 567531"/>
              <a:gd name="connsiteX126" fmla="*/ 1244774 w 1370199"/>
              <a:gd name="connsiteY126" fmla="*/ 159229 h 567531"/>
              <a:gd name="connsiteX127" fmla="*/ 1247442 w 1370199"/>
              <a:gd name="connsiteY127" fmla="*/ 161898 h 567531"/>
              <a:gd name="connsiteX128" fmla="*/ 1251297 w 1370199"/>
              <a:gd name="connsiteY128" fmla="*/ 161305 h 567531"/>
              <a:gd name="connsiteX129" fmla="*/ 1256042 w 1370199"/>
              <a:gd name="connsiteY129" fmla="*/ 158043 h 567531"/>
              <a:gd name="connsiteX130" fmla="*/ 1261675 w 1370199"/>
              <a:gd name="connsiteY130" fmla="*/ 150630 h 567531"/>
              <a:gd name="connsiteX131" fmla="*/ 1276204 w 1370199"/>
              <a:gd name="connsiteY131" fmla="*/ 128688 h 567531"/>
              <a:gd name="connsiteX132" fmla="*/ 1286583 w 1370199"/>
              <a:gd name="connsiteY132" fmla="*/ 119199 h 567531"/>
              <a:gd name="connsiteX133" fmla="*/ 1304077 w 1370199"/>
              <a:gd name="connsiteY133" fmla="*/ 111193 h 567531"/>
              <a:gd name="connsiteX134" fmla="*/ 1319199 w 1370199"/>
              <a:gd name="connsiteY134" fmla="*/ 118013 h 567531"/>
              <a:gd name="connsiteX135" fmla="*/ 1326612 w 1370199"/>
              <a:gd name="connsiteY135" fmla="*/ 112972 h 567531"/>
              <a:gd name="connsiteX136" fmla="*/ 1342327 w 1370199"/>
              <a:gd name="connsiteY136" fmla="*/ 70571 h 567531"/>
              <a:gd name="connsiteX137" fmla="*/ 1350333 w 1370199"/>
              <a:gd name="connsiteY137" fmla="*/ 61972 h 567531"/>
              <a:gd name="connsiteX138" fmla="*/ 1356857 w 1370199"/>
              <a:gd name="connsiteY138" fmla="*/ 57821 h 567531"/>
              <a:gd name="connsiteX139" fmla="*/ 1368717 w 1370199"/>
              <a:gd name="connsiteY139" fmla="*/ 54559 h 567531"/>
              <a:gd name="connsiteX140" fmla="*/ 1366642 w 1370199"/>
              <a:gd name="connsiteY140" fmla="*/ 44181 h 567531"/>
              <a:gd name="connsiteX141" fmla="*/ 1367531 w 1370199"/>
              <a:gd name="connsiteY141" fmla="*/ 27872 h 567531"/>
              <a:gd name="connsiteX142" fmla="*/ 1366049 w 1370199"/>
              <a:gd name="connsiteY142" fmla="*/ 17198 h 567531"/>
              <a:gd name="connsiteX143" fmla="*/ 1370200 w 1370199"/>
              <a:gd name="connsiteY143" fmla="*/ 0 h 567531"/>
              <a:gd name="connsiteX144" fmla="*/ 1347368 w 1370199"/>
              <a:gd name="connsiteY144" fmla="*/ 4151 h 567531"/>
              <a:gd name="connsiteX145" fmla="*/ 1330467 w 1370199"/>
              <a:gd name="connsiteY145" fmla="*/ 7116 h 567531"/>
              <a:gd name="connsiteX146" fmla="*/ 1323647 w 1370199"/>
              <a:gd name="connsiteY146" fmla="*/ 13047 h 567531"/>
              <a:gd name="connsiteX147" fmla="*/ 1289844 w 1370199"/>
              <a:gd name="connsiteY147" fmla="*/ 20459 h 567531"/>
              <a:gd name="connsiteX148" fmla="*/ 1262861 w 1370199"/>
              <a:gd name="connsiteY148" fmla="*/ 26093 h 567531"/>
              <a:gd name="connsiteX149" fmla="*/ 1217198 w 1370199"/>
              <a:gd name="connsiteY149" fmla="*/ 35582 h 567531"/>
              <a:gd name="connsiteX150" fmla="*/ 1161453 w 1370199"/>
              <a:gd name="connsiteY150" fmla="*/ 46849 h 567531"/>
              <a:gd name="connsiteX151" fmla="*/ 1083173 w 1370199"/>
              <a:gd name="connsiteY151" fmla="*/ 62565 h 567531"/>
              <a:gd name="connsiteX152" fmla="*/ 1046998 w 1370199"/>
              <a:gd name="connsiteY152" fmla="*/ 70274 h 567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370199" h="567531">
                <a:moveTo>
                  <a:pt x="1046998" y="70274"/>
                </a:moveTo>
                <a:lnTo>
                  <a:pt x="1045811" y="71164"/>
                </a:lnTo>
                <a:lnTo>
                  <a:pt x="1044625" y="71757"/>
                </a:lnTo>
                <a:lnTo>
                  <a:pt x="1042253" y="73239"/>
                </a:lnTo>
                <a:lnTo>
                  <a:pt x="1041067" y="73832"/>
                </a:lnTo>
                <a:lnTo>
                  <a:pt x="1039881" y="74425"/>
                </a:lnTo>
                <a:lnTo>
                  <a:pt x="1038695" y="75315"/>
                </a:lnTo>
                <a:lnTo>
                  <a:pt x="1037509" y="75908"/>
                </a:lnTo>
                <a:lnTo>
                  <a:pt x="980875" y="84804"/>
                </a:lnTo>
                <a:lnTo>
                  <a:pt x="924240" y="93699"/>
                </a:lnTo>
                <a:lnTo>
                  <a:pt x="867605" y="102298"/>
                </a:lnTo>
                <a:lnTo>
                  <a:pt x="810971" y="110600"/>
                </a:lnTo>
                <a:lnTo>
                  <a:pt x="754337" y="118606"/>
                </a:lnTo>
                <a:lnTo>
                  <a:pt x="697702" y="126316"/>
                </a:lnTo>
                <a:lnTo>
                  <a:pt x="640771" y="134025"/>
                </a:lnTo>
                <a:lnTo>
                  <a:pt x="583840" y="141438"/>
                </a:lnTo>
                <a:lnTo>
                  <a:pt x="529577" y="151223"/>
                </a:lnTo>
                <a:lnTo>
                  <a:pt x="475611" y="160712"/>
                </a:lnTo>
                <a:lnTo>
                  <a:pt x="421349" y="170200"/>
                </a:lnTo>
                <a:lnTo>
                  <a:pt x="367086" y="179392"/>
                </a:lnTo>
                <a:lnTo>
                  <a:pt x="361453" y="173758"/>
                </a:lnTo>
                <a:lnTo>
                  <a:pt x="346924" y="174351"/>
                </a:lnTo>
                <a:lnTo>
                  <a:pt x="324685" y="175241"/>
                </a:lnTo>
                <a:lnTo>
                  <a:pt x="323795" y="175241"/>
                </a:lnTo>
                <a:lnTo>
                  <a:pt x="332987" y="195107"/>
                </a:lnTo>
                <a:lnTo>
                  <a:pt x="335359" y="213195"/>
                </a:lnTo>
                <a:lnTo>
                  <a:pt x="334766" y="213491"/>
                </a:lnTo>
                <a:lnTo>
                  <a:pt x="309266" y="217346"/>
                </a:lnTo>
                <a:lnTo>
                  <a:pt x="280801" y="221201"/>
                </a:lnTo>
                <a:lnTo>
                  <a:pt x="252631" y="225055"/>
                </a:lnTo>
                <a:lnTo>
                  <a:pt x="195700" y="232765"/>
                </a:lnTo>
                <a:lnTo>
                  <a:pt x="139066" y="240178"/>
                </a:lnTo>
                <a:lnTo>
                  <a:pt x="106449" y="244329"/>
                </a:lnTo>
                <a:lnTo>
                  <a:pt x="106153" y="244922"/>
                </a:lnTo>
                <a:lnTo>
                  <a:pt x="103187" y="246998"/>
                </a:lnTo>
                <a:lnTo>
                  <a:pt x="100519" y="245515"/>
                </a:lnTo>
                <a:lnTo>
                  <a:pt x="100222" y="244626"/>
                </a:lnTo>
                <a:lnTo>
                  <a:pt x="88658" y="246405"/>
                </a:lnTo>
                <a:lnTo>
                  <a:pt x="93106" y="261230"/>
                </a:lnTo>
                <a:lnTo>
                  <a:pt x="91920" y="272498"/>
                </a:lnTo>
                <a:lnTo>
                  <a:pt x="84210" y="277835"/>
                </a:lnTo>
                <a:lnTo>
                  <a:pt x="83914" y="284062"/>
                </a:lnTo>
                <a:lnTo>
                  <a:pt x="89251" y="290289"/>
                </a:lnTo>
                <a:lnTo>
                  <a:pt x="89547" y="293551"/>
                </a:lnTo>
                <a:lnTo>
                  <a:pt x="88065" y="296516"/>
                </a:lnTo>
                <a:lnTo>
                  <a:pt x="82728" y="297998"/>
                </a:lnTo>
                <a:lnTo>
                  <a:pt x="78577" y="300074"/>
                </a:lnTo>
                <a:lnTo>
                  <a:pt x="75908" y="306004"/>
                </a:lnTo>
                <a:lnTo>
                  <a:pt x="83914" y="315789"/>
                </a:lnTo>
                <a:lnTo>
                  <a:pt x="83914" y="329133"/>
                </a:lnTo>
                <a:lnTo>
                  <a:pt x="76501" y="345441"/>
                </a:lnTo>
                <a:lnTo>
                  <a:pt x="75908" y="351371"/>
                </a:lnTo>
                <a:lnTo>
                  <a:pt x="75611" y="355226"/>
                </a:lnTo>
                <a:lnTo>
                  <a:pt x="79763" y="362935"/>
                </a:lnTo>
                <a:lnTo>
                  <a:pt x="80356" y="367680"/>
                </a:lnTo>
                <a:lnTo>
                  <a:pt x="77983" y="370645"/>
                </a:lnTo>
                <a:lnTo>
                  <a:pt x="72350" y="373017"/>
                </a:lnTo>
                <a:lnTo>
                  <a:pt x="68495" y="375686"/>
                </a:lnTo>
                <a:lnTo>
                  <a:pt x="68198" y="379244"/>
                </a:lnTo>
                <a:lnTo>
                  <a:pt x="68198" y="380726"/>
                </a:lnTo>
                <a:lnTo>
                  <a:pt x="68791" y="384581"/>
                </a:lnTo>
                <a:lnTo>
                  <a:pt x="69978" y="388139"/>
                </a:lnTo>
                <a:lnTo>
                  <a:pt x="67902" y="392884"/>
                </a:lnTo>
                <a:lnTo>
                  <a:pt x="50111" y="406523"/>
                </a:lnTo>
                <a:lnTo>
                  <a:pt x="43588" y="422239"/>
                </a:lnTo>
                <a:lnTo>
                  <a:pt x="48332" y="439733"/>
                </a:lnTo>
                <a:lnTo>
                  <a:pt x="43588" y="458710"/>
                </a:lnTo>
                <a:lnTo>
                  <a:pt x="29058" y="478873"/>
                </a:lnTo>
                <a:lnTo>
                  <a:pt x="24314" y="500222"/>
                </a:lnTo>
                <a:lnTo>
                  <a:pt x="29058" y="522461"/>
                </a:lnTo>
                <a:lnTo>
                  <a:pt x="22831" y="541734"/>
                </a:lnTo>
                <a:lnTo>
                  <a:pt x="5337" y="557746"/>
                </a:lnTo>
                <a:lnTo>
                  <a:pt x="0" y="566938"/>
                </a:lnTo>
                <a:lnTo>
                  <a:pt x="0" y="567531"/>
                </a:lnTo>
                <a:lnTo>
                  <a:pt x="42995" y="562491"/>
                </a:lnTo>
                <a:lnTo>
                  <a:pt x="87472" y="557153"/>
                </a:lnTo>
                <a:lnTo>
                  <a:pt x="131950" y="551816"/>
                </a:lnTo>
                <a:lnTo>
                  <a:pt x="176427" y="546182"/>
                </a:lnTo>
                <a:lnTo>
                  <a:pt x="220904" y="540252"/>
                </a:lnTo>
                <a:lnTo>
                  <a:pt x="265382" y="534322"/>
                </a:lnTo>
                <a:lnTo>
                  <a:pt x="309859" y="528391"/>
                </a:lnTo>
                <a:lnTo>
                  <a:pt x="355226" y="522165"/>
                </a:lnTo>
                <a:lnTo>
                  <a:pt x="351964" y="520089"/>
                </a:lnTo>
                <a:lnTo>
                  <a:pt x="349592" y="518013"/>
                </a:lnTo>
                <a:lnTo>
                  <a:pt x="351668" y="517420"/>
                </a:lnTo>
                <a:lnTo>
                  <a:pt x="378651" y="513862"/>
                </a:lnTo>
                <a:lnTo>
                  <a:pt x="405337" y="510304"/>
                </a:lnTo>
                <a:lnTo>
                  <a:pt x="459007" y="503187"/>
                </a:lnTo>
                <a:lnTo>
                  <a:pt x="485990" y="499333"/>
                </a:lnTo>
                <a:lnTo>
                  <a:pt x="512676" y="495478"/>
                </a:lnTo>
                <a:lnTo>
                  <a:pt x="539659" y="491623"/>
                </a:lnTo>
                <a:lnTo>
                  <a:pt x="566345" y="487769"/>
                </a:lnTo>
                <a:lnTo>
                  <a:pt x="593032" y="483914"/>
                </a:lnTo>
                <a:lnTo>
                  <a:pt x="620014" y="480059"/>
                </a:lnTo>
                <a:lnTo>
                  <a:pt x="646701" y="476204"/>
                </a:lnTo>
                <a:lnTo>
                  <a:pt x="673387" y="472053"/>
                </a:lnTo>
                <a:lnTo>
                  <a:pt x="700074" y="467902"/>
                </a:lnTo>
                <a:lnTo>
                  <a:pt x="753743" y="459600"/>
                </a:lnTo>
                <a:lnTo>
                  <a:pt x="780430" y="455448"/>
                </a:lnTo>
                <a:lnTo>
                  <a:pt x="834396" y="446553"/>
                </a:lnTo>
                <a:lnTo>
                  <a:pt x="888361" y="437361"/>
                </a:lnTo>
                <a:lnTo>
                  <a:pt x="942328" y="428169"/>
                </a:lnTo>
                <a:lnTo>
                  <a:pt x="996293" y="418680"/>
                </a:lnTo>
                <a:lnTo>
                  <a:pt x="995107" y="374203"/>
                </a:lnTo>
                <a:lnTo>
                  <a:pt x="997776" y="363528"/>
                </a:lnTo>
                <a:lnTo>
                  <a:pt x="1001927" y="360267"/>
                </a:lnTo>
                <a:lnTo>
                  <a:pt x="1019125" y="357005"/>
                </a:lnTo>
                <a:lnTo>
                  <a:pt x="1029207" y="349889"/>
                </a:lnTo>
                <a:lnTo>
                  <a:pt x="1034544" y="322016"/>
                </a:lnTo>
                <a:lnTo>
                  <a:pt x="1052632" y="297405"/>
                </a:lnTo>
                <a:lnTo>
                  <a:pt x="1061527" y="290289"/>
                </a:lnTo>
                <a:lnTo>
                  <a:pt x="1075463" y="283469"/>
                </a:lnTo>
                <a:lnTo>
                  <a:pt x="1109266" y="271608"/>
                </a:lnTo>
                <a:lnTo>
                  <a:pt x="1142772" y="244329"/>
                </a:lnTo>
                <a:lnTo>
                  <a:pt x="1166197" y="220015"/>
                </a:lnTo>
                <a:lnTo>
                  <a:pt x="1186656" y="210526"/>
                </a:lnTo>
                <a:lnTo>
                  <a:pt x="1191994" y="202224"/>
                </a:lnTo>
                <a:lnTo>
                  <a:pt x="1194959" y="192142"/>
                </a:lnTo>
                <a:lnTo>
                  <a:pt x="1195552" y="179392"/>
                </a:lnTo>
                <a:lnTo>
                  <a:pt x="1197331" y="176427"/>
                </a:lnTo>
                <a:lnTo>
                  <a:pt x="1209785" y="174648"/>
                </a:lnTo>
                <a:lnTo>
                  <a:pt x="1217198" y="162194"/>
                </a:lnTo>
                <a:lnTo>
                  <a:pt x="1225204" y="154188"/>
                </a:lnTo>
                <a:lnTo>
                  <a:pt x="1233506" y="148851"/>
                </a:lnTo>
                <a:lnTo>
                  <a:pt x="1238844" y="147665"/>
                </a:lnTo>
                <a:lnTo>
                  <a:pt x="1241512" y="150334"/>
                </a:lnTo>
                <a:lnTo>
                  <a:pt x="1244774" y="159229"/>
                </a:lnTo>
                <a:lnTo>
                  <a:pt x="1247442" y="161898"/>
                </a:lnTo>
                <a:lnTo>
                  <a:pt x="1251297" y="161305"/>
                </a:lnTo>
                <a:lnTo>
                  <a:pt x="1256042" y="158043"/>
                </a:lnTo>
                <a:lnTo>
                  <a:pt x="1261675" y="150630"/>
                </a:lnTo>
                <a:lnTo>
                  <a:pt x="1276204" y="128688"/>
                </a:lnTo>
                <a:lnTo>
                  <a:pt x="1286583" y="119199"/>
                </a:lnTo>
                <a:lnTo>
                  <a:pt x="1304077" y="111193"/>
                </a:lnTo>
                <a:lnTo>
                  <a:pt x="1319199" y="118013"/>
                </a:lnTo>
                <a:lnTo>
                  <a:pt x="1326612" y="112972"/>
                </a:lnTo>
                <a:lnTo>
                  <a:pt x="1342327" y="70571"/>
                </a:lnTo>
                <a:lnTo>
                  <a:pt x="1350333" y="61972"/>
                </a:lnTo>
                <a:lnTo>
                  <a:pt x="1356857" y="57821"/>
                </a:lnTo>
                <a:lnTo>
                  <a:pt x="1368717" y="54559"/>
                </a:lnTo>
                <a:lnTo>
                  <a:pt x="1366642" y="44181"/>
                </a:lnTo>
                <a:lnTo>
                  <a:pt x="1367531" y="27872"/>
                </a:lnTo>
                <a:lnTo>
                  <a:pt x="1366049" y="17198"/>
                </a:lnTo>
                <a:lnTo>
                  <a:pt x="1370200" y="0"/>
                </a:lnTo>
                <a:lnTo>
                  <a:pt x="1347368" y="4151"/>
                </a:lnTo>
                <a:lnTo>
                  <a:pt x="1330467" y="7116"/>
                </a:lnTo>
                <a:lnTo>
                  <a:pt x="1323647" y="13047"/>
                </a:lnTo>
                <a:lnTo>
                  <a:pt x="1289844" y="20459"/>
                </a:lnTo>
                <a:lnTo>
                  <a:pt x="1262861" y="26093"/>
                </a:lnTo>
                <a:lnTo>
                  <a:pt x="1217198" y="35582"/>
                </a:lnTo>
                <a:lnTo>
                  <a:pt x="1161453" y="46849"/>
                </a:lnTo>
                <a:lnTo>
                  <a:pt x="1083173" y="62565"/>
                </a:lnTo>
                <a:lnTo>
                  <a:pt x="1046998" y="70274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A5FCE2D-F2D5-B4CB-F335-C77BD0B2C7E1}"/>
              </a:ext>
            </a:extLst>
          </p:cNvPr>
          <p:cNvSpPr/>
          <p:nvPr/>
        </p:nvSpPr>
        <p:spPr>
          <a:xfrm>
            <a:off x="6944310" y="4277025"/>
            <a:ext cx="1208999" cy="500501"/>
          </a:xfrm>
          <a:custGeom>
            <a:avLst/>
            <a:gdLst>
              <a:gd name="connsiteX0" fmla="*/ 1046998 w 1370199"/>
              <a:gd name="connsiteY0" fmla="*/ 69385 h 567234"/>
              <a:gd name="connsiteX1" fmla="*/ 1045811 w 1370199"/>
              <a:gd name="connsiteY1" fmla="*/ 70274 h 567234"/>
              <a:gd name="connsiteX2" fmla="*/ 1044625 w 1370199"/>
              <a:gd name="connsiteY2" fmla="*/ 70867 h 567234"/>
              <a:gd name="connsiteX3" fmla="*/ 1042253 w 1370199"/>
              <a:gd name="connsiteY3" fmla="*/ 72350 h 567234"/>
              <a:gd name="connsiteX4" fmla="*/ 1041067 w 1370199"/>
              <a:gd name="connsiteY4" fmla="*/ 72943 h 567234"/>
              <a:gd name="connsiteX5" fmla="*/ 1039881 w 1370199"/>
              <a:gd name="connsiteY5" fmla="*/ 73536 h 567234"/>
              <a:gd name="connsiteX6" fmla="*/ 1038695 w 1370199"/>
              <a:gd name="connsiteY6" fmla="*/ 74425 h 567234"/>
              <a:gd name="connsiteX7" fmla="*/ 1037509 w 1370199"/>
              <a:gd name="connsiteY7" fmla="*/ 75018 h 567234"/>
              <a:gd name="connsiteX8" fmla="*/ 980875 w 1370199"/>
              <a:gd name="connsiteY8" fmla="*/ 83914 h 567234"/>
              <a:gd name="connsiteX9" fmla="*/ 924240 w 1370199"/>
              <a:gd name="connsiteY9" fmla="*/ 92809 h 567234"/>
              <a:gd name="connsiteX10" fmla="*/ 867605 w 1370199"/>
              <a:gd name="connsiteY10" fmla="*/ 101408 h 567234"/>
              <a:gd name="connsiteX11" fmla="*/ 810971 w 1370199"/>
              <a:gd name="connsiteY11" fmla="*/ 109711 h 567234"/>
              <a:gd name="connsiteX12" fmla="*/ 754337 w 1370199"/>
              <a:gd name="connsiteY12" fmla="*/ 117717 h 567234"/>
              <a:gd name="connsiteX13" fmla="*/ 697702 w 1370199"/>
              <a:gd name="connsiteY13" fmla="*/ 125426 h 567234"/>
              <a:gd name="connsiteX14" fmla="*/ 640771 w 1370199"/>
              <a:gd name="connsiteY14" fmla="*/ 133136 h 567234"/>
              <a:gd name="connsiteX15" fmla="*/ 583840 w 1370199"/>
              <a:gd name="connsiteY15" fmla="*/ 140548 h 567234"/>
              <a:gd name="connsiteX16" fmla="*/ 529577 w 1370199"/>
              <a:gd name="connsiteY16" fmla="*/ 150334 h 567234"/>
              <a:gd name="connsiteX17" fmla="*/ 475611 w 1370199"/>
              <a:gd name="connsiteY17" fmla="*/ 159822 h 567234"/>
              <a:gd name="connsiteX18" fmla="*/ 421349 w 1370199"/>
              <a:gd name="connsiteY18" fmla="*/ 169311 h 567234"/>
              <a:gd name="connsiteX19" fmla="*/ 367086 w 1370199"/>
              <a:gd name="connsiteY19" fmla="*/ 178502 h 567234"/>
              <a:gd name="connsiteX20" fmla="*/ 361453 w 1370199"/>
              <a:gd name="connsiteY20" fmla="*/ 172869 h 567234"/>
              <a:gd name="connsiteX21" fmla="*/ 346924 w 1370199"/>
              <a:gd name="connsiteY21" fmla="*/ 173462 h 567234"/>
              <a:gd name="connsiteX22" fmla="*/ 324685 w 1370199"/>
              <a:gd name="connsiteY22" fmla="*/ 174351 h 567234"/>
              <a:gd name="connsiteX23" fmla="*/ 323795 w 1370199"/>
              <a:gd name="connsiteY23" fmla="*/ 174351 h 567234"/>
              <a:gd name="connsiteX24" fmla="*/ 332987 w 1370199"/>
              <a:gd name="connsiteY24" fmla="*/ 194514 h 567234"/>
              <a:gd name="connsiteX25" fmla="*/ 335359 w 1370199"/>
              <a:gd name="connsiteY25" fmla="*/ 212602 h 567234"/>
              <a:gd name="connsiteX26" fmla="*/ 334766 w 1370199"/>
              <a:gd name="connsiteY26" fmla="*/ 212898 h 567234"/>
              <a:gd name="connsiteX27" fmla="*/ 309266 w 1370199"/>
              <a:gd name="connsiteY27" fmla="*/ 216456 h 567234"/>
              <a:gd name="connsiteX28" fmla="*/ 280801 w 1370199"/>
              <a:gd name="connsiteY28" fmla="*/ 220311 h 567234"/>
              <a:gd name="connsiteX29" fmla="*/ 252631 w 1370199"/>
              <a:gd name="connsiteY29" fmla="*/ 224166 h 567234"/>
              <a:gd name="connsiteX30" fmla="*/ 195700 w 1370199"/>
              <a:gd name="connsiteY30" fmla="*/ 231875 h 567234"/>
              <a:gd name="connsiteX31" fmla="*/ 139066 w 1370199"/>
              <a:gd name="connsiteY31" fmla="*/ 239288 h 567234"/>
              <a:gd name="connsiteX32" fmla="*/ 106449 w 1370199"/>
              <a:gd name="connsiteY32" fmla="*/ 243440 h 567234"/>
              <a:gd name="connsiteX33" fmla="*/ 106153 w 1370199"/>
              <a:gd name="connsiteY33" fmla="*/ 244032 h 567234"/>
              <a:gd name="connsiteX34" fmla="*/ 103187 w 1370199"/>
              <a:gd name="connsiteY34" fmla="*/ 246108 h 567234"/>
              <a:gd name="connsiteX35" fmla="*/ 100519 w 1370199"/>
              <a:gd name="connsiteY35" fmla="*/ 244626 h 567234"/>
              <a:gd name="connsiteX36" fmla="*/ 100222 w 1370199"/>
              <a:gd name="connsiteY36" fmla="*/ 243736 h 567234"/>
              <a:gd name="connsiteX37" fmla="*/ 88658 w 1370199"/>
              <a:gd name="connsiteY37" fmla="*/ 245515 h 567234"/>
              <a:gd name="connsiteX38" fmla="*/ 93106 w 1370199"/>
              <a:gd name="connsiteY38" fmla="*/ 260341 h 567234"/>
              <a:gd name="connsiteX39" fmla="*/ 91920 w 1370199"/>
              <a:gd name="connsiteY39" fmla="*/ 271608 h 567234"/>
              <a:gd name="connsiteX40" fmla="*/ 84210 w 1370199"/>
              <a:gd name="connsiteY40" fmla="*/ 276946 h 567234"/>
              <a:gd name="connsiteX41" fmla="*/ 83914 w 1370199"/>
              <a:gd name="connsiteY41" fmla="*/ 283173 h 567234"/>
              <a:gd name="connsiteX42" fmla="*/ 89251 w 1370199"/>
              <a:gd name="connsiteY42" fmla="*/ 289696 h 567234"/>
              <a:gd name="connsiteX43" fmla="*/ 89547 w 1370199"/>
              <a:gd name="connsiteY43" fmla="*/ 292958 h 567234"/>
              <a:gd name="connsiteX44" fmla="*/ 88065 w 1370199"/>
              <a:gd name="connsiteY44" fmla="*/ 295923 h 567234"/>
              <a:gd name="connsiteX45" fmla="*/ 82728 w 1370199"/>
              <a:gd name="connsiteY45" fmla="*/ 297405 h 567234"/>
              <a:gd name="connsiteX46" fmla="*/ 78577 w 1370199"/>
              <a:gd name="connsiteY46" fmla="*/ 299481 h 567234"/>
              <a:gd name="connsiteX47" fmla="*/ 75908 w 1370199"/>
              <a:gd name="connsiteY47" fmla="*/ 305411 h 567234"/>
              <a:gd name="connsiteX48" fmla="*/ 83914 w 1370199"/>
              <a:gd name="connsiteY48" fmla="*/ 315196 h 567234"/>
              <a:gd name="connsiteX49" fmla="*/ 83914 w 1370199"/>
              <a:gd name="connsiteY49" fmla="*/ 328540 h 567234"/>
              <a:gd name="connsiteX50" fmla="*/ 76501 w 1370199"/>
              <a:gd name="connsiteY50" fmla="*/ 344848 h 567234"/>
              <a:gd name="connsiteX51" fmla="*/ 75908 w 1370199"/>
              <a:gd name="connsiteY51" fmla="*/ 350778 h 567234"/>
              <a:gd name="connsiteX52" fmla="*/ 75611 w 1370199"/>
              <a:gd name="connsiteY52" fmla="*/ 354633 h 567234"/>
              <a:gd name="connsiteX53" fmla="*/ 79763 w 1370199"/>
              <a:gd name="connsiteY53" fmla="*/ 362342 h 567234"/>
              <a:gd name="connsiteX54" fmla="*/ 80356 w 1370199"/>
              <a:gd name="connsiteY54" fmla="*/ 367087 h 567234"/>
              <a:gd name="connsiteX55" fmla="*/ 77983 w 1370199"/>
              <a:gd name="connsiteY55" fmla="*/ 370348 h 567234"/>
              <a:gd name="connsiteX56" fmla="*/ 72350 w 1370199"/>
              <a:gd name="connsiteY56" fmla="*/ 372720 h 567234"/>
              <a:gd name="connsiteX57" fmla="*/ 68495 w 1370199"/>
              <a:gd name="connsiteY57" fmla="*/ 375389 h 567234"/>
              <a:gd name="connsiteX58" fmla="*/ 68198 w 1370199"/>
              <a:gd name="connsiteY58" fmla="*/ 378947 h 567234"/>
              <a:gd name="connsiteX59" fmla="*/ 68198 w 1370199"/>
              <a:gd name="connsiteY59" fmla="*/ 380430 h 567234"/>
              <a:gd name="connsiteX60" fmla="*/ 68791 w 1370199"/>
              <a:gd name="connsiteY60" fmla="*/ 384285 h 567234"/>
              <a:gd name="connsiteX61" fmla="*/ 69978 w 1370199"/>
              <a:gd name="connsiteY61" fmla="*/ 387843 h 567234"/>
              <a:gd name="connsiteX62" fmla="*/ 67902 w 1370199"/>
              <a:gd name="connsiteY62" fmla="*/ 392587 h 567234"/>
              <a:gd name="connsiteX63" fmla="*/ 50111 w 1370199"/>
              <a:gd name="connsiteY63" fmla="*/ 406227 h 567234"/>
              <a:gd name="connsiteX64" fmla="*/ 43588 w 1370199"/>
              <a:gd name="connsiteY64" fmla="*/ 421942 h 567234"/>
              <a:gd name="connsiteX65" fmla="*/ 48332 w 1370199"/>
              <a:gd name="connsiteY65" fmla="*/ 439437 h 567234"/>
              <a:gd name="connsiteX66" fmla="*/ 43588 w 1370199"/>
              <a:gd name="connsiteY66" fmla="*/ 458414 h 567234"/>
              <a:gd name="connsiteX67" fmla="*/ 29058 w 1370199"/>
              <a:gd name="connsiteY67" fmla="*/ 478577 h 567234"/>
              <a:gd name="connsiteX68" fmla="*/ 24314 w 1370199"/>
              <a:gd name="connsiteY68" fmla="*/ 499926 h 567234"/>
              <a:gd name="connsiteX69" fmla="*/ 29058 w 1370199"/>
              <a:gd name="connsiteY69" fmla="*/ 522165 h 567234"/>
              <a:gd name="connsiteX70" fmla="*/ 22831 w 1370199"/>
              <a:gd name="connsiteY70" fmla="*/ 541438 h 567234"/>
              <a:gd name="connsiteX71" fmla="*/ 5337 w 1370199"/>
              <a:gd name="connsiteY71" fmla="*/ 557450 h 567234"/>
              <a:gd name="connsiteX72" fmla="*/ 0 w 1370199"/>
              <a:gd name="connsiteY72" fmla="*/ 566642 h 567234"/>
              <a:gd name="connsiteX73" fmla="*/ 0 w 1370199"/>
              <a:gd name="connsiteY73" fmla="*/ 567235 h 567234"/>
              <a:gd name="connsiteX74" fmla="*/ 42995 w 1370199"/>
              <a:gd name="connsiteY74" fmla="*/ 562194 h 567234"/>
              <a:gd name="connsiteX75" fmla="*/ 87472 w 1370199"/>
              <a:gd name="connsiteY75" fmla="*/ 556857 h 567234"/>
              <a:gd name="connsiteX76" fmla="*/ 131950 w 1370199"/>
              <a:gd name="connsiteY76" fmla="*/ 551520 h 567234"/>
              <a:gd name="connsiteX77" fmla="*/ 176427 w 1370199"/>
              <a:gd name="connsiteY77" fmla="*/ 545886 h 567234"/>
              <a:gd name="connsiteX78" fmla="*/ 220904 w 1370199"/>
              <a:gd name="connsiteY78" fmla="*/ 539955 h 567234"/>
              <a:gd name="connsiteX79" fmla="*/ 265382 w 1370199"/>
              <a:gd name="connsiteY79" fmla="*/ 534322 h 567234"/>
              <a:gd name="connsiteX80" fmla="*/ 309859 w 1370199"/>
              <a:gd name="connsiteY80" fmla="*/ 528391 h 567234"/>
              <a:gd name="connsiteX81" fmla="*/ 355226 w 1370199"/>
              <a:gd name="connsiteY81" fmla="*/ 522165 h 567234"/>
              <a:gd name="connsiteX82" fmla="*/ 351964 w 1370199"/>
              <a:gd name="connsiteY82" fmla="*/ 520089 h 567234"/>
              <a:gd name="connsiteX83" fmla="*/ 349592 w 1370199"/>
              <a:gd name="connsiteY83" fmla="*/ 518013 h 567234"/>
              <a:gd name="connsiteX84" fmla="*/ 351668 w 1370199"/>
              <a:gd name="connsiteY84" fmla="*/ 517420 h 567234"/>
              <a:gd name="connsiteX85" fmla="*/ 378651 w 1370199"/>
              <a:gd name="connsiteY85" fmla="*/ 513862 h 567234"/>
              <a:gd name="connsiteX86" fmla="*/ 405337 w 1370199"/>
              <a:gd name="connsiteY86" fmla="*/ 510304 h 567234"/>
              <a:gd name="connsiteX87" fmla="*/ 459007 w 1370199"/>
              <a:gd name="connsiteY87" fmla="*/ 503188 h 567234"/>
              <a:gd name="connsiteX88" fmla="*/ 485990 w 1370199"/>
              <a:gd name="connsiteY88" fmla="*/ 499333 h 567234"/>
              <a:gd name="connsiteX89" fmla="*/ 512676 w 1370199"/>
              <a:gd name="connsiteY89" fmla="*/ 495478 h 567234"/>
              <a:gd name="connsiteX90" fmla="*/ 539659 w 1370199"/>
              <a:gd name="connsiteY90" fmla="*/ 491623 h 567234"/>
              <a:gd name="connsiteX91" fmla="*/ 566345 w 1370199"/>
              <a:gd name="connsiteY91" fmla="*/ 487769 h 567234"/>
              <a:gd name="connsiteX92" fmla="*/ 593032 w 1370199"/>
              <a:gd name="connsiteY92" fmla="*/ 483914 h 567234"/>
              <a:gd name="connsiteX93" fmla="*/ 620014 w 1370199"/>
              <a:gd name="connsiteY93" fmla="*/ 480059 h 567234"/>
              <a:gd name="connsiteX94" fmla="*/ 646701 w 1370199"/>
              <a:gd name="connsiteY94" fmla="*/ 476204 h 567234"/>
              <a:gd name="connsiteX95" fmla="*/ 673387 w 1370199"/>
              <a:gd name="connsiteY95" fmla="*/ 472053 h 567234"/>
              <a:gd name="connsiteX96" fmla="*/ 700074 w 1370199"/>
              <a:gd name="connsiteY96" fmla="*/ 467902 h 567234"/>
              <a:gd name="connsiteX97" fmla="*/ 753743 w 1370199"/>
              <a:gd name="connsiteY97" fmla="*/ 459600 h 567234"/>
              <a:gd name="connsiteX98" fmla="*/ 780430 w 1370199"/>
              <a:gd name="connsiteY98" fmla="*/ 455448 h 567234"/>
              <a:gd name="connsiteX99" fmla="*/ 834396 w 1370199"/>
              <a:gd name="connsiteY99" fmla="*/ 446553 h 567234"/>
              <a:gd name="connsiteX100" fmla="*/ 888361 w 1370199"/>
              <a:gd name="connsiteY100" fmla="*/ 437361 h 567234"/>
              <a:gd name="connsiteX101" fmla="*/ 942328 w 1370199"/>
              <a:gd name="connsiteY101" fmla="*/ 428169 h 567234"/>
              <a:gd name="connsiteX102" fmla="*/ 996293 w 1370199"/>
              <a:gd name="connsiteY102" fmla="*/ 418680 h 567234"/>
              <a:gd name="connsiteX103" fmla="*/ 995107 w 1370199"/>
              <a:gd name="connsiteY103" fmla="*/ 374203 h 567234"/>
              <a:gd name="connsiteX104" fmla="*/ 997776 w 1370199"/>
              <a:gd name="connsiteY104" fmla="*/ 363528 h 567234"/>
              <a:gd name="connsiteX105" fmla="*/ 1001927 w 1370199"/>
              <a:gd name="connsiteY105" fmla="*/ 360267 h 567234"/>
              <a:gd name="connsiteX106" fmla="*/ 1019125 w 1370199"/>
              <a:gd name="connsiteY106" fmla="*/ 357005 h 567234"/>
              <a:gd name="connsiteX107" fmla="*/ 1029207 w 1370199"/>
              <a:gd name="connsiteY107" fmla="*/ 349889 h 567234"/>
              <a:gd name="connsiteX108" fmla="*/ 1034544 w 1370199"/>
              <a:gd name="connsiteY108" fmla="*/ 322016 h 567234"/>
              <a:gd name="connsiteX109" fmla="*/ 1052632 w 1370199"/>
              <a:gd name="connsiteY109" fmla="*/ 297405 h 567234"/>
              <a:gd name="connsiteX110" fmla="*/ 1061527 w 1370199"/>
              <a:gd name="connsiteY110" fmla="*/ 290289 h 567234"/>
              <a:gd name="connsiteX111" fmla="*/ 1075463 w 1370199"/>
              <a:gd name="connsiteY111" fmla="*/ 283469 h 567234"/>
              <a:gd name="connsiteX112" fmla="*/ 1109266 w 1370199"/>
              <a:gd name="connsiteY112" fmla="*/ 271608 h 567234"/>
              <a:gd name="connsiteX113" fmla="*/ 1142772 w 1370199"/>
              <a:gd name="connsiteY113" fmla="*/ 244329 h 567234"/>
              <a:gd name="connsiteX114" fmla="*/ 1166197 w 1370199"/>
              <a:gd name="connsiteY114" fmla="*/ 220015 h 567234"/>
              <a:gd name="connsiteX115" fmla="*/ 1186656 w 1370199"/>
              <a:gd name="connsiteY115" fmla="*/ 210526 h 567234"/>
              <a:gd name="connsiteX116" fmla="*/ 1191994 w 1370199"/>
              <a:gd name="connsiteY116" fmla="*/ 202224 h 567234"/>
              <a:gd name="connsiteX117" fmla="*/ 1194959 w 1370199"/>
              <a:gd name="connsiteY117" fmla="*/ 192142 h 567234"/>
              <a:gd name="connsiteX118" fmla="*/ 1195552 w 1370199"/>
              <a:gd name="connsiteY118" fmla="*/ 179392 h 567234"/>
              <a:gd name="connsiteX119" fmla="*/ 1197331 w 1370199"/>
              <a:gd name="connsiteY119" fmla="*/ 176427 h 567234"/>
              <a:gd name="connsiteX120" fmla="*/ 1209785 w 1370199"/>
              <a:gd name="connsiteY120" fmla="*/ 174944 h 567234"/>
              <a:gd name="connsiteX121" fmla="*/ 1217198 w 1370199"/>
              <a:gd name="connsiteY121" fmla="*/ 162194 h 567234"/>
              <a:gd name="connsiteX122" fmla="*/ 1225204 w 1370199"/>
              <a:gd name="connsiteY122" fmla="*/ 154188 h 567234"/>
              <a:gd name="connsiteX123" fmla="*/ 1233506 w 1370199"/>
              <a:gd name="connsiteY123" fmla="*/ 148851 h 567234"/>
              <a:gd name="connsiteX124" fmla="*/ 1238844 w 1370199"/>
              <a:gd name="connsiteY124" fmla="*/ 147665 h 567234"/>
              <a:gd name="connsiteX125" fmla="*/ 1241512 w 1370199"/>
              <a:gd name="connsiteY125" fmla="*/ 150334 h 567234"/>
              <a:gd name="connsiteX126" fmla="*/ 1244774 w 1370199"/>
              <a:gd name="connsiteY126" fmla="*/ 159229 h 567234"/>
              <a:gd name="connsiteX127" fmla="*/ 1247442 w 1370199"/>
              <a:gd name="connsiteY127" fmla="*/ 161898 h 567234"/>
              <a:gd name="connsiteX128" fmla="*/ 1251297 w 1370199"/>
              <a:gd name="connsiteY128" fmla="*/ 161305 h 567234"/>
              <a:gd name="connsiteX129" fmla="*/ 1256042 w 1370199"/>
              <a:gd name="connsiteY129" fmla="*/ 158043 h 567234"/>
              <a:gd name="connsiteX130" fmla="*/ 1261675 w 1370199"/>
              <a:gd name="connsiteY130" fmla="*/ 150630 h 567234"/>
              <a:gd name="connsiteX131" fmla="*/ 1276204 w 1370199"/>
              <a:gd name="connsiteY131" fmla="*/ 128688 h 567234"/>
              <a:gd name="connsiteX132" fmla="*/ 1286583 w 1370199"/>
              <a:gd name="connsiteY132" fmla="*/ 119199 h 567234"/>
              <a:gd name="connsiteX133" fmla="*/ 1304077 w 1370199"/>
              <a:gd name="connsiteY133" fmla="*/ 111193 h 567234"/>
              <a:gd name="connsiteX134" fmla="*/ 1319199 w 1370199"/>
              <a:gd name="connsiteY134" fmla="*/ 118013 h 567234"/>
              <a:gd name="connsiteX135" fmla="*/ 1326612 w 1370199"/>
              <a:gd name="connsiteY135" fmla="*/ 112972 h 567234"/>
              <a:gd name="connsiteX136" fmla="*/ 1342327 w 1370199"/>
              <a:gd name="connsiteY136" fmla="*/ 70571 h 567234"/>
              <a:gd name="connsiteX137" fmla="*/ 1350333 w 1370199"/>
              <a:gd name="connsiteY137" fmla="*/ 61972 h 567234"/>
              <a:gd name="connsiteX138" fmla="*/ 1356857 w 1370199"/>
              <a:gd name="connsiteY138" fmla="*/ 57821 h 567234"/>
              <a:gd name="connsiteX139" fmla="*/ 1368717 w 1370199"/>
              <a:gd name="connsiteY139" fmla="*/ 54559 h 567234"/>
              <a:gd name="connsiteX140" fmla="*/ 1366642 w 1370199"/>
              <a:gd name="connsiteY140" fmla="*/ 44181 h 567234"/>
              <a:gd name="connsiteX141" fmla="*/ 1367531 w 1370199"/>
              <a:gd name="connsiteY141" fmla="*/ 27872 h 567234"/>
              <a:gd name="connsiteX142" fmla="*/ 1366049 w 1370199"/>
              <a:gd name="connsiteY142" fmla="*/ 17198 h 567234"/>
              <a:gd name="connsiteX143" fmla="*/ 1370200 w 1370199"/>
              <a:gd name="connsiteY143" fmla="*/ 0 h 567234"/>
              <a:gd name="connsiteX144" fmla="*/ 1347368 w 1370199"/>
              <a:gd name="connsiteY144" fmla="*/ 4151 h 567234"/>
              <a:gd name="connsiteX145" fmla="*/ 1330467 w 1370199"/>
              <a:gd name="connsiteY145" fmla="*/ 7116 h 567234"/>
              <a:gd name="connsiteX146" fmla="*/ 1323647 w 1370199"/>
              <a:gd name="connsiteY146" fmla="*/ 13047 h 567234"/>
              <a:gd name="connsiteX147" fmla="*/ 1289844 w 1370199"/>
              <a:gd name="connsiteY147" fmla="*/ 20459 h 567234"/>
              <a:gd name="connsiteX148" fmla="*/ 1262861 w 1370199"/>
              <a:gd name="connsiteY148" fmla="*/ 26093 h 567234"/>
              <a:gd name="connsiteX149" fmla="*/ 1217198 w 1370199"/>
              <a:gd name="connsiteY149" fmla="*/ 35582 h 567234"/>
              <a:gd name="connsiteX150" fmla="*/ 1161453 w 1370199"/>
              <a:gd name="connsiteY150" fmla="*/ 46850 h 567234"/>
              <a:gd name="connsiteX151" fmla="*/ 1083173 w 1370199"/>
              <a:gd name="connsiteY151" fmla="*/ 62565 h 567234"/>
              <a:gd name="connsiteX152" fmla="*/ 1046998 w 1370199"/>
              <a:gd name="connsiteY152" fmla="*/ 69385 h 56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370199" h="567234">
                <a:moveTo>
                  <a:pt x="1046998" y="69385"/>
                </a:moveTo>
                <a:lnTo>
                  <a:pt x="1045811" y="70274"/>
                </a:lnTo>
                <a:lnTo>
                  <a:pt x="1044625" y="70867"/>
                </a:lnTo>
                <a:lnTo>
                  <a:pt x="1042253" y="72350"/>
                </a:lnTo>
                <a:lnTo>
                  <a:pt x="1041067" y="72943"/>
                </a:lnTo>
                <a:lnTo>
                  <a:pt x="1039881" y="73536"/>
                </a:lnTo>
                <a:lnTo>
                  <a:pt x="1038695" y="74425"/>
                </a:lnTo>
                <a:lnTo>
                  <a:pt x="1037509" y="75018"/>
                </a:lnTo>
                <a:lnTo>
                  <a:pt x="980875" y="83914"/>
                </a:lnTo>
                <a:lnTo>
                  <a:pt x="924240" y="92809"/>
                </a:lnTo>
                <a:lnTo>
                  <a:pt x="867605" y="101408"/>
                </a:lnTo>
                <a:lnTo>
                  <a:pt x="810971" y="109711"/>
                </a:lnTo>
                <a:lnTo>
                  <a:pt x="754337" y="117717"/>
                </a:lnTo>
                <a:lnTo>
                  <a:pt x="697702" y="125426"/>
                </a:lnTo>
                <a:lnTo>
                  <a:pt x="640771" y="133136"/>
                </a:lnTo>
                <a:lnTo>
                  <a:pt x="583840" y="140548"/>
                </a:lnTo>
                <a:lnTo>
                  <a:pt x="529577" y="150334"/>
                </a:lnTo>
                <a:lnTo>
                  <a:pt x="475611" y="159822"/>
                </a:lnTo>
                <a:lnTo>
                  <a:pt x="421349" y="169311"/>
                </a:lnTo>
                <a:lnTo>
                  <a:pt x="367086" y="178502"/>
                </a:lnTo>
                <a:lnTo>
                  <a:pt x="361453" y="172869"/>
                </a:lnTo>
                <a:lnTo>
                  <a:pt x="346924" y="173462"/>
                </a:lnTo>
                <a:lnTo>
                  <a:pt x="324685" y="174351"/>
                </a:lnTo>
                <a:lnTo>
                  <a:pt x="323795" y="174351"/>
                </a:lnTo>
                <a:lnTo>
                  <a:pt x="332987" y="194514"/>
                </a:lnTo>
                <a:lnTo>
                  <a:pt x="335359" y="212602"/>
                </a:lnTo>
                <a:lnTo>
                  <a:pt x="334766" y="212898"/>
                </a:lnTo>
                <a:lnTo>
                  <a:pt x="309266" y="216456"/>
                </a:lnTo>
                <a:lnTo>
                  <a:pt x="280801" y="220311"/>
                </a:lnTo>
                <a:lnTo>
                  <a:pt x="252631" y="224166"/>
                </a:lnTo>
                <a:lnTo>
                  <a:pt x="195700" y="231875"/>
                </a:lnTo>
                <a:lnTo>
                  <a:pt x="139066" y="239288"/>
                </a:lnTo>
                <a:lnTo>
                  <a:pt x="106449" y="243440"/>
                </a:lnTo>
                <a:lnTo>
                  <a:pt x="106153" y="244032"/>
                </a:lnTo>
                <a:lnTo>
                  <a:pt x="103187" y="246108"/>
                </a:lnTo>
                <a:lnTo>
                  <a:pt x="100519" y="244626"/>
                </a:lnTo>
                <a:lnTo>
                  <a:pt x="100222" y="243736"/>
                </a:lnTo>
                <a:lnTo>
                  <a:pt x="88658" y="245515"/>
                </a:lnTo>
                <a:lnTo>
                  <a:pt x="93106" y="260341"/>
                </a:lnTo>
                <a:lnTo>
                  <a:pt x="91920" y="271608"/>
                </a:lnTo>
                <a:lnTo>
                  <a:pt x="84210" y="276946"/>
                </a:lnTo>
                <a:lnTo>
                  <a:pt x="83914" y="283173"/>
                </a:lnTo>
                <a:lnTo>
                  <a:pt x="89251" y="289696"/>
                </a:lnTo>
                <a:lnTo>
                  <a:pt x="89547" y="292958"/>
                </a:lnTo>
                <a:lnTo>
                  <a:pt x="88065" y="295923"/>
                </a:lnTo>
                <a:lnTo>
                  <a:pt x="82728" y="297405"/>
                </a:lnTo>
                <a:lnTo>
                  <a:pt x="78577" y="299481"/>
                </a:lnTo>
                <a:lnTo>
                  <a:pt x="75908" y="305411"/>
                </a:lnTo>
                <a:lnTo>
                  <a:pt x="83914" y="315196"/>
                </a:lnTo>
                <a:lnTo>
                  <a:pt x="83914" y="328540"/>
                </a:lnTo>
                <a:lnTo>
                  <a:pt x="76501" y="344848"/>
                </a:lnTo>
                <a:lnTo>
                  <a:pt x="75908" y="350778"/>
                </a:lnTo>
                <a:lnTo>
                  <a:pt x="75611" y="354633"/>
                </a:lnTo>
                <a:lnTo>
                  <a:pt x="79763" y="362342"/>
                </a:lnTo>
                <a:lnTo>
                  <a:pt x="80356" y="367087"/>
                </a:lnTo>
                <a:lnTo>
                  <a:pt x="77983" y="370348"/>
                </a:lnTo>
                <a:lnTo>
                  <a:pt x="72350" y="372720"/>
                </a:lnTo>
                <a:lnTo>
                  <a:pt x="68495" y="375389"/>
                </a:lnTo>
                <a:lnTo>
                  <a:pt x="68198" y="378947"/>
                </a:lnTo>
                <a:lnTo>
                  <a:pt x="68198" y="380430"/>
                </a:lnTo>
                <a:lnTo>
                  <a:pt x="68791" y="384285"/>
                </a:lnTo>
                <a:lnTo>
                  <a:pt x="69978" y="387843"/>
                </a:lnTo>
                <a:lnTo>
                  <a:pt x="67902" y="392587"/>
                </a:lnTo>
                <a:lnTo>
                  <a:pt x="50111" y="406227"/>
                </a:lnTo>
                <a:lnTo>
                  <a:pt x="43588" y="421942"/>
                </a:lnTo>
                <a:lnTo>
                  <a:pt x="48332" y="439437"/>
                </a:lnTo>
                <a:lnTo>
                  <a:pt x="43588" y="458414"/>
                </a:lnTo>
                <a:lnTo>
                  <a:pt x="29058" y="478577"/>
                </a:lnTo>
                <a:lnTo>
                  <a:pt x="24314" y="499926"/>
                </a:lnTo>
                <a:lnTo>
                  <a:pt x="29058" y="522165"/>
                </a:lnTo>
                <a:lnTo>
                  <a:pt x="22831" y="541438"/>
                </a:lnTo>
                <a:lnTo>
                  <a:pt x="5337" y="557450"/>
                </a:lnTo>
                <a:lnTo>
                  <a:pt x="0" y="566642"/>
                </a:lnTo>
                <a:lnTo>
                  <a:pt x="0" y="567235"/>
                </a:lnTo>
                <a:lnTo>
                  <a:pt x="42995" y="562194"/>
                </a:lnTo>
                <a:lnTo>
                  <a:pt x="87472" y="556857"/>
                </a:lnTo>
                <a:lnTo>
                  <a:pt x="131950" y="551520"/>
                </a:lnTo>
                <a:lnTo>
                  <a:pt x="176427" y="545886"/>
                </a:lnTo>
                <a:lnTo>
                  <a:pt x="220904" y="539955"/>
                </a:lnTo>
                <a:lnTo>
                  <a:pt x="265382" y="534322"/>
                </a:lnTo>
                <a:lnTo>
                  <a:pt x="309859" y="528391"/>
                </a:lnTo>
                <a:lnTo>
                  <a:pt x="355226" y="522165"/>
                </a:lnTo>
                <a:lnTo>
                  <a:pt x="351964" y="520089"/>
                </a:lnTo>
                <a:lnTo>
                  <a:pt x="349592" y="518013"/>
                </a:lnTo>
                <a:lnTo>
                  <a:pt x="351668" y="517420"/>
                </a:lnTo>
                <a:lnTo>
                  <a:pt x="378651" y="513862"/>
                </a:lnTo>
                <a:lnTo>
                  <a:pt x="405337" y="510304"/>
                </a:lnTo>
                <a:lnTo>
                  <a:pt x="459007" y="503188"/>
                </a:lnTo>
                <a:lnTo>
                  <a:pt x="485990" y="499333"/>
                </a:lnTo>
                <a:lnTo>
                  <a:pt x="512676" y="495478"/>
                </a:lnTo>
                <a:lnTo>
                  <a:pt x="539659" y="491623"/>
                </a:lnTo>
                <a:lnTo>
                  <a:pt x="566345" y="487769"/>
                </a:lnTo>
                <a:lnTo>
                  <a:pt x="593032" y="483914"/>
                </a:lnTo>
                <a:lnTo>
                  <a:pt x="620014" y="480059"/>
                </a:lnTo>
                <a:lnTo>
                  <a:pt x="646701" y="476204"/>
                </a:lnTo>
                <a:lnTo>
                  <a:pt x="673387" y="472053"/>
                </a:lnTo>
                <a:lnTo>
                  <a:pt x="700074" y="467902"/>
                </a:lnTo>
                <a:lnTo>
                  <a:pt x="753743" y="459600"/>
                </a:lnTo>
                <a:lnTo>
                  <a:pt x="780430" y="455448"/>
                </a:lnTo>
                <a:lnTo>
                  <a:pt x="834396" y="446553"/>
                </a:lnTo>
                <a:lnTo>
                  <a:pt x="888361" y="437361"/>
                </a:lnTo>
                <a:lnTo>
                  <a:pt x="942328" y="428169"/>
                </a:lnTo>
                <a:lnTo>
                  <a:pt x="996293" y="418680"/>
                </a:lnTo>
                <a:lnTo>
                  <a:pt x="995107" y="374203"/>
                </a:lnTo>
                <a:lnTo>
                  <a:pt x="997776" y="363528"/>
                </a:lnTo>
                <a:lnTo>
                  <a:pt x="1001927" y="360267"/>
                </a:lnTo>
                <a:lnTo>
                  <a:pt x="1019125" y="357005"/>
                </a:lnTo>
                <a:lnTo>
                  <a:pt x="1029207" y="349889"/>
                </a:lnTo>
                <a:lnTo>
                  <a:pt x="1034544" y="322016"/>
                </a:lnTo>
                <a:lnTo>
                  <a:pt x="1052632" y="297405"/>
                </a:lnTo>
                <a:lnTo>
                  <a:pt x="1061527" y="290289"/>
                </a:lnTo>
                <a:lnTo>
                  <a:pt x="1075463" y="283469"/>
                </a:lnTo>
                <a:lnTo>
                  <a:pt x="1109266" y="271608"/>
                </a:lnTo>
                <a:lnTo>
                  <a:pt x="1142772" y="244329"/>
                </a:lnTo>
                <a:lnTo>
                  <a:pt x="1166197" y="220015"/>
                </a:lnTo>
                <a:lnTo>
                  <a:pt x="1186656" y="210526"/>
                </a:lnTo>
                <a:lnTo>
                  <a:pt x="1191994" y="202224"/>
                </a:lnTo>
                <a:lnTo>
                  <a:pt x="1194959" y="192142"/>
                </a:lnTo>
                <a:lnTo>
                  <a:pt x="1195552" y="179392"/>
                </a:lnTo>
                <a:lnTo>
                  <a:pt x="1197331" y="176427"/>
                </a:lnTo>
                <a:lnTo>
                  <a:pt x="1209785" y="174944"/>
                </a:lnTo>
                <a:lnTo>
                  <a:pt x="1217198" y="162194"/>
                </a:lnTo>
                <a:lnTo>
                  <a:pt x="1225204" y="154188"/>
                </a:lnTo>
                <a:lnTo>
                  <a:pt x="1233506" y="148851"/>
                </a:lnTo>
                <a:lnTo>
                  <a:pt x="1238844" y="147665"/>
                </a:lnTo>
                <a:lnTo>
                  <a:pt x="1241512" y="150334"/>
                </a:lnTo>
                <a:lnTo>
                  <a:pt x="1244774" y="159229"/>
                </a:lnTo>
                <a:lnTo>
                  <a:pt x="1247442" y="161898"/>
                </a:lnTo>
                <a:lnTo>
                  <a:pt x="1251297" y="161305"/>
                </a:lnTo>
                <a:lnTo>
                  <a:pt x="1256042" y="158043"/>
                </a:lnTo>
                <a:lnTo>
                  <a:pt x="1261675" y="150630"/>
                </a:lnTo>
                <a:lnTo>
                  <a:pt x="1276204" y="128688"/>
                </a:lnTo>
                <a:lnTo>
                  <a:pt x="1286583" y="119199"/>
                </a:lnTo>
                <a:lnTo>
                  <a:pt x="1304077" y="111193"/>
                </a:lnTo>
                <a:lnTo>
                  <a:pt x="1319199" y="118013"/>
                </a:lnTo>
                <a:lnTo>
                  <a:pt x="1326612" y="112972"/>
                </a:lnTo>
                <a:lnTo>
                  <a:pt x="1342327" y="70571"/>
                </a:lnTo>
                <a:lnTo>
                  <a:pt x="1350333" y="61972"/>
                </a:lnTo>
                <a:lnTo>
                  <a:pt x="1356857" y="57821"/>
                </a:lnTo>
                <a:lnTo>
                  <a:pt x="1368717" y="54559"/>
                </a:lnTo>
                <a:lnTo>
                  <a:pt x="1366642" y="44181"/>
                </a:lnTo>
                <a:lnTo>
                  <a:pt x="1367531" y="27872"/>
                </a:lnTo>
                <a:lnTo>
                  <a:pt x="1366049" y="17198"/>
                </a:lnTo>
                <a:lnTo>
                  <a:pt x="1370200" y="0"/>
                </a:lnTo>
                <a:lnTo>
                  <a:pt x="1347368" y="4151"/>
                </a:lnTo>
                <a:lnTo>
                  <a:pt x="1330467" y="7116"/>
                </a:lnTo>
                <a:lnTo>
                  <a:pt x="1323647" y="13047"/>
                </a:lnTo>
                <a:lnTo>
                  <a:pt x="1289844" y="20459"/>
                </a:lnTo>
                <a:lnTo>
                  <a:pt x="1262861" y="26093"/>
                </a:lnTo>
                <a:lnTo>
                  <a:pt x="1217198" y="35582"/>
                </a:lnTo>
                <a:lnTo>
                  <a:pt x="1161453" y="46850"/>
                </a:lnTo>
                <a:lnTo>
                  <a:pt x="1083173" y="62565"/>
                </a:lnTo>
                <a:lnTo>
                  <a:pt x="1046998" y="69385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7CDC0579-89DA-E09F-2F23-5C5E08704197}"/>
              </a:ext>
            </a:extLst>
          </p:cNvPr>
          <p:cNvSpPr/>
          <p:nvPr/>
        </p:nvSpPr>
        <p:spPr>
          <a:xfrm>
            <a:off x="4465873" y="4581042"/>
            <a:ext cx="2046483" cy="1918545"/>
          </a:xfrm>
          <a:custGeom>
            <a:avLst/>
            <a:gdLst>
              <a:gd name="connsiteX0" fmla="*/ 1699926 w 2319347"/>
              <a:gd name="connsiteY0" fmla="*/ 2113565 h 2174351"/>
              <a:gd name="connsiteX1" fmla="*/ 1693402 w 2319347"/>
              <a:gd name="connsiteY1" fmla="*/ 2085100 h 2174351"/>
              <a:gd name="connsiteX2" fmla="*/ 1663158 w 2319347"/>
              <a:gd name="connsiteY2" fmla="*/ 1983988 h 2174351"/>
              <a:gd name="connsiteX3" fmla="*/ 1654559 w 2319347"/>
              <a:gd name="connsiteY3" fmla="*/ 1903929 h 2174351"/>
              <a:gd name="connsiteX4" fmla="*/ 1651001 w 2319347"/>
              <a:gd name="connsiteY4" fmla="*/ 1923499 h 2174351"/>
              <a:gd name="connsiteX5" fmla="*/ 1653373 w 2319347"/>
              <a:gd name="connsiteY5" fmla="*/ 1980430 h 2174351"/>
              <a:gd name="connsiteX6" fmla="*/ 1680949 w 2319347"/>
              <a:gd name="connsiteY6" fmla="*/ 2079466 h 2174351"/>
              <a:gd name="connsiteX7" fmla="*/ 1697553 w 2319347"/>
              <a:gd name="connsiteY7" fmla="*/ 2123054 h 2174351"/>
              <a:gd name="connsiteX8" fmla="*/ 1699926 w 2319347"/>
              <a:gd name="connsiteY8" fmla="*/ 2113565 h 2174351"/>
              <a:gd name="connsiteX9" fmla="*/ 1659896 w 2319347"/>
              <a:gd name="connsiteY9" fmla="*/ 1882876 h 2174351"/>
              <a:gd name="connsiteX10" fmla="*/ 1677687 w 2319347"/>
              <a:gd name="connsiteY10" fmla="*/ 1833358 h 2174351"/>
              <a:gd name="connsiteX11" fmla="*/ 1711193 w 2319347"/>
              <a:gd name="connsiteY11" fmla="*/ 1775241 h 2174351"/>
              <a:gd name="connsiteX12" fmla="*/ 1698740 w 2319347"/>
              <a:gd name="connsiteY12" fmla="*/ 1784433 h 2174351"/>
              <a:gd name="connsiteX13" fmla="*/ 1669681 w 2319347"/>
              <a:gd name="connsiteY13" fmla="*/ 1837509 h 2174351"/>
              <a:gd name="connsiteX14" fmla="*/ 1655745 w 2319347"/>
              <a:gd name="connsiteY14" fmla="*/ 1877539 h 2174351"/>
              <a:gd name="connsiteX15" fmla="*/ 1654559 w 2319347"/>
              <a:gd name="connsiteY15" fmla="*/ 1895033 h 2174351"/>
              <a:gd name="connsiteX16" fmla="*/ 1659896 w 2319347"/>
              <a:gd name="connsiteY16" fmla="*/ 1882876 h 2174351"/>
              <a:gd name="connsiteX17" fmla="*/ 1719199 w 2319347"/>
              <a:gd name="connsiteY17" fmla="*/ 1758339 h 2174351"/>
              <a:gd name="connsiteX18" fmla="*/ 1735804 w 2319347"/>
              <a:gd name="connsiteY18" fmla="*/ 1734618 h 2174351"/>
              <a:gd name="connsiteX19" fmla="*/ 1750333 w 2319347"/>
              <a:gd name="connsiteY19" fmla="*/ 1719199 h 2174351"/>
              <a:gd name="connsiteX20" fmla="*/ 1746775 w 2319347"/>
              <a:gd name="connsiteY20" fmla="*/ 1710304 h 2174351"/>
              <a:gd name="connsiteX21" fmla="*/ 1739362 w 2319347"/>
              <a:gd name="connsiteY21" fmla="*/ 1713862 h 2174351"/>
              <a:gd name="connsiteX22" fmla="*/ 1725426 w 2319347"/>
              <a:gd name="connsiteY22" fmla="*/ 1735508 h 2174351"/>
              <a:gd name="connsiteX23" fmla="*/ 1723943 w 2319347"/>
              <a:gd name="connsiteY23" fmla="*/ 1742328 h 2174351"/>
              <a:gd name="connsiteX24" fmla="*/ 1715345 w 2319347"/>
              <a:gd name="connsiteY24" fmla="*/ 1759229 h 2174351"/>
              <a:gd name="connsiteX25" fmla="*/ 1719199 w 2319347"/>
              <a:gd name="connsiteY25" fmla="*/ 1758339 h 2174351"/>
              <a:gd name="connsiteX26" fmla="*/ 1763677 w 2319347"/>
              <a:gd name="connsiteY26" fmla="*/ 1705560 h 2174351"/>
              <a:gd name="connsiteX27" fmla="*/ 1803410 w 2319347"/>
              <a:gd name="connsiteY27" fmla="*/ 1679170 h 2174351"/>
              <a:gd name="connsiteX28" fmla="*/ 1826834 w 2319347"/>
              <a:gd name="connsiteY28" fmla="*/ 1665530 h 2174351"/>
              <a:gd name="connsiteX29" fmla="*/ 1828317 w 2319347"/>
              <a:gd name="connsiteY29" fmla="*/ 1656338 h 2174351"/>
              <a:gd name="connsiteX30" fmla="*/ 1825649 w 2319347"/>
              <a:gd name="connsiteY30" fmla="*/ 1657524 h 2174351"/>
              <a:gd name="connsiteX31" fmla="*/ 1819718 w 2319347"/>
              <a:gd name="connsiteY31" fmla="*/ 1664937 h 2174351"/>
              <a:gd name="connsiteX32" fmla="*/ 1807561 w 2319347"/>
              <a:gd name="connsiteY32" fmla="*/ 1667012 h 2174351"/>
              <a:gd name="connsiteX33" fmla="*/ 1778503 w 2319347"/>
              <a:gd name="connsiteY33" fmla="*/ 1689251 h 2174351"/>
              <a:gd name="connsiteX34" fmla="*/ 1765159 w 2319347"/>
              <a:gd name="connsiteY34" fmla="*/ 1695181 h 2174351"/>
              <a:gd name="connsiteX35" fmla="*/ 1757153 w 2319347"/>
              <a:gd name="connsiteY35" fmla="*/ 1706449 h 2174351"/>
              <a:gd name="connsiteX36" fmla="*/ 1763677 w 2319347"/>
              <a:gd name="connsiteY36" fmla="*/ 1705560 h 2174351"/>
              <a:gd name="connsiteX37" fmla="*/ 2069978 w 2319347"/>
              <a:gd name="connsiteY37" fmla="*/ 1488510 h 2174351"/>
              <a:gd name="connsiteX38" fmla="*/ 2100519 w 2319347"/>
              <a:gd name="connsiteY38" fmla="*/ 1464789 h 2174351"/>
              <a:gd name="connsiteX39" fmla="*/ 2117420 w 2319347"/>
              <a:gd name="connsiteY39" fmla="*/ 1446108 h 2174351"/>
              <a:gd name="connsiteX40" fmla="*/ 2106746 w 2319347"/>
              <a:gd name="connsiteY40" fmla="*/ 1446108 h 2174351"/>
              <a:gd name="connsiteX41" fmla="*/ 2099036 w 2319347"/>
              <a:gd name="connsiteY41" fmla="*/ 1457079 h 2174351"/>
              <a:gd name="connsiteX42" fmla="*/ 2061082 w 2319347"/>
              <a:gd name="connsiteY42" fmla="*/ 1490586 h 2174351"/>
              <a:gd name="connsiteX43" fmla="*/ 2069978 w 2319347"/>
              <a:gd name="connsiteY43" fmla="*/ 1488510 h 2174351"/>
              <a:gd name="connsiteX44" fmla="*/ 703336 w 2319347"/>
              <a:gd name="connsiteY44" fmla="*/ 890 h 2174351"/>
              <a:gd name="connsiteX45" fmla="*/ 672202 w 2319347"/>
              <a:gd name="connsiteY45" fmla="*/ 0 h 2174351"/>
              <a:gd name="connsiteX46" fmla="*/ 665382 w 2319347"/>
              <a:gd name="connsiteY46" fmla="*/ 0 h 2174351"/>
              <a:gd name="connsiteX47" fmla="*/ 663306 w 2319347"/>
              <a:gd name="connsiteY47" fmla="*/ 57821 h 2174351"/>
              <a:gd name="connsiteX48" fmla="*/ 661230 w 2319347"/>
              <a:gd name="connsiteY48" fmla="*/ 115641 h 2174351"/>
              <a:gd name="connsiteX49" fmla="*/ 659155 w 2319347"/>
              <a:gd name="connsiteY49" fmla="*/ 173165 h 2174351"/>
              <a:gd name="connsiteX50" fmla="*/ 657079 w 2319347"/>
              <a:gd name="connsiteY50" fmla="*/ 230690 h 2174351"/>
              <a:gd name="connsiteX51" fmla="*/ 652928 w 2319347"/>
              <a:gd name="connsiteY51" fmla="*/ 346034 h 2174351"/>
              <a:gd name="connsiteX52" fmla="*/ 650852 w 2319347"/>
              <a:gd name="connsiteY52" fmla="*/ 403558 h 2174351"/>
              <a:gd name="connsiteX53" fmla="*/ 644626 w 2319347"/>
              <a:gd name="connsiteY53" fmla="*/ 576130 h 2174351"/>
              <a:gd name="connsiteX54" fmla="*/ 642550 w 2319347"/>
              <a:gd name="connsiteY54" fmla="*/ 633655 h 2174351"/>
              <a:gd name="connsiteX55" fmla="*/ 636323 w 2319347"/>
              <a:gd name="connsiteY55" fmla="*/ 806227 h 2174351"/>
              <a:gd name="connsiteX56" fmla="*/ 634248 w 2319347"/>
              <a:gd name="connsiteY56" fmla="*/ 863751 h 2174351"/>
              <a:gd name="connsiteX57" fmla="*/ 632172 w 2319347"/>
              <a:gd name="connsiteY57" fmla="*/ 921275 h 2174351"/>
              <a:gd name="connsiteX58" fmla="*/ 592735 w 2319347"/>
              <a:gd name="connsiteY58" fmla="*/ 919792 h 2174351"/>
              <a:gd name="connsiteX59" fmla="*/ 553299 w 2319347"/>
              <a:gd name="connsiteY59" fmla="*/ 918310 h 2174351"/>
              <a:gd name="connsiteX60" fmla="*/ 513862 w 2319347"/>
              <a:gd name="connsiteY60" fmla="*/ 916827 h 2174351"/>
              <a:gd name="connsiteX61" fmla="*/ 474425 w 2319347"/>
              <a:gd name="connsiteY61" fmla="*/ 915048 h 2174351"/>
              <a:gd name="connsiteX62" fmla="*/ 434989 w 2319347"/>
              <a:gd name="connsiteY62" fmla="*/ 913269 h 2174351"/>
              <a:gd name="connsiteX63" fmla="*/ 395552 w 2319347"/>
              <a:gd name="connsiteY63" fmla="*/ 911193 h 2174351"/>
              <a:gd name="connsiteX64" fmla="*/ 356116 w 2319347"/>
              <a:gd name="connsiteY64" fmla="*/ 909118 h 2174351"/>
              <a:gd name="connsiteX65" fmla="*/ 316679 w 2319347"/>
              <a:gd name="connsiteY65" fmla="*/ 907042 h 2174351"/>
              <a:gd name="connsiteX66" fmla="*/ 277242 w 2319347"/>
              <a:gd name="connsiteY66" fmla="*/ 904670 h 2174351"/>
              <a:gd name="connsiteX67" fmla="*/ 237806 w 2319347"/>
              <a:gd name="connsiteY67" fmla="*/ 902298 h 2174351"/>
              <a:gd name="connsiteX68" fmla="*/ 158933 w 2319347"/>
              <a:gd name="connsiteY68" fmla="*/ 897257 h 2174351"/>
              <a:gd name="connsiteX69" fmla="*/ 119496 w 2319347"/>
              <a:gd name="connsiteY69" fmla="*/ 894588 h 2174351"/>
              <a:gd name="connsiteX70" fmla="*/ 80059 w 2319347"/>
              <a:gd name="connsiteY70" fmla="*/ 891920 h 2174351"/>
              <a:gd name="connsiteX71" fmla="*/ 40623 w 2319347"/>
              <a:gd name="connsiteY71" fmla="*/ 888955 h 2174351"/>
              <a:gd name="connsiteX72" fmla="*/ 1186 w 2319347"/>
              <a:gd name="connsiteY72" fmla="*/ 885990 h 2174351"/>
              <a:gd name="connsiteX73" fmla="*/ 0 w 2319347"/>
              <a:gd name="connsiteY73" fmla="*/ 885990 h 2174351"/>
              <a:gd name="connsiteX74" fmla="*/ 15419 w 2319347"/>
              <a:gd name="connsiteY74" fmla="*/ 924537 h 2174351"/>
              <a:gd name="connsiteX75" fmla="*/ 35878 w 2319347"/>
              <a:gd name="connsiteY75" fmla="*/ 936694 h 2174351"/>
              <a:gd name="connsiteX76" fmla="*/ 37361 w 2319347"/>
              <a:gd name="connsiteY76" fmla="*/ 937584 h 2174351"/>
              <a:gd name="connsiteX77" fmla="*/ 51890 w 2319347"/>
              <a:gd name="connsiteY77" fmla="*/ 956264 h 2174351"/>
              <a:gd name="connsiteX78" fmla="*/ 66123 w 2319347"/>
              <a:gd name="connsiteY78" fmla="*/ 985026 h 2174351"/>
              <a:gd name="connsiteX79" fmla="*/ 83914 w 2319347"/>
              <a:gd name="connsiteY79" fmla="*/ 1005486 h 2174351"/>
              <a:gd name="connsiteX80" fmla="*/ 104967 w 2319347"/>
              <a:gd name="connsiteY80" fmla="*/ 1017939 h 2174351"/>
              <a:gd name="connsiteX81" fmla="*/ 140548 w 2319347"/>
              <a:gd name="connsiteY81" fmla="*/ 1052335 h 2174351"/>
              <a:gd name="connsiteX82" fmla="*/ 190363 w 2319347"/>
              <a:gd name="connsiteY82" fmla="*/ 1108970 h 2174351"/>
              <a:gd name="connsiteX83" fmla="*/ 230689 w 2319347"/>
              <a:gd name="connsiteY83" fmla="*/ 1147220 h 2174351"/>
              <a:gd name="connsiteX84" fmla="*/ 261230 w 2319347"/>
              <a:gd name="connsiteY84" fmla="*/ 1166790 h 2174351"/>
              <a:gd name="connsiteX85" fmla="*/ 281690 w 2319347"/>
              <a:gd name="connsiteY85" fmla="*/ 1183395 h 2174351"/>
              <a:gd name="connsiteX86" fmla="*/ 291772 w 2319347"/>
              <a:gd name="connsiteY86" fmla="*/ 1196738 h 2174351"/>
              <a:gd name="connsiteX87" fmla="*/ 305115 w 2319347"/>
              <a:gd name="connsiteY87" fmla="*/ 1225204 h 2174351"/>
              <a:gd name="connsiteX88" fmla="*/ 329726 w 2319347"/>
              <a:gd name="connsiteY88" fmla="*/ 1290734 h 2174351"/>
              <a:gd name="connsiteX89" fmla="*/ 328243 w 2319347"/>
              <a:gd name="connsiteY89" fmla="*/ 1320089 h 2174351"/>
              <a:gd name="connsiteX90" fmla="*/ 337732 w 2319347"/>
              <a:gd name="connsiteY90" fmla="*/ 1348554 h 2174351"/>
              <a:gd name="connsiteX91" fmla="*/ 357302 w 2319347"/>
              <a:gd name="connsiteY91" fmla="*/ 1385619 h 2174351"/>
              <a:gd name="connsiteX92" fmla="*/ 375093 w 2319347"/>
              <a:gd name="connsiteY92" fmla="*/ 1407857 h 2174351"/>
              <a:gd name="connsiteX93" fmla="*/ 390808 w 2319347"/>
              <a:gd name="connsiteY93" fmla="*/ 1414974 h 2174351"/>
              <a:gd name="connsiteX94" fmla="*/ 407709 w 2319347"/>
              <a:gd name="connsiteY94" fmla="*/ 1428614 h 2174351"/>
              <a:gd name="connsiteX95" fmla="*/ 425797 w 2319347"/>
              <a:gd name="connsiteY95" fmla="*/ 1448777 h 2174351"/>
              <a:gd name="connsiteX96" fmla="*/ 447146 w 2319347"/>
              <a:gd name="connsiteY96" fmla="*/ 1462713 h 2174351"/>
              <a:gd name="connsiteX97" fmla="*/ 471460 w 2319347"/>
              <a:gd name="connsiteY97" fmla="*/ 1470422 h 2174351"/>
              <a:gd name="connsiteX98" fmla="*/ 504967 w 2319347"/>
              <a:gd name="connsiteY98" fmla="*/ 1489103 h 2174351"/>
              <a:gd name="connsiteX99" fmla="*/ 547961 w 2319347"/>
              <a:gd name="connsiteY99" fmla="*/ 1518755 h 2174351"/>
              <a:gd name="connsiteX100" fmla="*/ 577613 w 2319347"/>
              <a:gd name="connsiteY100" fmla="*/ 1533877 h 2174351"/>
              <a:gd name="connsiteX101" fmla="*/ 593921 w 2319347"/>
              <a:gd name="connsiteY101" fmla="*/ 1535063 h 2174351"/>
              <a:gd name="connsiteX102" fmla="*/ 608451 w 2319347"/>
              <a:gd name="connsiteY102" fmla="*/ 1526464 h 2174351"/>
              <a:gd name="connsiteX103" fmla="*/ 621201 w 2319347"/>
              <a:gd name="connsiteY103" fmla="*/ 1508377 h 2174351"/>
              <a:gd name="connsiteX104" fmla="*/ 633358 w 2319347"/>
              <a:gd name="connsiteY104" fmla="*/ 1496812 h 2174351"/>
              <a:gd name="connsiteX105" fmla="*/ 645219 w 2319347"/>
              <a:gd name="connsiteY105" fmla="*/ 1492068 h 2174351"/>
              <a:gd name="connsiteX106" fmla="*/ 650259 w 2319347"/>
              <a:gd name="connsiteY106" fmla="*/ 1483766 h 2174351"/>
              <a:gd name="connsiteX107" fmla="*/ 648480 w 2319347"/>
              <a:gd name="connsiteY107" fmla="*/ 1471905 h 2174351"/>
              <a:gd name="connsiteX108" fmla="*/ 657079 w 2319347"/>
              <a:gd name="connsiteY108" fmla="*/ 1446108 h 2174351"/>
              <a:gd name="connsiteX109" fmla="*/ 676353 w 2319347"/>
              <a:gd name="connsiteY109" fmla="*/ 1405782 h 2174351"/>
              <a:gd name="connsiteX110" fmla="*/ 698591 w 2319347"/>
              <a:gd name="connsiteY110" fmla="*/ 1384433 h 2174351"/>
              <a:gd name="connsiteX111" fmla="*/ 723499 w 2319347"/>
              <a:gd name="connsiteY111" fmla="*/ 1381764 h 2174351"/>
              <a:gd name="connsiteX112" fmla="*/ 740104 w 2319347"/>
              <a:gd name="connsiteY112" fmla="*/ 1374351 h 2174351"/>
              <a:gd name="connsiteX113" fmla="*/ 748110 w 2319347"/>
              <a:gd name="connsiteY113" fmla="*/ 1362787 h 2174351"/>
              <a:gd name="connsiteX114" fmla="*/ 761453 w 2319347"/>
              <a:gd name="connsiteY114" fmla="*/ 1361898 h 2174351"/>
              <a:gd name="connsiteX115" fmla="*/ 780430 w 2319347"/>
              <a:gd name="connsiteY115" fmla="*/ 1371683 h 2174351"/>
              <a:gd name="connsiteX116" fmla="*/ 811267 w 2319347"/>
              <a:gd name="connsiteY116" fmla="*/ 1378503 h 2174351"/>
              <a:gd name="connsiteX117" fmla="*/ 854263 w 2319347"/>
              <a:gd name="connsiteY117" fmla="*/ 1382061 h 2174351"/>
              <a:gd name="connsiteX118" fmla="*/ 879466 w 2319347"/>
              <a:gd name="connsiteY118" fmla="*/ 1381764 h 2174351"/>
              <a:gd name="connsiteX119" fmla="*/ 887472 w 2319347"/>
              <a:gd name="connsiteY119" fmla="*/ 1377316 h 2174351"/>
              <a:gd name="connsiteX120" fmla="*/ 891623 w 2319347"/>
              <a:gd name="connsiteY120" fmla="*/ 1377613 h 2174351"/>
              <a:gd name="connsiteX121" fmla="*/ 891920 w 2319347"/>
              <a:gd name="connsiteY121" fmla="*/ 1382654 h 2174351"/>
              <a:gd name="connsiteX122" fmla="*/ 898147 w 2319347"/>
              <a:gd name="connsiteY122" fmla="*/ 1385026 h 2174351"/>
              <a:gd name="connsiteX123" fmla="*/ 910600 w 2319347"/>
              <a:gd name="connsiteY123" fmla="*/ 1384433 h 2174351"/>
              <a:gd name="connsiteX124" fmla="*/ 921275 w 2319347"/>
              <a:gd name="connsiteY124" fmla="*/ 1391549 h 2174351"/>
              <a:gd name="connsiteX125" fmla="*/ 934914 w 2319347"/>
              <a:gd name="connsiteY125" fmla="*/ 1413788 h 2174351"/>
              <a:gd name="connsiteX126" fmla="*/ 982357 w 2319347"/>
              <a:gd name="connsiteY126" fmla="*/ 1449963 h 2174351"/>
              <a:gd name="connsiteX127" fmla="*/ 986212 w 2319347"/>
              <a:gd name="connsiteY127" fmla="*/ 1462120 h 2174351"/>
              <a:gd name="connsiteX128" fmla="*/ 1002817 w 2319347"/>
              <a:gd name="connsiteY128" fmla="*/ 1479911 h 2174351"/>
              <a:gd name="connsiteX129" fmla="*/ 1033358 w 2319347"/>
              <a:gd name="connsiteY129" fmla="*/ 1507190 h 2174351"/>
              <a:gd name="connsiteX130" fmla="*/ 1050556 w 2319347"/>
              <a:gd name="connsiteY130" fmla="*/ 1530319 h 2174351"/>
              <a:gd name="connsiteX131" fmla="*/ 1054411 w 2319347"/>
              <a:gd name="connsiteY131" fmla="*/ 1549889 h 2174351"/>
              <a:gd name="connsiteX132" fmla="*/ 1070126 w 2319347"/>
              <a:gd name="connsiteY132" fmla="*/ 1581023 h 2174351"/>
              <a:gd name="connsiteX133" fmla="*/ 1097406 w 2319347"/>
              <a:gd name="connsiteY133" fmla="*/ 1623425 h 2174351"/>
              <a:gd name="connsiteX134" fmla="*/ 1109563 w 2319347"/>
              <a:gd name="connsiteY134" fmla="*/ 1646256 h 2174351"/>
              <a:gd name="connsiteX135" fmla="*/ 1106597 w 2319347"/>
              <a:gd name="connsiteY135" fmla="*/ 1649518 h 2174351"/>
              <a:gd name="connsiteX136" fmla="*/ 1108673 w 2319347"/>
              <a:gd name="connsiteY136" fmla="*/ 1661379 h 2174351"/>
              <a:gd name="connsiteX137" fmla="*/ 1116086 w 2319347"/>
              <a:gd name="connsiteY137" fmla="*/ 1681838 h 2174351"/>
              <a:gd name="connsiteX138" fmla="*/ 1129726 w 2319347"/>
              <a:gd name="connsiteY138" fmla="*/ 1699333 h 2174351"/>
              <a:gd name="connsiteX139" fmla="*/ 1149889 w 2319347"/>
              <a:gd name="connsiteY139" fmla="*/ 1713566 h 2174351"/>
              <a:gd name="connsiteX140" fmla="*/ 1170052 w 2319347"/>
              <a:gd name="connsiteY140" fmla="*/ 1739066 h 2174351"/>
              <a:gd name="connsiteX141" fmla="*/ 1190512 w 2319347"/>
              <a:gd name="connsiteY141" fmla="*/ 1775834 h 2174351"/>
              <a:gd name="connsiteX142" fmla="*/ 1215419 w 2319347"/>
              <a:gd name="connsiteY142" fmla="*/ 1803706 h 2174351"/>
              <a:gd name="connsiteX143" fmla="*/ 1244774 w 2319347"/>
              <a:gd name="connsiteY143" fmla="*/ 1822683 h 2174351"/>
              <a:gd name="connsiteX144" fmla="*/ 1261379 w 2319347"/>
              <a:gd name="connsiteY144" fmla="*/ 1840474 h 2174351"/>
              <a:gd name="connsiteX145" fmla="*/ 1265530 w 2319347"/>
              <a:gd name="connsiteY145" fmla="*/ 1857079 h 2174351"/>
              <a:gd name="connsiteX146" fmla="*/ 1265234 w 2319347"/>
              <a:gd name="connsiteY146" fmla="*/ 1871312 h 2174351"/>
              <a:gd name="connsiteX147" fmla="*/ 1260786 w 2319347"/>
              <a:gd name="connsiteY147" fmla="*/ 1882876 h 2174351"/>
              <a:gd name="connsiteX148" fmla="*/ 1262861 w 2319347"/>
              <a:gd name="connsiteY148" fmla="*/ 1894144 h 2174351"/>
              <a:gd name="connsiteX149" fmla="*/ 1271164 w 2319347"/>
              <a:gd name="connsiteY149" fmla="*/ 1904818 h 2174351"/>
              <a:gd name="connsiteX150" fmla="*/ 1274129 w 2319347"/>
              <a:gd name="connsiteY150" fmla="*/ 1917568 h 2174351"/>
              <a:gd name="connsiteX151" fmla="*/ 1270867 w 2319347"/>
              <a:gd name="connsiteY151" fmla="*/ 1935656 h 2174351"/>
              <a:gd name="connsiteX152" fmla="*/ 1271164 w 2319347"/>
              <a:gd name="connsiteY152" fmla="*/ 1940697 h 2174351"/>
              <a:gd name="connsiteX153" fmla="*/ 1273536 w 2319347"/>
              <a:gd name="connsiteY153" fmla="*/ 1944848 h 2174351"/>
              <a:gd name="connsiteX154" fmla="*/ 1299926 w 2319347"/>
              <a:gd name="connsiteY154" fmla="*/ 1975686 h 2174351"/>
              <a:gd name="connsiteX155" fmla="*/ 1313565 w 2319347"/>
              <a:gd name="connsiteY155" fmla="*/ 2000593 h 2174351"/>
              <a:gd name="connsiteX156" fmla="*/ 1324833 w 2319347"/>
              <a:gd name="connsiteY156" fmla="*/ 2040326 h 2174351"/>
              <a:gd name="connsiteX157" fmla="*/ 1324833 w 2319347"/>
              <a:gd name="connsiteY157" fmla="*/ 2040623 h 2174351"/>
              <a:gd name="connsiteX158" fmla="*/ 1336990 w 2319347"/>
              <a:gd name="connsiteY158" fmla="*/ 2064344 h 2174351"/>
              <a:gd name="connsiteX159" fmla="*/ 1354485 w 2319347"/>
              <a:gd name="connsiteY159" fmla="*/ 2073832 h 2174351"/>
              <a:gd name="connsiteX160" fmla="*/ 1381171 w 2319347"/>
              <a:gd name="connsiteY160" fmla="*/ 2077094 h 2174351"/>
              <a:gd name="connsiteX161" fmla="*/ 1401334 w 2319347"/>
              <a:gd name="connsiteY161" fmla="*/ 2085100 h 2174351"/>
              <a:gd name="connsiteX162" fmla="*/ 1415271 w 2319347"/>
              <a:gd name="connsiteY162" fmla="*/ 2097850 h 2174351"/>
              <a:gd name="connsiteX163" fmla="*/ 1432765 w 2319347"/>
              <a:gd name="connsiteY163" fmla="*/ 2105263 h 2174351"/>
              <a:gd name="connsiteX164" fmla="*/ 1453817 w 2319347"/>
              <a:gd name="connsiteY164" fmla="*/ 2107635 h 2174351"/>
              <a:gd name="connsiteX165" fmla="*/ 1473981 w 2319347"/>
              <a:gd name="connsiteY165" fmla="*/ 2115938 h 2174351"/>
              <a:gd name="connsiteX166" fmla="*/ 1493551 w 2319347"/>
              <a:gd name="connsiteY166" fmla="*/ 2129874 h 2174351"/>
              <a:gd name="connsiteX167" fmla="*/ 1529726 w 2319347"/>
              <a:gd name="connsiteY167" fmla="*/ 2138769 h 2174351"/>
              <a:gd name="connsiteX168" fmla="*/ 1582506 w 2319347"/>
              <a:gd name="connsiteY168" fmla="*/ 2142031 h 2174351"/>
              <a:gd name="connsiteX169" fmla="*/ 1622832 w 2319347"/>
              <a:gd name="connsiteY169" fmla="*/ 2152706 h 2174351"/>
              <a:gd name="connsiteX170" fmla="*/ 1650704 w 2319347"/>
              <a:gd name="connsiteY170" fmla="*/ 2170793 h 2174351"/>
              <a:gd name="connsiteX171" fmla="*/ 1662861 w 2319347"/>
              <a:gd name="connsiteY171" fmla="*/ 2174351 h 2174351"/>
              <a:gd name="connsiteX172" fmla="*/ 1666123 w 2319347"/>
              <a:gd name="connsiteY172" fmla="*/ 2174351 h 2174351"/>
              <a:gd name="connsiteX173" fmla="*/ 1667606 w 2319347"/>
              <a:gd name="connsiteY173" fmla="*/ 2171386 h 2174351"/>
              <a:gd name="connsiteX174" fmla="*/ 1669681 w 2319347"/>
              <a:gd name="connsiteY174" fmla="*/ 2166049 h 2174351"/>
              <a:gd name="connsiteX175" fmla="*/ 1680059 w 2319347"/>
              <a:gd name="connsiteY175" fmla="*/ 2159525 h 2174351"/>
              <a:gd name="connsiteX176" fmla="*/ 1705560 w 2319347"/>
              <a:gd name="connsiteY176" fmla="*/ 2154781 h 2174351"/>
              <a:gd name="connsiteX177" fmla="*/ 1706449 w 2319347"/>
              <a:gd name="connsiteY177" fmla="*/ 2140845 h 2174351"/>
              <a:gd name="connsiteX178" fmla="*/ 1704374 w 2319347"/>
              <a:gd name="connsiteY178" fmla="*/ 2133729 h 2174351"/>
              <a:gd name="connsiteX179" fmla="*/ 1692513 w 2319347"/>
              <a:gd name="connsiteY179" fmla="*/ 2133432 h 2174351"/>
              <a:gd name="connsiteX180" fmla="*/ 1655448 w 2319347"/>
              <a:gd name="connsiteY180" fmla="*/ 2067902 h 2174351"/>
              <a:gd name="connsiteX181" fmla="*/ 1648925 w 2319347"/>
              <a:gd name="connsiteY181" fmla="*/ 2049815 h 2174351"/>
              <a:gd name="connsiteX182" fmla="*/ 1642105 w 2319347"/>
              <a:gd name="connsiteY182" fmla="*/ 2008006 h 2174351"/>
              <a:gd name="connsiteX183" fmla="*/ 1636768 w 2319347"/>
              <a:gd name="connsiteY183" fmla="*/ 1994366 h 2174351"/>
              <a:gd name="connsiteX184" fmla="*/ 1629948 w 2319347"/>
              <a:gd name="connsiteY184" fmla="*/ 1964418 h 2174351"/>
              <a:gd name="connsiteX185" fmla="*/ 1624314 w 2319347"/>
              <a:gd name="connsiteY185" fmla="*/ 1952261 h 2174351"/>
              <a:gd name="connsiteX186" fmla="*/ 1631134 w 2319347"/>
              <a:gd name="connsiteY186" fmla="*/ 1934470 h 2174351"/>
              <a:gd name="connsiteX187" fmla="*/ 1638547 w 2319347"/>
              <a:gd name="connsiteY187" fmla="*/ 1921127 h 2174351"/>
              <a:gd name="connsiteX188" fmla="*/ 1638547 w 2319347"/>
              <a:gd name="connsiteY188" fmla="*/ 1909859 h 2174351"/>
              <a:gd name="connsiteX189" fmla="*/ 1636471 w 2319347"/>
              <a:gd name="connsiteY189" fmla="*/ 1896812 h 2174351"/>
              <a:gd name="connsiteX190" fmla="*/ 1597924 w 2319347"/>
              <a:gd name="connsiteY190" fmla="*/ 1887620 h 2174351"/>
              <a:gd name="connsiteX191" fmla="*/ 1583098 w 2319347"/>
              <a:gd name="connsiteY191" fmla="*/ 1853224 h 2174351"/>
              <a:gd name="connsiteX192" fmla="*/ 1599407 w 2319347"/>
              <a:gd name="connsiteY192" fmla="*/ 1865678 h 2174351"/>
              <a:gd name="connsiteX193" fmla="*/ 1629058 w 2319347"/>
              <a:gd name="connsiteY193" fmla="*/ 1881393 h 2174351"/>
              <a:gd name="connsiteX194" fmla="*/ 1637064 w 2319347"/>
              <a:gd name="connsiteY194" fmla="*/ 1880504 h 2174351"/>
              <a:gd name="connsiteX195" fmla="*/ 1644477 w 2319347"/>
              <a:gd name="connsiteY195" fmla="*/ 1877835 h 2174351"/>
              <a:gd name="connsiteX196" fmla="*/ 1654856 w 2319347"/>
              <a:gd name="connsiteY196" fmla="*/ 1858858 h 2174351"/>
              <a:gd name="connsiteX197" fmla="*/ 1670571 w 2319347"/>
              <a:gd name="connsiteY197" fmla="*/ 1807264 h 2174351"/>
              <a:gd name="connsiteX198" fmla="*/ 1643588 w 2319347"/>
              <a:gd name="connsiteY198" fmla="*/ 1774055 h 2174351"/>
              <a:gd name="connsiteX199" fmla="*/ 1648332 w 2319347"/>
              <a:gd name="connsiteY199" fmla="*/ 1769310 h 2174351"/>
              <a:gd name="connsiteX200" fmla="*/ 1653966 w 2319347"/>
              <a:gd name="connsiteY200" fmla="*/ 1766938 h 2174351"/>
              <a:gd name="connsiteX201" fmla="*/ 1676501 w 2319347"/>
              <a:gd name="connsiteY201" fmla="*/ 1769607 h 2174351"/>
              <a:gd name="connsiteX202" fmla="*/ 1691030 w 2319347"/>
              <a:gd name="connsiteY202" fmla="*/ 1763973 h 2174351"/>
              <a:gd name="connsiteX203" fmla="*/ 1708525 w 2319347"/>
              <a:gd name="connsiteY203" fmla="*/ 1741735 h 2174351"/>
              <a:gd name="connsiteX204" fmla="*/ 1715048 w 2319347"/>
              <a:gd name="connsiteY204" fmla="*/ 1719496 h 2174351"/>
              <a:gd name="connsiteX205" fmla="*/ 1695478 w 2319347"/>
              <a:gd name="connsiteY205" fmla="*/ 1726909 h 2174351"/>
              <a:gd name="connsiteX206" fmla="*/ 1692810 w 2319347"/>
              <a:gd name="connsiteY206" fmla="*/ 1718310 h 2174351"/>
              <a:gd name="connsiteX207" fmla="*/ 1692216 w 2319347"/>
              <a:gd name="connsiteY207" fmla="*/ 1709711 h 2174351"/>
              <a:gd name="connsiteX208" fmla="*/ 1703187 w 2319347"/>
              <a:gd name="connsiteY208" fmla="*/ 1706449 h 2174351"/>
              <a:gd name="connsiteX209" fmla="*/ 1718013 w 2319347"/>
              <a:gd name="connsiteY209" fmla="*/ 1704966 h 2174351"/>
              <a:gd name="connsiteX210" fmla="*/ 1726909 w 2319347"/>
              <a:gd name="connsiteY210" fmla="*/ 1699333 h 2174351"/>
              <a:gd name="connsiteX211" fmla="*/ 1732839 w 2319347"/>
              <a:gd name="connsiteY211" fmla="*/ 1691920 h 2174351"/>
              <a:gd name="connsiteX212" fmla="*/ 1735507 w 2319347"/>
              <a:gd name="connsiteY212" fmla="*/ 1699629 h 2174351"/>
              <a:gd name="connsiteX213" fmla="*/ 1740845 w 2319347"/>
              <a:gd name="connsiteY213" fmla="*/ 1705263 h 2174351"/>
              <a:gd name="connsiteX214" fmla="*/ 1750037 w 2319347"/>
              <a:gd name="connsiteY214" fmla="*/ 1697554 h 2174351"/>
              <a:gd name="connsiteX215" fmla="*/ 1755967 w 2319347"/>
              <a:gd name="connsiteY215" fmla="*/ 1692217 h 2174351"/>
              <a:gd name="connsiteX216" fmla="*/ 1757746 w 2319347"/>
              <a:gd name="connsiteY216" fmla="*/ 1671461 h 2174351"/>
              <a:gd name="connsiteX217" fmla="*/ 1761008 w 2319347"/>
              <a:gd name="connsiteY217" fmla="*/ 1651001 h 2174351"/>
              <a:gd name="connsiteX218" fmla="*/ 1779392 w 2319347"/>
              <a:gd name="connsiteY218" fmla="*/ 1666716 h 2174351"/>
              <a:gd name="connsiteX219" fmla="*/ 1800148 w 2319347"/>
              <a:gd name="connsiteY219" fmla="*/ 1660786 h 2174351"/>
              <a:gd name="connsiteX220" fmla="*/ 1813195 w 2319347"/>
              <a:gd name="connsiteY220" fmla="*/ 1652187 h 2174351"/>
              <a:gd name="connsiteX221" fmla="*/ 1825055 w 2319347"/>
              <a:gd name="connsiteY221" fmla="*/ 1641216 h 2174351"/>
              <a:gd name="connsiteX222" fmla="*/ 1814974 w 2319347"/>
              <a:gd name="connsiteY222" fmla="*/ 1637065 h 2174351"/>
              <a:gd name="connsiteX223" fmla="*/ 1806078 w 2319347"/>
              <a:gd name="connsiteY223" fmla="*/ 1635582 h 2174351"/>
              <a:gd name="connsiteX224" fmla="*/ 1783543 w 2319347"/>
              <a:gd name="connsiteY224" fmla="*/ 1591698 h 2174351"/>
              <a:gd name="connsiteX225" fmla="*/ 1789177 w 2319347"/>
              <a:gd name="connsiteY225" fmla="*/ 1588436 h 2174351"/>
              <a:gd name="connsiteX226" fmla="*/ 1795404 w 2319347"/>
              <a:gd name="connsiteY226" fmla="*/ 1589919 h 2174351"/>
              <a:gd name="connsiteX227" fmla="*/ 1798369 w 2319347"/>
              <a:gd name="connsiteY227" fmla="*/ 1596145 h 2174351"/>
              <a:gd name="connsiteX228" fmla="*/ 1804893 w 2319347"/>
              <a:gd name="connsiteY228" fmla="*/ 1603262 h 2174351"/>
              <a:gd name="connsiteX229" fmla="*/ 1819422 w 2319347"/>
              <a:gd name="connsiteY229" fmla="*/ 1613640 h 2174351"/>
              <a:gd name="connsiteX230" fmla="*/ 1832765 w 2319347"/>
              <a:gd name="connsiteY230" fmla="*/ 1605634 h 2174351"/>
              <a:gd name="connsiteX231" fmla="*/ 1832765 w 2319347"/>
              <a:gd name="connsiteY231" fmla="*/ 1600296 h 2174351"/>
              <a:gd name="connsiteX232" fmla="*/ 1850853 w 2319347"/>
              <a:gd name="connsiteY232" fmla="*/ 1600000 h 2174351"/>
              <a:gd name="connsiteX233" fmla="*/ 1880207 w 2319347"/>
              <a:gd name="connsiteY233" fmla="*/ 1605337 h 2174351"/>
              <a:gd name="connsiteX234" fmla="*/ 1899184 w 2319347"/>
              <a:gd name="connsiteY234" fmla="*/ 1602372 h 2174351"/>
              <a:gd name="connsiteX235" fmla="*/ 1877539 w 2319347"/>
              <a:gd name="connsiteY235" fmla="*/ 1617791 h 2174351"/>
              <a:gd name="connsiteX236" fmla="*/ 1859451 w 2319347"/>
              <a:gd name="connsiteY236" fmla="*/ 1633210 h 2174351"/>
              <a:gd name="connsiteX237" fmla="*/ 1869236 w 2319347"/>
              <a:gd name="connsiteY237" fmla="*/ 1630244 h 2174351"/>
              <a:gd name="connsiteX238" fmla="*/ 1897999 w 2319347"/>
              <a:gd name="connsiteY238" fmla="*/ 1611564 h 2174351"/>
              <a:gd name="connsiteX239" fmla="*/ 1927946 w 2319347"/>
              <a:gd name="connsiteY239" fmla="*/ 1599407 h 2174351"/>
              <a:gd name="connsiteX240" fmla="*/ 1949296 w 2319347"/>
              <a:gd name="connsiteY240" fmla="*/ 1583692 h 2174351"/>
              <a:gd name="connsiteX241" fmla="*/ 1962936 w 2319347"/>
              <a:gd name="connsiteY241" fmla="*/ 1576279 h 2174351"/>
              <a:gd name="connsiteX242" fmla="*/ 2010378 w 2319347"/>
              <a:gd name="connsiteY242" fmla="*/ 1542476 h 2174351"/>
              <a:gd name="connsiteX243" fmla="*/ 2030541 w 2319347"/>
              <a:gd name="connsiteY243" fmla="*/ 1527946 h 2174351"/>
              <a:gd name="connsiteX244" fmla="*/ 2051594 w 2319347"/>
              <a:gd name="connsiteY244" fmla="*/ 1503336 h 2174351"/>
              <a:gd name="connsiteX245" fmla="*/ 2053076 w 2319347"/>
              <a:gd name="connsiteY245" fmla="*/ 1485248 h 2174351"/>
              <a:gd name="connsiteX246" fmla="*/ 2074129 w 2319347"/>
              <a:gd name="connsiteY246" fmla="*/ 1465382 h 2174351"/>
              <a:gd name="connsiteX247" fmla="*/ 2096664 w 2319347"/>
              <a:gd name="connsiteY247" fmla="*/ 1441364 h 2174351"/>
              <a:gd name="connsiteX248" fmla="*/ 2087175 w 2319347"/>
              <a:gd name="connsiteY248" fmla="*/ 1423573 h 2174351"/>
              <a:gd name="connsiteX249" fmla="*/ 2076204 w 2319347"/>
              <a:gd name="connsiteY249" fmla="*/ 1409933 h 2174351"/>
              <a:gd name="connsiteX250" fmla="*/ 2069088 w 2319347"/>
              <a:gd name="connsiteY250" fmla="*/ 1375241 h 2174351"/>
              <a:gd name="connsiteX251" fmla="*/ 2076204 w 2319347"/>
              <a:gd name="connsiteY251" fmla="*/ 1372572 h 2174351"/>
              <a:gd name="connsiteX252" fmla="*/ 2085990 w 2319347"/>
              <a:gd name="connsiteY252" fmla="*/ 1378799 h 2174351"/>
              <a:gd name="connsiteX253" fmla="*/ 2093106 w 2319347"/>
              <a:gd name="connsiteY253" fmla="*/ 1379096 h 2174351"/>
              <a:gd name="connsiteX254" fmla="*/ 2102594 w 2319347"/>
              <a:gd name="connsiteY254" fmla="*/ 1363084 h 2174351"/>
              <a:gd name="connsiteX255" fmla="*/ 2118903 w 2319347"/>
              <a:gd name="connsiteY255" fmla="*/ 1362491 h 2174351"/>
              <a:gd name="connsiteX256" fmla="*/ 2123054 w 2319347"/>
              <a:gd name="connsiteY256" fmla="*/ 1381468 h 2174351"/>
              <a:gd name="connsiteX257" fmla="*/ 2114455 w 2319347"/>
              <a:gd name="connsiteY257" fmla="*/ 1404003 h 2174351"/>
              <a:gd name="connsiteX258" fmla="*/ 2123054 w 2319347"/>
              <a:gd name="connsiteY258" fmla="*/ 1406078 h 2174351"/>
              <a:gd name="connsiteX259" fmla="*/ 2145589 w 2319347"/>
              <a:gd name="connsiteY259" fmla="*/ 1398073 h 2174351"/>
              <a:gd name="connsiteX260" fmla="*/ 2160119 w 2319347"/>
              <a:gd name="connsiteY260" fmla="*/ 1401335 h 2174351"/>
              <a:gd name="connsiteX261" fmla="*/ 2120978 w 2319347"/>
              <a:gd name="connsiteY261" fmla="*/ 1430393 h 2174351"/>
              <a:gd name="connsiteX262" fmla="*/ 2119496 w 2319347"/>
              <a:gd name="connsiteY262" fmla="*/ 1437509 h 2174351"/>
              <a:gd name="connsiteX263" fmla="*/ 2151816 w 2319347"/>
              <a:gd name="connsiteY263" fmla="*/ 1414974 h 2174351"/>
              <a:gd name="connsiteX264" fmla="*/ 2235137 w 2319347"/>
              <a:gd name="connsiteY264" fmla="*/ 1371386 h 2174351"/>
              <a:gd name="connsiteX265" fmla="*/ 2272498 w 2319347"/>
              <a:gd name="connsiteY265" fmla="*/ 1364863 h 2174351"/>
              <a:gd name="connsiteX266" fmla="*/ 2272795 w 2319347"/>
              <a:gd name="connsiteY266" fmla="*/ 1358043 h 2174351"/>
              <a:gd name="connsiteX267" fmla="*/ 2260934 w 2319347"/>
              <a:gd name="connsiteY267" fmla="*/ 1339955 h 2174351"/>
              <a:gd name="connsiteX268" fmla="*/ 2277835 w 2319347"/>
              <a:gd name="connsiteY268" fmla="*/ 1304967 h 2174351"/>
              <a:gd name="connsiteX269" fmla="*/ 2286434 w 2319347"/>
              <a:gd name="connsiteY269" fmla="*/ 1304967 h 2174351"/>
              <a:gd name="connsiteX270" fmla="*/ 2297109 w 2319347"/>
              <a:gd name="connsiteY270" fmla="*/ 1283914 h 2174351"/>
              <a:gd name="connsiteX271" fmla="*/ 2299481 w 2319347"/>
              <a:gd name="connsiteY271" fmla="*/ 1276501 h 2174351"/>
              <a:gd name="connsiteX272" fmla="*/ 2295627 w 2319347"/>
              <a:gd name="connsiteY272" fmla="*/ 1242105 h 2174351"/>
              <a:gd name="connsiteX273" fmla="*/ 2289400 w 2319347"/>
              <a:gd name="connsiteY273" fmla="*/ 1229948 h 2174351"/>
              <a:gd name="connsiteX274" fmla="*/ 2289696 w 2319347"/>
              <a:gd name="connsiteY274" fmla="*/ 1222535 h 2174351"/>
              <a:gd name="connsiteX275" fmla="*/ 2294144 w 2319347"/>
              <a:gd name="connsiteY275" fmla="*/ 1203262 h 2174351"/>
              <a:gd name="connsiteX276" fmla="*/ 2292068 w 2319347"/>
              <a:gd name="connsiteY276" fmla="*/ 1186064 h 2174351"/>
              <a:gd name="connsiteX277" fmla="*/ 2300667 w 2319347"/>
              <a:gd name="connsiteY277" fmla="*/ 1164418 h 2174351"/>
              <a:gd name="connsiteX278" fmla="*/ 2307191 w 2319347"/>
              <a:gd name="connsiteY278" fmla="*/ 1152854 h 2174351"/>
              <a:gd name="connsiteX279" fmla="*/ 2313714 w 2319347"/>
              <a:gd name="connsiteY279" fmla="*/ 1130022 h 2174351"/>
              <a:gd name="connsiteX280" fmla="*/ 2314604 w 2319347"/>
              <a:gd name="connsiteY280" fmla="*/ 1115493 h 2174351"/>
              <a:gd name="connsiteX281" fmla="*/ 2317272 w 2319347"/>
              <a:gd name="connsiteY281" fmla="*/ 1104522 h 2174351"/>
              <a:gd name="connsiteX282" fmla="*/ 2314307 w 2319347"/>
              <a:gd name="connsiteY282" fmla="*/ 1092958 h 2174351"/>
              <a:gd name="connsiteX283" fmla="*/ 2319347 w 2319347"/>
              <a:gd name="connsiteY283" fmla="*/ 1084062 h 2174351"/>
              <a:gd name="connsiteX284" fmla="*/ 2314900 w 2319347"/>
              <a:gd name="connsiteY284" fmla="*/ 1072498 h 2174351"/>
              <a:gd name="connsiteX285" fmla="*/ 2312824 w 2319347"/>
              <a:gd name="connsiteY285" fmla="*/ 1057080 h 2174351"/>
              <a:gd name="connsiteX286" fmla="*/ 2305411 w 2319347"/>
              <a:gd name="connsiteY286" fmla="*/ 1051742 h 2174351"/>
              <a:gd name="connsiteX287" fmla="*/ 2291772 w 2319347"/>
              <a:gd name="connsiteY287" fmla="*/ 1029503 h 2174351"/>
              <a:gd name="connsiteX288" fmla="*/ 2291475 w 2319347"/>
              <a:gd name="connsiteY288" fmla="*/ 1019422 h 2174351"/>
              <a:gd name="connsiteX289" fmla="*/ 2277242 w 2319347"/>
              <a:gd name="connsiteY289" fmla="*/ 998962 h 2174351"/>
              <a:gd name="connsiteX290" fmla="*/ 2276353 w 2319347"/>
              <a:gd name="connsiteY290" fmla="*/ 991549 h 2174351"/>
              <a:gd name="connsiteX291" fmla="*/ 2263603 w 2319347"/>
              <a:gd name="connsiteY291" fmla="*/ 981171 h 2174351"/>
              <a:gd name="connsiteX292" fmla="*/ 2260637 w 2319347"/>
              <a:gd name="connsiteY292" fmla="*/ 974055 h 2174351"/>
              <a:gd name="connsiteX293" fmla="*/ 2257672 w 2319347"/>
              <a:gd name="connsiteY293" fmla="*/ 944403 h 2174351"/>
              <a:gd name="connsiteX294" fmla="*/ 2253818 w 2319347"/>
              <a:gd name="connsiteY294" fmla="*/ 935804 h 2174351"/>
              <a:gd name="connsiteX295" fmla="*/ 2242254 w 2319347"/>
              <a:gd name="connsiteY295" fmla="*/ 919496 h 2174351"/>
              <a:gd name="connsiteX296" fmla="*/ 2216456 w 2319347"/>
              <a:gd name="connsiteY296" fmla="*/ 896071 h 2174351"/>
              <a:gd name="connsiteX297" fmla="*/ 2213492 w 2319347"/>
              <a:gd name="connsiteY297" fmla="*/ 844477 h 2174351"/>
              <a:gd name="connsiteX298" fmla="*/ 2212009 w 2319347"/>
              <a:gd name="connsiteY298" fmla="*/ 818680 h 2174351"/>
              <a:gd name="connsiteX299" fmla="*/ 2210526 w 2319347"/>
              <a:gd name="connsiteY299" fmla="*/ 792884 h 2174351"/>
              <a:gd name="connsiteX300" fmla="*/ 2209044 w 2319347"/>
              <a:gd name="connsiteY300" fmla="*/ 766790 h 2174351"/>
              <a:gd name="connsiteX301" fmla="*/ 2207264 w 2319347"/>
              <a:gd name="connsiteY301" fmla="*/ 740993 h 2174351"/>
              <a:gd name="connsiteX302" fmla="*/ 2205782 w 2319347"/>
              <a:gd name="connsiteY302" fmla="*/ 714900 h 2174351"/>
              <a:gd name="connsiteX303" fmla="*/ 2204003 w 2319347"/>
              <a:gd name="connsiteY303" fmla="*/ 689103 h 2174351"/>
              <a:gd name="connsiteX304" fmla="*/ 2201927 w 2319347"/>
              <a:gd name="connsiteY304" fmla="*/ 661527 h 2174351"/>
              <a:gd name="connsiteX305" fmla="*/ 2199852 w 2319347"/>
              <a:gd name="connsiteY305" fmla="*/ 633655 h 2174351"/>
              <a:gd name="connsiteX306" fmla="*/ 2195997 w 2319347"/>
              <a:gd name="connsiteY306" fmla="*/ 578206 h 2174351"/>
              <a:gd name="connsiteX307" fmla="*/ 2186805 w 2319347"/>
              <a:gd name="connsiteY307" fmla="*/ 574055 h 2174351"/>
              <a:gd name="connsiteX308" fmla="*/ 2170793 w 2319347"/>
              <a:gd name="connsiteY308" fmla="*/ 572869 h 2174351"/>
              <a:gd name="connsiteX309" fmla="*/ 2162787 w 2319347"/>
              <a:gd name="connsiteY309" fmla="*/ 574944 h 2174351"/>
              <a:gd name="connsiteX310" fmla="*/ 2153002 w 2319347"/>
              <a:gd name="connsiteY310" fmla="*/ 574351 h 2174351"/>
              <a:gd name="connsiteX311" fmla="*/ 2146775 w 2319347"/>
              <a:gd name="connsiteY311" fmla="*/ 579392 h 2174351"/>
              <a:gd name="connsiteX312" fmla="*/ 2142624 w 2319347"/>
              <a:gd name="connsiteY312" fmla="*/ 580282 h 2174351"/>
              <a:gd name="connsiteX313" fmla="*/ 2139066 w 2319347"/>
              <a:gd name="connsiteY313" fmla="*/ 579392 h 2174351"/>
              <a:gd name="connsiteX314" fmla="*/ 2136694 w 2319347"/>
              <a:gd name="connsiteY314" fmla="*/ 575538 h 2174351"/>
              <a:gd name="connsiteX315" fmla="*/ 2129281 w 2319347"/>
              <a:gd name="connsiteY315" fmla="*/ 573165 h 2174351"/>
              <a:gd name="connsiteX316" fmla="*/ 2119792 w 2319347"/>
              <a:gd name="connsiteY316" fmla="*/ 563677 h 2174351"/>
              <a:gd name="connsiteX317" fmla="*/ 2080652 w 2319347"/>
              <a:gd name="connsiteY317" fmla="*/ 555671 h 2174351"/>
              <a:gd name="connsiteX318" fmla="*/ 2070571 w 2319347"/>
              <a:gd name="connsiteY318" fmla="*/ 549741 h 2174351"/>
              <a:gd name="connsiteX319" fmla="*/ 2052483 w 2319347"/>
              <a:gd name="connsiteY319" fmla="*/ 543217 h 2174351"/>
              <a:gd name="connsiteX320" fmla="*/ 2035582 w 2319347"/>
              <a:gd name="connsiteY320" fmla="*/ 528688 h 2174351"/>
              <a:gd name="connsiteX321" fmla="*/ 2003262 w 2319347"/>
              <a:gd name="connsiteY321" fmla="*/ 511490 h 2174351"/>
              <a:gd name="connsiteX322" fmla="*/ 1990808 w 2319347"/>
              <a:gd name="connsiteY322" fmla="*/ 507635 h 2174351"/>
              <a:gd name="connsiteX323" fmla="*/ 1986953 w 2319347"/>
              <a:gd name="connsiteY323" fmla="*/ 508228 h 2174351"/>
              <a:gd name="connsiteX324" fmla="*/ 1981023 w 2319347"/>
              <a:gd name="connsiteY324" fmla="*/ 518013 h 2174351"/>
              <a:gd name="connsiteX325" fmla="*/ 1964715 w 2319347"/>
              <a:gd name="connsiteY325" fmla="*/ 526612 h 2174351"/>
              <a:gd name="connsiteX326" fmla="*/ 1955523 w 2319347"/>
              <a:gd name="connsiteY326" fmla="*/ 527502 h 2174351"/>
              <a:gd name="connsiteX327" fmla="*/ 1938917 w 2319347"/>
              <a:gd name="connsiteY327" fmla="*/ 525426 h 2174351"/>
              <a:gd name="connsiteX328" fmla="*/ 1935656 w 2319347"/>
              <a:gd name="connsiteY328" fmla="*/ 523351 h 2174351"/>
              <a:gd name="connsiteX329" fmla="*/ 1932987 w 2319347"/>
              <a:gd name="connsiteY329" fmla="*/ 517717 h 2174351"/>
              <a:gd name="connsiteX330" fmla="*/ 1926167 w 2319347"/>
              <a:gd name="connsiteY330" fmla="*/ 514159 h 2174351"/>
              <a:gd name="connsiteX331" fmla="*/ 1921423 w 2319347"/>
              <a:gd name="connsiteY331" fmla="*/ 517420 h 2174351"/>
              <a:gd name="connsiteX332" fmla="*/ 1897702 w 2319347"/>
              <a:gd name="connsiteY332" fmla="*/ 526612 h 2174351"/>
              <a:gd name="connsiteX333" fmla="*/ 1894440 w 2319347"/>
              <a:gd name="connsiteY333" fmla="*/ 532543 h 2174351"/>
              <a:gd name="connsiteX334" fmla="*/ 1880801 w 2319347"/>
              <a:gd name="connsiteY334" fmla="*/ 533432 h 2174351"/>
              <a:gd name="connsiteX335" fmla="*/ 1867161 w 2319347"/>
              <a:gd name="connsiteY335" fmla="*/ 530171 h 2174351"/>
              <a:gd name="connsiteX336" fmla="*/ 1833655 w 2319347"/>
              <a:gd name="connsiteY336" fmla="*/ 544403 h 2174351"/>
              <a:gd name="connsiteX337" fmla="*/ 1822387 w 2319347"/>
              <a:gd name="connsiteY337" fmla="*/ 554781 h 2174351"/>
              <a:gd name="connsiteX338" fmla="*/ 1810230 w 2319347"/>
              <a:gd name="connsiteY338" fmla="*/ 558636 h 2174351"/>
              <a:gd name="connsiteX339" fmla="*/ 1804299 w 2319347"/>
              <a:gd name="connsiteY339" fmla="*/ 568421 h 2174351"/>
              <a:gd name="connsiteX340" fmla="*/ 1800445 w 2319347"/>
              <a:gd name="connsiteY340" fmla="*/ 567235 h 2174351"/>
              <a:gd name="connsiteX341" fmla="*/ 1787398 w 2319347"/>
              <a:gd name="connsiteY341" fmla="*/ 555967 h 2174351"/>
              <a:gd name="connsiteX342" fmla="*/ 1774351 w 2319347"/>
              <a:gd name="connsiteY342" fmla="*/ 553002 h 2174351"/>
              <a:gd name="connsiteX343" fmla="*/ 1755967 w 2319347"/>
              <a:gd name="connsiteY343" fmla="*/ 542031 h 2174351"/>
              <a:gd name="connsiteX344" fmla="*/ 1755078 w 2319347"/>
              <a:gd name="connsiteY344" fmla="*/ 531950 h 2174351"/>
              <a:gd name="connsiteX345" fmla="*/ 1753002 w 2319347"/>
              <a:gd name="connsiteY345" fmla="*/ 530764 h 2174351"/>
              <a:gd name="connsiteX346" fmla="*/ 1749741 w 2319347"/>
              <a:gd name="connsiteY346" fmla="*/ 529874 h 2174351"/>
              <a:gd name="connsiteX347" fmla="*/ 1745886 w 2319347"/>
              <a:gd name="connsiteY347" fmla="*/ 531060 h 2174351"/>
              <a:gd name="connsiteX348" fmla="*/ 1738473 w 2319347"/>
              <a:gd name="connsiteY348" fmla="*/ 540252 h 2174351"/>
              <a:gd name="connsiteX349" fmla="*/ 1734025 w 2319347"/>
              <a:gd name="connsiteY349" fmla="*/ 542624 h 2174351"/>
              <a:gd name="connsiteX350" fmla="*/ 1729577 w 2319347"/>
              <a:gd name="connsiteY350" fmla="*/ 542624 h 2174351"/>
              <a:gd name="connsiteX351" fmla="*/ 1712083 w 2319347"/>
              <a:gd name="connsiteY351" fmla="*/ 537287 h 2174351"/>
              <a:gd name="connsiteX352" fmla="*/ 1704374 w 2319347"/>
              <a:gd name="connsiteY352" fmla="*/ 526909 h 2174351"/>
              <a:gd name="connsiteX353" fmla="*/ 1700519 w 2319347"/>
              <a:gd name="connsiteY353" fmla="*/ 523647 h 2174351"/>
              <a:gd name="connsiteX354" fmla="*/ 1696664 w 2319347"/>
              <a:gd name="connsiteY354" fmla="*/ 523054 h 2174351"/>
              <a:gd name="connsiteX355" fmla="*/ 1689251 w 2319347"/>
              <a:gd name="connsiteY355" fmla="*/ 526612 h 2174351"/>
              <a:gd name="connsiteX356" fmla="*/ 1685397 w 2319347"/>
              <a:gd name="connsiteY356" fmla="*/ 538176 h 2174351"/>
              <a:gd name="connsiteX357" fmla="*/ 1682135 w 2319347"/>
              <a:gd name="connsiteY357" fmla="*/ 541438 h 2174351"/>
              <a:gd name="connsiteX358" fmla="*/ 1675018 w 2319347"/>
              <a:gd name="connsiteY358" fmla="*/ 543810 h 2174351"/>
              <a:gd name="connsiteX359" fmla="*/ 1675612 w 2319347"/>
              <a:gd name="connsiteY359" fmla="*/ 549741 h 2174351"/>
              <a:gd name="connsiteX360" fmla="*/ 1669681 w 2319347"/>
              <a:gd name="connsiteY360" fmla="*/ 566049 h 2174351"/>
              <a:gd name="connsiteX361" fmla="*/ 1666420 w 2319347"/>
              <a:gd name="connsiteY361" fmla="*/ 569311 h 2174351"/>
              <a:gd name="connsiteX362" fmla="*/ 1661972 w 2319347"/>
              <a:gd name="connsiteY362" fmla="*/ 569014 h 2174351"/>
              <a:gd name="connsiteX363" fmla="*/ 1657227 w 2319347"/>
              <a:gd name="connsiteY363" fmla="*/ 565159 h 2174351"/>
              <a:gd name="connsiteX364" fmla="*/ 1653373 w 2319347"/>
              <a:gd name="connsiteY364" fmla="*/ 559526 h 2174351"/>
              <a:gd name="connsiteX365" fmla="*/ 1651890 w 2319347"/>
              <a:gd name="connsiteY365" fmla="*/ 554781 h 2174351"/>
              <a:gd name="connsiteX366" fmla="*/ 1653966 w 2319347"/>
              <a:gd name="connsiteY366" fmla="*/ 542031 h 2174351"/>
              <a:gd name="connsiteX367" fmla="*/ 1652483 w 2319347"/>
              <a:gd name="connsiteY367" fmla="*/ 537880 h 2174351"/>
              <a:gd name="connsiteX368" fmla="*/ 1648925 w 2319347"/>
              <a:gd name="connsiteY368" fmla="*/ 536694 h 2174351"/>
              <a:gd name="connsiteX369" fmla="*/ 1640622 w 2319347"/>
              <a:gd name="connsiteY369" fmla="*/ 542921 h 2174351"/>
              <a:gd name="connsiteX370" fmla="*/ 1633210 w 2319347"/>
              <a:gd name="connsiteY370" fmla="*/ 542921 h 2174351"/>
              <a:gd name="connsiteX371" fmla="*/ 1623721 w 2319347"/>
              <a:gd name="connsiteY371" fmla="*/ 549148 h 2174351"/>
              <a:gd name="connsiteX372" fmla="*/ 1617791 w 2319347"/>
              <a:gd name="connsiteY372" fmla="*/ 551223 h 2174351"/>
              <a:gd name="connsiteX373" fmla="*/ 1612454 w 2319347"/>
              <a:gd name="connsiteY373" fmla="*/ 550037 h 2174351"/>
              <a:gd name="connsiteX374" fmla="*/ 1603262 w 2319347"/>
              <a:gd name="connsiteY374" fmla="*/ 540549 h 2174351"/>
              <a:gd name="connsiteX375" fmla="*/ 1587843 w 2319347"/>
              <a:gd name="connsiteY375" fmla="*/ 534618 h 2174351"/>
              <a:gd name="connsiteX376" fmla="*/ 1581616 w 2319347"/>
              <a:gd name="connsiteY376" fmla="*/ 523351 h 2174351"/>
              <a:gd name="connsiteX377" fmla="*/ 1578651 w 2319347"/>
              <a:gd name="connsiteY377" fmla="*/ 520089 h 2174351"/>
              <a:gd name="connsiteX378" fmla="*/ 1575389 w 2319347"/>
              <a:gd name="connsiteY378" fmla="*/ 519496 h 2174351"/>
              <a:gd name="connsiteX379" fmla="*/ 1572127 w 2319347"/>
              <a:gd name="connsiteY379" fmla="*/ 520089 h 2174351"/>
              <a:gd name="connsiteX380" fmla="*/ 1566790 w 2319347"/>
              <a:gd name="connsiteY380" fmla="*/ 523944 h 2174351"/>
              <a:gd name="connsiteX381" fmla="*/ 1549296 w 2319347"/>
              <a:gd name="connsiteY381" fmla="*/ 539363 h 2174351"/>
              <a:gd name="connsiteX382" fmla="*/ 1541290 w 2319347"/>
              <a:gd name="connsiteY382" fmla="*/ 544403 h 2174351"/>
              <a:gd name="connsiteX383" fmla="*/ 1534470 w 2319347"/>
              <a:gd name="connsiteY383" fmla="*/ 545589 h 2174351"/>
              <a:gd name="connsiteX384" fmla="*/ 1527650 w 2319347"/>
              <a:gd name="connsiteY384" fmla="*/ 544107 h 2174351"/>
              <a:gd name="connsiteX385" fmla="*/ 1523499 w 2319347"/>
              <a:gd name="connsiteY385" fmla="*/ 540549 h 2174351"/>
              <a:gd name="connsiteX386" fmla="*/ 1522313 w 2319347"/>
              <a:gd name="connsiteY386" fmla="*/ 525426 h 2174351"/>
              <a:gd name="connsiteX387" fmla="*/ 1518162 w 2319347"/>
              <a:gd name="connsiteY387" fmla="*/ 520978 h 2174351"/>
              <a:gd name="connsiteX388" fmla="*/ 1501556 w 2319347"/>
              <a:gd name="connsiteY388" fmla="*/ 511787 h 2174351"/>
              <a:gd name="connsiteX389" fmla="*/ 1497998 w 2319347"/>
              <a:gd name="connsiteY389" fmla="*/ 502891 h 2174351"/>
              <a:gd name="connsiteX390" fmla="*/ 1496219 w 2319347"/>
              <a:gd name="connsiteY390" fmla="*/ 490437 h 2174351"/>
              <a:gd name="connsiteX391" fmla="*/ 1476649 w 2319347"/>
              <a:gd name="connsiteY391" fmla="*/ 492810 h 2174351"/>
              <a:gd name="connsiteX392" fmla="*/ 1452335 w 2319347"/>
              <a:gd name="connsiteY392" fmla="*/ 492217 h 2174351"/>
              <a:gd name="connsiteX393" fmla="*/ 1441364 w 2319347"/>
              <a:gd name="connsiteY393" fmla="*/ 503484 h 2174351"/>
              <a:gd name="connsiteX394" fmla="*/ 1435730 w 2319347"/>
              <a:gd name="connsiteY394" fmla="*/ 505560 h 2174351"/>
              <a:gd name="connsiteX395" fmla="*/ 1428910 w 2319347"/>
              <a:gd name="connsiteY395" fmla="*/ 503484 h 2174351"/>
              <a:gd name="connsiteX396" fmla="*/ 1409044 w 2319347"/>
              <a:gd name="connsiteY396" fmla="*/ 488955 h 2174351"/>
              <a:gd name="connsiteX397" fmla="*/ 1388288 w 2319347"/>
              <a:gd name="connsiteY397" fmla="*/ 492217 h 2174351"/>
              <a:gd name="connsiteX398" fmla="*/ 1376427 w 2319347"/>
              <a:gd name="connsiteY398" fmla="*/ 490734 h 2174351"/>
              <a:gd name="connsiteX399" fmla="*/ 1347368 w 2319347"/>
              <a:gd name="connsiteY399" fmla="*/ 480059 h 2174351"/>
              <a:gd name="connsiteX400" fmla="*/ 1324537 w 2319347"/>
              <a:gd name="connsiteY400" fmla="*/ 479466 h 2174351"/>
              <a:gd name="connsiteX401" fmla="*/ 1315048 w 2319347"/>
              <a:gd name="connsiteY401" fmla="*/ 477391 h 2174351"/>
              <a:gd name="connsiteX402" fmla="*/ 1310007 w 2319347"/>
              <a:gd name="connsiteY402" fmla="*/ 475019 h 2174351"/>
              <a:gd name="connsiteX403" fmla="*/ 1307635 w 2319347"/>
              <a:gd name="connsiteY403" fmla="*/ 458117 h 2174351"/>
              <a:gd name="connsiteX404" fmla="*/ 1298443 w 2319347"/>
              <a:gd name="connsiteY404" fmla="*/ 443884 h 2174351"/>
              <a:gd name="connsiteX405" fmla="*/ 1295478 w 2319347"/>
              <a:gd name="connsiteY405" fmla="*/ 440030 h 2174351"/>
              <a:gd name="connsiteX406" fmla="*/ 1280059 w 2319347"/>
              <a:gd name="connsiteY406" fmla="*/ 430245 h 2174351"/>
              <a:gd name="connsiteX407" fmla="*/ 1277687 w 2319347"/>
              <a:gd name="connsiteY407" fmla="*/ 429948 h 2174351"/>
              <a:gd name="connsiteX408" fmla="*/ 1275908 w 2319347"/>
              <a:gd name="connsiteY408" fmla="*/ 432320 h 2174351"/>
              <a:gd name="connsiteX409" fmla="*/ 1272647 w 2319347"/>
              <a:gd name="connsiteY409" fmla="*/ 443588 h 2174351"/>
              <a:gd name="connsiteX410" fmla="*/ 1267902 w 2319347"/>
              <a:gd name="connsiteY410" fmla="*/ 444181 h 2174351"/>
              <a:gd name="connsiteX411" fmla="*/ 1250111 w 2319347"/>
              <a:gd name="connsiteY411" fmla="*/ 440919 h 2174351"/>
              <a:gd name="connsiteX412" fmla="*/ 1233803 w 2319347"/>
              <a:gd name="connsiteY412" fmla="*/ 444478 h 2174351"/>
              <a:gd name="connsiteX413" fmla="*/ 1224611 w 2319347"/>
              <a:gd name="connsiteY413" fmla="*/ 438844 h 2174351"/>
              <a:gd name="connsiteX414" fmla="*/ 1193476 w 2319347"/>
              <a:gd name="connsiteY414" fmla="*/ 412750 h 2174351"/>
              <a:gd name="connsiteX415" fmla="*/ 1181023 w 2319347"/>
              <a:gd name="connsiteY415" fmla="*/ 405930 h 2174351"/>
              <a:gd name="connsiteX416" fmla="*/ 1170941 w 2319347"/>
              <a:gd name="connsiteY416" fmla="*/ 403855 h 2174351"/>
              <a:gd name="connsiteX417" fmla="*/ 1170941 w 2319347"/>
              <a:gd name="connsiteY417" fmla="*/ 379244 h 2174351"/>
              <a:gd name="connsiteX418" fmla="*/ 1170941 w 2319347"/>
              <a:gd name="connsiteY418" fmla="*/ 330319 h 2174351"/>
              <a:gd name="connsiteX419" fmla="*/ 1170941 w 2319347"/>
              <a:gd name="connsiteY419" fmla="*/ 305708 h 2174351"/>
              <a:gd name="connsiteX420" fmla="*/ 1170941 w 2319347"/>
              <a:gd name="connsiteY420" fmla="*/ 232172 h 2174351"/>
              <a:gd name="connsiteX421" fmla="*/ 1170941 w 2319347"/>
              <a:gd name="connsiteY421" fmla="*/ 207561 h 2174351"/>
              <a:gd name="connsiteX422" fmla="*/ 1170941 w 2319347"/>
              <a:gd name="connsiteY422" fmla="*/ 158340 h 2174351"/>
              <a:gd name="connsiteX423" fmla="*/ 1170941 w 2319347"/>
              <a:gd name="connsiteY423" fmla="*/ 133729 h 2174351"/>
              <a:gd name="connsiteX424" fmla="*/ 1170941 w 2319347"/>
              <a:gd name="connsiteY424" fmla="*/ 60193 h 2174351"/>
              <a:gd name="connsiteX425" fmla="*/ 1170941 w 2319347"/>
              <a:gd name="connsiteY425" fmla="*/ 35582 h 2174351"/>
              <a:gd name="connsiteX426" fmla="*/ 1170941 w 2319347"/>
              <a:gd name="connsiteY426" fmla="*/ 10971 h 2174351"/>
              <a:gd name="connsiteX427" fmla="*/ 1139807 w 2319347"/>
              <a:gd name="connsiteY427" fmla="*/ 10971 h 2174351"/>
              <a:gd name="connsiteX428" fmla="*/ 1108673 w 2319347"/>
              <a:gd name="connsiteY428" fmla="*/ 10971 h 2174351"/>
              <a:gd name="connsiteX429" fmla="*/ 1077539 w 2319347"/>
              <a:gd name="connsiteY429" fmla="*/ 10675 h 2174351"/>
              <a:gd name="connsiteX430" fmla="*/ 1046405 w 2319347"/>
              <a:gd name="connsiteY430" fmla="*/ 10378 h 2174351"/>
              <a:gd name="connsiteX431" fmla="*/ 1015270 w 2319347"/>
              <a:gd name="connsiteY431" fmla="*/ 10082 h 2174351"/>
              <a:gd name="connsiteX432" fmla="*/ 984136 w 2319347"/>
              <a:gd name="connsiteY432" fmla="*/ 9489 h 2174351"/>
              <a:gd name="connsiteX433" fmla="*/ 922164 w 2319347"/>
              <a:gd name="connsiteY433" fmla="*/ 8599 h 2174351"/>
              <a:gd name="connsiteX434" fmla="*/ 891030 w 2319347"/>
              <a:gd name="connsiteY434" fmla="*/ 8006 h 2174351"/>
              <a:gd name="connsiteX435" fmla="*/ 859896 w 2319347"/>
              <a:gd name="connsiteY435" fmla="*/ 7413 h 2174351"/>
              <a:gd name="connsiteX436" fmla="*/ 828762 w 2319347"/>
              <a:gd name="connsiteY436" fmla="*/ 6820 h 2174351"/>
              <a:gd name="connsiteX437" fmla="*/ 797628 w 2319347"/>
              <a:gd name="connsiteY437" fmla="*/ 5930 h 2174351"/>
              <a:gd name="connsiteX438" fmla="*/ 766494 w 2319347"/>
              <a:gd name="connsiteY438" fmla="*/ 5041 h 2174351"/>
              <a:gd name="connsiteX439" fmla="*/ 735359 w 2319347"/>
              <a:gd name="connsiteY439" fmla="*/ 4151 h 2174351"/>
              <a:gd name="connsiteX440" fmla="*/ 703336 w 2319347"/>
              <a:gd name="connsiteY440" fmla="*/ 890 h 217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</a:cxnLst>
            <a:rect l="l" t="t" r="r" b="b"/>
            <a:pathLst>
              <a:path w="2319347" h="2174351">
                <a:moveTo>
                  <a:pt x="1699926" y="2113565"/>
                </a:moveTo>
                <a:lnTo>
                  <a:pt x="1693402" y="2085100"/>
                </a:lnTo>
                <a:lnTo>
                  <a:pt x="1663158" y="1983988"/>
                </a:lnTo>
                <a:lnTo>
                  <a:pt x="1654559" y="1903929"/>
                </a:lnTo>
                <a:lnTo>
                  <a:pt x="1651001" y="1923499"/>
                </a:lnTo>
                <a:lnTo>
                  <a:pt x="1653373" y="1980430"/>
                </a:lnTo>
                <a:lnTo>
                  <a:pt x="1680949" y="2079466"/>
                </a:lnTo>
                <a:lnTo>
                  <a:pt x="1697553" y="2123054"/>
                </a:lnTo>
                <a:lnTo>
                  <a:pt x="1699926" y="2113565"/>
                </a:lnTo>
                <a:close/>
                <a:moveTo>
                  <a:pt x="1659896" y="1882876"/>
                </a:moveTo>
                <a:lnTo>
                  <a:pt x="1677687" y="1833358"/>
                </a:lnTo>
                <a:lnTo>
                  <a:pt x="1711193" y="1775241"/>
                </a:lnTo>
                <a:lnTo>
                  <a:pt x="1698740" y="1784433"/>
                </a:lnTo>
                <a:lnTo>
                  <a:pt x="1669681" y="1837509"/>
                </a:lnTo>
                <a:lnTo>
                  <a:pt x="1655745" y="1877539"/>
                </a:lnTo>
                <a:lnTo>
                  <a:pt x="1654559" y="1895033"/>
                </a:lnTo>
                <a:lnTo>
                  <a:pt x="1659896" y="1882876"/>
                </a:lnTo>
                <a:close/>
                <a:moveTo>
                  <a:pt x="1719199" y="1758339"/>
                </a:moveTo>
                <a:lnTo>
                  <a:pt x="1735804" y="1734618"/>
                </a:lnTo>
                <a:lnTo>
                  <a:pt x="1750333" y="1719199"/>
                </a:lnTo>
                <a:lnTo>
                  <a:pt x="1746775" y="1710304"/>
                </a:lnTo>
                <a:lnTo>
                  <a:pt x="1739362" y="1713862"/>
                </a:lnTo>
                <a:lnTo>
                  <a:pt x="1725426" y="1735508"/>
                </a:lnTo>
                <a:lnTo>
                  <a:pt x="1723943" y="1742328"/>
                </a:lnTo>
                <a:lnTo>
                  <a:pt x="1715345" y="1759229"/>
                </a:lnTo>
                <a:lnTo>
                  <a:pt x="1719199" y="1758339"/>
                </a:lnTo>
                <a:close/>
                <a:moveTo>
                  <a:pt x="1763677" y="1705560"/>
                </a:moveTo>
                <a:lnTo>
                  <a:pt x="1803410" y="1679170"/>
                </a:lnTo>
                <a:lnTo>
                  <a:pt x="1826834" y="1665530"/>
                </a:lnTo>
                <a:lnTo>
                  <a:pt x="1828317" y="1656338"/>
                </a:lnTo>
                <a:lnTo>
                  <a:pt x="1825649" y="1657524"/>
                </a:lnTo>
                <a:lnTo>
                  <a:pt x="1819718" y="1664937"/>
                </a:lnTo>
                <a:lnTo>
                  <a:pt x="1807561" y="1667012"/>
                </a:lnTo>
                <a:lnTo>
                  <a:pt x="1778503" y="1689251"/>
                </a:lnTo>
                <a:lnTo>
                  <a:pt x="1765159" y="1695181"/>
                </a:lnTo>
                <a:lnTo>
                  <a:pt x="1757153" y="1706449"/>
                </a:lnTo>
                <a:lnTo>
                  <a:pt x="1763677" y="1705560"/>
                </a:lnTo>
                <a:close/>
                <a:moveTo>
                  <a:pt x="2069978" y="1488510"/>
                </a:moveTo>
                <a:lnTo>
                  <a:pt x="2100519" y="1464789"/>
                </a:lnTo>
                <a:lnTo>
                  <a:pt x="2117420" y="1446108"/>
                </a:lnTo>
                <a:lnTo>
                  <a:pt x="2106746" y="1446108"/>
                </a:lnTo>
                <a:lnTo>
                  <a:pt x="2099036" y="1457079"/>
                </a:lnTo>
                <a:lnTo>
                  <a:pt x="2061082" y="1490586"/>
                </a:lnTo>
                <a:lnTo>
                  <a:pt x="2069978" y="1488510"/>
                </a:lnTo>
                <a:close/>
                <a:moveTo>
                  <a:pt x="703336" y="890"/>
                </a:moveTo>
                <a:lnTo>
                  <a:pt x="672202" y="0"/>
                </a:lnTo>
                <a:lnTo>
                  <a:pt x="665382" y="0"/>
                </a:lnTo>
                <a:lnTo>
                  <a:pt x="663306" y="57821"/>
                </a:lnTo>
                <a:lnTo>
                  <a:pt x="661230" y="115641"/>
                </a:lnTo>
                <a:lnTo>
                  <a:pt x="659155" y="173165"/>
                </a:lnTo>
                <a:lnTo>
                  <a:pt x="657079" y="230690"/>
                </a:lnTo>
                <a:lnTo>
                  <a:pt x="652928" y="346034"/>
                </a:lnTo>
                <a:lnTo>
                  <a:pt x="650852" y="403558"/>
                </a:lnTo>
                <a:lnTo>
                  <a:pt x="644626" y="576130"/>
                </a:lnTo>
                <a:lnTo>
                  <a:pt x="642550" y="633655"/>
                </a:lnTo>
                <a:lnTo>
                  <a:pt x="636323" y="806227"/>
                </a:lnTo>
                <a:lnTo>
                  <a:pt x="634248" y="863751"/>
                </a:lnTo>
                <a:lnTo>
                  <a:pt x="632172" y="921275"/>
                </a:lnTo>
                <a:lnTo>
                  <a:pt x="592735" y="919792"/>
                </a:lnTo>
                <a:lnTo>
                  <a:pt x="553299" y="918310"/>
                </a:lnTo>
                <a:lnTo>
                  <a:pt x="513862" y="916827"/>
                </a:lnTo>
                <a:lnTo>
                  <a:pt x="474425" y="915048"/>
                </a:lnTo>
                <a:lnTo>
                  <a:pt x="434989" y="913269"/>
                </a:lnTo>
                <a:lnTo>
                  <a:pt x="395552" y="911193"/>
                </a:lnTo>
                <a:lnTo>
                  <a:pt x="356116" y="909118"/>
                </a:lnTo>
                <a:lnTo>
                  <a:pt x="316679" y="907042"/>
                </a:lnTo>
                <a:lnTo>
                  <a:pt x="277242" y="904670"/>
                </a:lnTo>
                <a:lnTo>
                  <a:pt x="237806" y="902298"/>
                </a:lnTo>
                <a:lnTo>
                  <a:pt x="158933" y="897257"/>
                </a:lnTo>
                <a:lnTo>
                  <a:pt x="119496" y="894588"/>
                </a:lnTo>
                <a:lnTo>
                  <a:pt x="80059" y="891920"/>
                </a:lnTo>
                <a:lnTo>
                  <a:pt x="40623" y="888955"/>
                </a:lnTo>
                <a:lnTo>
                  <a:pt x="1186" y="885990"/>
                </a:lnTo>
                <a:lnTo>
                  <a:pt x="0" y="885990"/>
                </a:lnTo>
                <a:lnTo>
                  <a:pt x="15419" y="924537"/>
                </a:lnTo>
                <a:lnTo>
                  <a:pt x="35878" y="936694"/>
                </a:lnTo>
                <a:lnTo>
                  <a:pt x="37361" y="937584"/>
                </a:lnTo>
                <a:lnTo>
                  <a:pt x="51890" y="956264"/>
                </a:lnTo>
                <a:lnTo>
                  <a:pt x="66123" y="985026"/>
                </a:lnTo>
                <a:lnTo>
                  <a:pt x="83914" y="1005486"/>
                </a:lnTo>
                <a:lnTo>
                  <a:pt x="104967" y="1017939"/>
                </a:lnTo>
                <a:lnTo>
                  <a:pt x="140548" y="1052335"/>
                </a:lnTo>
                <a:lnTo>
                  <a:pt x="190363" y="1108970"/>
                </a:lnTo>
                <a:lnTo>
                  <a:pt x="230689" y="1147220"/>
                </a:lnTo>
                <a:lnTo>
                  <a:pt x="261230" y="1166790"/>
                </a:lnTo>
                <a:lnTo>
                  <a:pt x="281690" y="1183395"/>
                </a:lnTo>
                <a:lnTo>
                  <a:pt x="291772" y="1196738"/>
                </a:lnTo>
                <a:lnTo>
                  <a:pt x="305115" y="1225204"/>
                </a:lnTo>
                <a:lnTo>
                  <a:pt x="329726" y="1290734"/>
                </a:lnTo>
                <a:lnTo>
                  <a:pt x="328243" y="1320089"/>
                </a:lnTo>
                <a:lnTo>
                  <a:pt x="337732" y="1348554"/>
                </a:lnTo>
                <a:lnTo>
                  <a:pt x="357302" y="1385619"/>
                </a:lnTo>
                <a:lnTo>
                  <a:pt x="375093" y="1407857"/>
                </a:lnTo>
                <a:lnTo>
                  <a:pt x="390808" y="1414974"/>
                </a:lnTo>
                <a:lnTo>
                  <a:pt x="407709" y="1428614"/>
                </a:lnTo>
                <a:lnTo>
                  <a:pt x="425797" y="1448777"/>
                </a:lnTo>
                <a:lnTo>
                  <a:pt x="447146" y="1462713"/>
                </a:lnTo>
                <a:lnTo>
                  <a:pt x="471460" y="1470422"/>
                </a:lnTo>
                <a:lnTo>
                  <a:pt x="504967" y="1489103"/>
                </a:lnTo>
                <a:lnTo>
                  <a:pt x="547961" y="1518755"/>
                </a:lnTo>
                <a:lnTo>
                  <a:pt x="577613" y="1533877"/>
                </a:lnTo>
                <a:lnTo>
                  <a:pt x="593921" y="1535063"/>
                </a:lnTo>
                <a:lnTo>
                  <a:pt x="608451" y="1526464"/>
                </a:lnTo>
                <a:lnTo>
                  <a:pt x="621201" y="1508377"/>
                </a:lnTo>
                <a:lnTo>
                  <a:pt x="633358" y="1496812"/>
                </a:lnTo>
                <a:lnTo>
                  <a:pt x="645219" y="1492068"/>
                </a:lnTo>
                <a:lnTo>
                  <a:pt x="650259" y="1483766"/>
                </a:lnTo>
                <a:lnTo>
                  <a:pt x="648480" y="1471905"/>
                </a:lnTo>
                <a:lnTo>
                  <a:pt x="657079" y="1446108"/>
                </a:lnTo>
                <a:lnTo>
                  <a:pt x="676353" y="1405782"/>
                </a:lnTo>
                <a:lnTo>
                  <a:pt x="698591" y="1384433"/>
                </a:lnTo>
                <a:lnTo>
                  <a:pt x="723499" y="1381764"/>
                </a:lnTo>
                <a:lnTo>
                  <a:pt x="740104" y="1374351"/>
                </a:lnTo>
                <a:lnTo>
                  <a:pt x="748110" y="1362787"/>
                </a:lnTo>
                <a:lnTo>
                  <a:pt x="761453" y="1361898"/>
                </a:lnTo>
                <a:lnTo>
                  <a:pt x="780430" y="1371683"/>
                </a:lnTo>
                <a:lnTo>
                  <a:pt x="811267" y="1378503"/>
                </a:lnTo>
                <a:lnTo>
                  <a:pt x="854263" y="1382061"/>
                </a:lnTo>
                <a:lnTo>
                  <a:pt x="879466" y="1381764"/>
                </a:lnTo>
                <a:lnTo>
                  <a:pt x="887472" y="1377316"/>
                </a:lnTo>
                <a:lnTo>
                  <a:pt x="891623" y="1377613"/>
                </a:lnTo>
                <a:lnTo>
                  <a:pt x="891920" y="1382654"/>
                </a:lnTo>
                <a:lnTo>
                  <a:pt x="898147" y="1385026"/>
                </a:lnTo>
                <a:lnTo>
                  <a:pt x="910600" y="1384433"/>
                </a:lnTo>
                <a:lnTo>
                  <a:pt x="921275" y="1391549"/>
                </a:lnTo>
                <a:lnTo>
                  <a:pt x="934914" y="1413788"/>
                </a:lnTo>
                <a:lnTo>
                  <a:pt x="982357" y="1449963"/>
                </a:lnTo>
                <a:lnTo>
                  <a:pt x="986212" y="1462120"/>
                </a:lnTo>
                <a:lnTo>
                  <a:pt x="1002817" y="1479911"/>
                </a:lnTo>
                <a:lnTo>
                  <a:pt x="1033358" y="1507190"/>
                </a:lnTo>
                <a:lnTo>
                  <a:pt x="1050556" y="1530319"/>
                </a:lnTo>
                <a:lnTo>
                  <a:pt x="1054411" y="1549889"/>
                </a:lnTo>
                <a:lnTo>
                  <a:pt x="1070126" y="1581023"/>
                </a:lnTo>
                <a:lnTo>
                  <a:pt x="1097406" y="1623425"/>
                </a:lnTo>
                <a:lnTo>
                  <a:pt x="1109563" y="1646256"/>
                </a:lnTo>
                <a:lnTo>
                  <a:pt x="1106597" y="1649518"/>
                </a:lnTo>
                <a:lnTo>
                  <a:pt x="1108673" y="1661379"/>
                </a:lnTo>
                <a:lnTo>
                  <a:pt x="1116086" y="1681838"/>
                </a:lnTo>
                <a:lnTo>
                  <a:pt x="1129726" y="1699333"/>
                </a:lnTo>
                <a:lnTo>
                  <a:pt x="1149889" y="1713566"/>
                </a:lnTo>
                <a:lnTo>
                  <a:pt x="1170052" y="1739066"/>
                </a:lnTo>
                <a:lnTo>
                  <a:pt x="1190512" y="1775834"/>
                </a:lnTo>
                <a:lnTo>
                  <a:pt x="1215419" y="1803706"/>
                </a:lnTo>
                <a:lnTo>
                  <a:pt x="1244774" y="1822683"/>
                </a:lnTo>
                <a:lnTo>
                  <a:pt x="1261379" y="1840474"/>
                </a:lnTo>
                <a:lnTo>
                  <a:pt x="1265530" y="1857079"/>
                </a:lnTo>
                <a:lnTo>
                  <a:pt x="1265234" y="1871312"/>
                </a:lnTo>
                <a:lnTo>
                  <a:pt x="1260786" y="1882876"/>
                </a:lnTo>
                <a:lnTo>
                  <a:pt x="1262861" y="1894144"/>
                </a:lnTo>
                <a:lnTo>
                  <a:pt x="1271164" y="1904818"/>
                </a:lnTo>
                <a:lnTo>
                  <a:pt x="1274129" y="1917568"/>
                </a:lnTo>
                <a:lnTo>
                  <a:pt x="1270867" y="1935656"/>
                </a:lnTo>
                <a:lnTo>
                  <a:pt x="1271164" y="1940697"/>
                </a:lnTo>
                <a:lnTo>
                  <a:pt x="1273536" y="1944848"/>
                </a:lnTo>
                <a:lnTo>
                  <a:pt x="1299926" y="1975686"/>
                </a:lnTo>
                <a:lnTo>
                  <a:pt x="1313565" y="2000593"/>
                </a:lnTo>
                <a:lnTo>
                  <a:pt x="1324833" y="2040326"/>
                </a:lnTo>
                <a:lnTo>
                  <a:pt x="1324833" y="2040623"/>
                </a:lnTo>
                <a:lnTo>
                  <a:pt x="1336990" y="2064344"/>
                </a:lnTo>
                <a:lnTo>
                  <a:pt x="1354485" y="2073832"/>
                </a:lnTo>
                <a:lnTo>
                  <a:pt x="1381171" y="2077094"/>
                </a:lnTo>
                <a:lnTo>
                  <a:pt x="1401334" y="2085100"/>
                </a:lnTo>
                <a:lnTo>
                  <a:pt x="1415271" y="2097850"/>
                </a:lnTo>
                <a:lnTo>
                  <a:pt x="1432765" y="2105263"/>
                </a:lnTo>
                <a:lnTo>
                  <a:pt x="1453817" y="2107635"/>
                </a:lnTo>
                <a:lnTo>
                  <a:pt x="1473981" y="2115938"/>
                </a:lnTo>
                <a:lnTo>
                  <a:pt x="1493551" y="2129874"/>
                </a:lnTo>
                <a:lnTo>
                  <a:pt x="1529726" y="2138769"/>
                </a:lnTo>
                <a:lnTo>
                  <a:pt x="1582506" y="2142031"/>
                </a:lnTo>
                <a:lnTo>
                  <a:pt x="1622832" y="2152706"/>
                </a:lnTo>
                <a:lnTo>
                  <a:pt x="1650704" y="2170793"/>
                </a:lnTo>
                <a:lnTo>
                  <a:pt x="1662861" y="2174351"/>
                </a:lnTo>
                <a:lnTo>
                  <a:pt x="1666123" y="2174351"/>
                </a:lnTo>
                <a:lnTo>
                  <a:pt x="1667606" y="2171386"/>
                </a:lnTo>
                <a:lnTo>
                  <a:pt x="1669681" y="2166049"/>
                </a:lnTo>
                <a:lnTo>
                  <a:pt x="1680059" y="2159525"/>
                </a:lnTo>
                <a:lnTo>
                  <a:pt x="1705560" y="2154781"/>
                </a:lnTo>
                <a:lnTo>
                  <a:pt x="1706449" y="2140845"/>
                </a:lnTo>
                <a:lnTo>
                  <a:pt x="1704374" y="2133729"/>
                </a:lnTo>
                <a:lnTo>
                  <a:pt x="1692513" y="2133432"/>
                </a:lnTo>
                <a:lnTo>
                  <a:pt x="1655448" y="2067902"/>
                </a:lnTo>
                <a:lnTo>
                  <a:pt x="1648925" y="2049815"/>
                </a:lnTo>
                <a:lnTo>
                  <a:pt x="1642105" y="2008006"/>
                </a:lnTo>
                <a:lnTo>
                  <a:pt x="1636768" y="1994366"/>
                </a:lnTo>
                <a:lnTo>
                  <a:pt x="1629948" y="1964418"/>
                </a:lnTo>
                <a:lnTo>
                  <a:pt x="1624314" y="1952261"/>
                </a:lnTo>
                <a:lnTo>
                  <a:pt x="1631134" y="1934470"/>
                </a:lnTo>
                <a:lnTo>
                  <a:pt x="1638547" y="1921127"/>
                </a:lnTo>
                <a:lnTo>
                  <a:pt x="1638547" y="1909859"/>
                </a:lnTo>
                <a:lnTo>
                  <a:pt x="1636471" y="1896812"/>
                </a:lnTo>
                <a:lnTo>
                  <a:pt x="1597924" y="1887620"/>
                </a:lnTo>
                <a:lnTo>
                  <a:pt x="1583098" y="1853224"/>
                </a:lnTo>
                <a:lnTo>
                  <a:pt x="1599407" y="1865678"/>
                </a:lnTo>
                <a:lnTo>
                  <a:pt x="1629058" y="1881393"/>
                </a:lnTo>
                <a:lnTo>
                  <a:pt x="1637064" y="1880504"/>
                </a:lnTo>
                <a:lnTo>
                  <a:pt x="1644477" y="1877835"/>
                </a:lnTo>
                <a:lnTo>
                  <a:pt x="1654856" y="1858858"/>
                </a:lnTo>
                <a:lnTo>
                  <a:pt x="1670571" y="1807264"/>
                </a:lnTo>
                <a:lnTo>
                  <a:pt x="1643588" y="1774055"/>
                </a:lnTo>
                <a:lnTo>
                  <a:pt x="1648332" y="1769310"/>
                </a:lnTo>
                <a:lnTo>
                  <a:pt x="1653966" y="1766938"/>
                </a:lnTo>
                <a:lnTo>
                  <a:pt x="1676501" y="1769607"/>
                </a:lnTo>
                <a:lnTo>
                  <a:pt x="1691030" y="1763973"/>
                </a:lnTo>
                <a:lnTo>
                  <a:pt x="1708525" y="1741735"/>
                </a:lnTo>
                <a:lnTo>
                  <a:pt x="1715048" y="1719496"/>
                </a:lnTo>
                <a:lnTo>
                  <a:pt x="1695478" y="1726909"/>
                </a:lnTo>
                <a:lnTo>
                  <a:pt x="1692810" y="1718310"/>
                </a:lnTo>
                <a:lnTo>
                  <a:pt x="1692216" y="1709711"/>
                </a:lnTo>
                <a:lnTo>
                  <a:pt x="1703187" y="1706449"/>
                </a:lnTo>
                <a:lnTo>
                  <a:pt x="1718013" y="1704966"/>
                </a:lnTo>
                <a:lnTo>
                  <a:pt x="1726909" y="1699333"/>
                </a:lnTo>
                <a:lnTo>
                  <a:pt x="1732839" y="1691920"/>
                </a:lnTo>
                <a:lnTo>
                  <a:pt x="1735507" y="1699629"/>
                </a:lnTo>
                <a:lnTo>
                  <a:pt x="1740845" y="1705263"/>
                </a:lnTo>
                <a:lnTo>
                  <a:pt x="1750037" y="1697554"/>
                </a:lnTo>
                <a:lnTo>
                  <a:pt x="1755967" y="1692217"/>
                </a:lnTo>
                <a:lnTo>
                  <a:pt x="1757746" y="1671461"/>
                </a:lnTo>
                <a:lnTo>
                  <a:pt x="1761008" y="1651001"/>
                </a:lnTo>
                <a:lnTo>
                  <a:pt x="1779392" y="1666716"/>
                </a:lnTo>
                <a:lnTo>
                  <a:pt x="1800148" y="1660786"/>
                </a:lnTo>
                <a:lnTo>
                  <a:pt x="1813195" y="1652187"/>
                </a:lnTo>
                <a:lnTo>
                  <a:pt x="1825055" y="1641216"/>
                </a:lnTo>
                <a:lnTo>
                  <a:pt x="1814974" y="1637065"/>
                </a:lnTo>
                <a:lnTo>
                  <a:pt x="1806078" y="1635582"/>
                </a:lnTo>
                <a:lnTo>
                  <a:pt x="1783543" y="1591698"/>
                </a:lnTo>
                <a:lnTo>
                  <a:pt x="1789177" y="1588436"/>
                </a:lnTo>
                <a:lnTo>
                  <a:pt x="1795404" y="1589919"/>
                </a:lnTo>
                <a:lnTo>
                  <a:pt x="1798369" y="1596145"/>
                </a:lnTo>
                <a:lnTo>
                  <a:pt x="1804893" y="1603262"/>
                </a:lnTo>
                <a:lnTo>
                  <a:pt x="1819422" y="1613640"/>
                </a:lnTo>
                <a:lnTo>
                  <a:pt x="1832765" y="1605634"/>
                </a:lnTo>
                <a:lnTo>
                  <a:pt x="1832765" y="1600296"/>
                </a:lnTo>
                <a:lnTo>
                  <a:pt x="1850853" y="1600000"/>
                </a:lnTo>
                <a:lnTo>
                  <a:pt x="1880207" y="1605337"/>
                </a:lnTo>
                <a:lnTo>
                  <a:pt x="1899184" y="1602372"/>
                </a:lnTo>
                <a:lnTo>
                  <a:pt x="1877539" y="1617791"/>
                </a:lnTo>
                <a:lnTo>
                  <a:pt x="1859451" y="1633210"/>
                </a:lnTo>
                <a:lnTo>
                  <a:pt x="1869236" y="1630244"/>
                </a:lnTo>
                <a:lnTo>
                  <a:pt x="1897999" y="1611564"/>
                </a:lnTo>
                <a:lnTo>
                  <a:pt x="1927946" y="1599407"/>
                </a:lnTo>
                <a:lnTo>
                  <a:pt x="1949296" y="1583692"/>
                </a:lnTo>
                <a:lnTo>
                  <a:pt x="1962936" y="1576279"/>
                </a:lnTo>
                <a:lnTo>
                  <a:pt x="2010378" y="1542476"/>
                </a:lnTo>
                <a:lnTo>
                  <a:pt x="2030541" y="1527946"/>
                </a:lnTo>
                <a:lnTo>
                  <a:pt x="2051594" y="1503336"/>
                </a:lnTo>
                <a:lnTo>
                  <a:pt x="2053076" y="1485248"/>
                </a:lnTo>
                <a:lnTo>
                  <a:pt x="2074129" y="1465382"/>
                </a:lnTo>
                <a:lnTo>
                  <a:pt x="2096664" y="1441364"/>
                </a:lnTo>
                <a:lnTo>
                  <a:pt x="2087175" y="1423573"/>
                </a:lnTo>
                <a:lnTo>
                  <a:pt x="2076204" y="1409933"/>
                </a:lnTo>
                <a:lnTo>
                  <a:pt x="2069088" y="1375241"/>
                </a:lnTo>
                <a:lnTo>
                  <a:pt x="2076204" y="1372572"/>
                </a:lnTo>
                <a:lnTo>
                  <a:pt x="2085990" y="1378799"/>
                </a:lnTo>
                <a:lnTo>
                  <a:pt x="2093106" y="1379096"/>
                </a:lnTo>
                <a:lnTo>
                  <a:pt x="2102594" y="1363084"/>
                </a:lnTo>
                <a:lnTo>
                  <a:pt x="2118903" y="1362491"/>
                </a:lnTo>
                <a:lnTo>
                  <a:pt x="2123054" y="1381468"/>
                </a:lnTo>
                <a:lnTo>
                  <a:pt x="2114455" y="1404003"/>
                </a:lnTo>
                <a:lnTo>
                  <a:pt x="2123054" y="1406078"/>
                </a:lnTo>
                <a:lnTo>
                  <a:pt x="2145589" y="1398073"/>
                </a:lnTo>
                <a:lnTo>
                  <a:pt x="2160119" y="1401335"/>
                </a:lnTo>
                <a:lnTo>
                  <a:pt x="2120978" y="1430393"/>
                </a:lnTo>
                <a:lnTo>
                  <a:pt x="2119496" y="1437509"/>
                </a:lnTo>
                <a:lnTo>
                  <a:pt x="2151816" y="1414974"/>
                </a:lnTo>
                <a:lnTo>
                  <a:pt x="2235137" y="1371386"/>
                </a:lnTo>
                <a:lnTo>
                  <a:pt x="2272498" y="1364863"/>
                </a:lnTo>
                <a:lnTo>
                  <a:pt x="2272795" y="1358043"/>
                </a:lnTo>
                <a:lnTo>
                  <a:pt x="2260934" y="1339955"/>
                </a:lnTo>
                <a:lnTo>
                  <a:pt x="2277835" y="1304967"/>
                </a:lnTo>
                <a:lnTo>
                  <a:pt x="2286434" y="1304967"/>
                </a:lnTo>
                <a:lnTo>
                  <a:pt x="2297109" y="1283914"/>
                </a:lnTo>
                <a:lnTo>
                  <a:pt x="2299481" y="1276501"/>
                </a:lnTo>
                <a:lnTo>
                  <a:pt x="2295627" y="1242105"/>
                </a:lnTo>
                <a:lnTo>
                  <a:pt x="2289400" y="1229948"/>
                </a:lnTo>
                <a:lnTo>
                  <a:pt x="2289696" y="1222535"/>
                </a:lnTo>
                <a:lnTo>
                  <a:pt x="2294144" y="1203262"/>
                </a:lnTo>
                <a:lnTo>
                  <a:pt x="2292068" y="1186064"/>
                </a:lnTo>
                <a:lnTo>
                  <a:pt x="2300667" y="1164418"/>
                </a:lnTo>
                <a:lnTo>
                  <a:pt x="2307191" y="1152854"/>
                </a:lnTo>
                <a:lnTo>
                  <a:pt x="2313714" y="1130022"/>
                </a:lnTo>
                <a:lnTo>
                  <a:pt x="2314604" y="1115493"/>
                </a:lnTo>
                <a:lnTo>
                  <a:pt x="2317272" y="1104522"/>
                </a:lnTo>
                <a:lnTo>
                  <a:pt x="2314307" y="1092958"/>
                </a:lnTo>
                <a:lnTo>
                  <a:pt x="2319347" y="1084062"/>
                </a:lnTo>
                <a:lnTo>
                  <a:pt x="2314900" y="1072498"/>
                </a:lnTo>
                <a:lnTo>
                  <a:pt x="2312824" y="1057080"/>
                </a:lnTo>
                <a:lnTo>
                  <a:pt x="2305411" y="1051742"/>
                </a:lnTo>
                <a:lnTo>
                  <a:pt x="2291772" y="1029503"/>
                </a:lnTo>
                <a:lnTo>
                  <a:pt x="2291475" y="1019422"/>
                </a:lnTo>
                <a:lnTo>
                  <a:pt x="2277242" y="998962"/>
                </a:lnTo>
                <a:lnTo>
                  <a:pt x="2276353" y="991549"/>
                </a:lnTo>
                <a:lnTo>
                  <a:pt x="2263603" y="981171"/>
                </a:lnTo>
                <a:lnTo>
                  <a:pt x="2260637" y="974055"/>
                </a:lnTo>
                <a:lnTo>
                  <a:pt x="2257672" y="944403"/>
                </a:lnTo>
                <a:lnTo>
                  <a:pt x="2253818" y="935804"/>
                </a:lnTo>
                <a:lnTo>
                  <a:pt x="2242254" y="919496"/>
                </a:lnTo>
                <a:lnTo>
                  <a:pt x="2216456" y="896071"/>
                </a:lnTo>
                <a:lnTo>
                  <a:pt x="2213492" y="844477"/>
                </a:lnTo>
                <a:lnTo>
                  <a:pt x="2212009" y="818680"/>
                </a:lnTo>
                <a:lnTo>
                  <a:pt x="2210526" y="792884"/>
                </a:lnTo>
                <a:lnTo>
                  <a:pt x="2209044" y="766790"/>
                </a:lnTo>
                <a:lnTo>
                  <a:pt x="2207264" y="740993"/>
                </a:lnTo>
                <a:lnTo>
                  <a:pt x="2205782" y="714900"/>
                </a:lnTo>
                <a:lnTo>
                  <a:pt x="2204003" y="689103"/>
                </a:lnTo>
                <a:lnTo>
                  <a:pt x="2201927" y="661527"/>
                </a:lnTo>
                <a:lnTo>
                  <a:pt x="2199852" y="633655"/>
                </a:lnTo>
                <a:lnTo>
                  <a:pt x="2195997" y="578206"/>
                </a:lnTo>
                <a:lnTo>
                  <a:pt x="2186805" y="574055"/>
                </a:lnTo>
                <a:lnTo>
                  <a:pt x="2170793" y="572869"/>
                </a:lnTo>
                <a:lnTo>
                  <a:pt x="2162787" y="574944"/>
                </a:lnTo>
                <a:lnTo>
                  <a:pt x="2153002" y="574351"/>
                </a:lnTo>
                <a:lnTo>
                  <a:pt x="2146775" y="579392"/>
                </a:lnTo>
                <a:lnTo>
                  <a:pt x="2142624" y="580282"/>
                </a:lnTo>
                <a:lnTo>
                  <a:pt x="2139066" y="579392"/>
                </a:lnTo>
                <a:lnTo>
                  <a:pt x="2136694" y="575538"/>
                </a:lnTo>
                <a:lnTo>
                  <a:pt x="2129281" y="573165"/>
                </a:lnTo>
                <a:lnTo>
                  <a:pt x="2119792" y="563677"/>
                </a:lnTo>
                <a:lnTo>
                  <a:pt x="2080652" y="555671"/>
                </a:lnTo>
                <a:lnTo>
                  <a:pt x="2070571" y="549741"/>
                </a:lnTo>
                <a:lnTo>
                  <a:pt x="2052483" y="543217"/>
                </a:lnTo>
                <a:lnTo>
                  <a:pt x="2035582" y="528688"/>
                </a:lnTo>
                <a:lnTo>
                  <a:pt x="2003262" y="511490"/>
                </a:lnTo>
                <a:lnTo>
                  <a:pt x="1990808" y="507635"/>
                </a:lnTo>
                <a:lnTo>
                  <a:pt x="1986953" y="508228"/>
                </a:lnTo>
                <a:lnTo>
                  <a:pt x="1981023" y="518013"/>
                </a:lnTo>
                <a:lnTo>
                  <a:pt x="1964715" y="526612"/>
                </a:lnTo>
                <a:lnTo>
                  <a:pt x="1955523" y="527502"/>
                </a:lnTo>
                <a:lnTo>
                  <a:pt x="1938917" y="525426"/>
                </a:lnTo>
                <a:lnTo>
                  <a:pt x="1935656" y="523351"/>
                </a:lnTo>
                <a:lnTo>
                  <a:pt x="1932987" y="517717"/>
                </a:lnTo>
                <a:lnTo>
                  <a:pt x="1926167" y="514159"/>
                </a:lnTo>
                <a:lnTo>
                  <a:pt x="1921423" y="517420"/>
                </a:lnTo>
                <a:lnTo>
                  <a:pt x="1897702" y="526612"/>
                </a:lnTo>
                <a:lnTo>
                  <a:pt x="1894440" y="532543"/>
                </a:lnTo>
                <a:lnTo>
                  <a:pt x="1880801" y="533432"/>
                </a:lnTo>
                <a:lnTo>
                  <a:pt x="1867161" y="530171"/>
                </a:lnTo>
                <a:lnTo>
                  <a:pt x="1833655" y="544403"/>
                </a:lnTo>
                <a:lnTo>
                  <a:pt x="1822387" y="554781"/>
                </a:lnTo>
                <a:lnTo>
                  <a:pt x="1810230" y="558636"/>
                </a:lnTo>
                <a:lnTo>
                  <a:pt x="1804299" y="568421"/>
                </a:lnTo>
                <a:lnTo>
                  <a:pt x="1800445" y="567235"/>
                </a:lnTo>
                <a:lnTo>
                  <a:pt x="1787398" y="555967"/>
                </a:lnTo>
                <a:lnTo>
                  <a:pt x="1774351" y="553002"/>
                </a:lnTo>
                <a:lnTo>
                  <a:pt x="1755967" y="542031"/>
                </a:lnTo>
                <a:lnTo>
                  <a:pt x="1755078" y="531950"/>
                </a:lnTo>
                <a:lnTo>
                  <a:pt x="1753002" y="530764"/>
                </a:lnTo>
                <a:lnTo>
                  <a:pt x="1749741" y="529874"/>
                </a:lnTo>
                <a:lnTo>
                  <a:pt x="1745886" y="531060"/>
                </a:lnTo>
                <a:lnTo>
                  <a:pt x="1738473" y="540252"/>
                </a:lnTo>
                <a:lnTo>
                  <a:pt x="1734025" y="542624"/>
                </a:lnTo>
                <a:lnTo>
                  <a:pt x="1729577" y="542624"/>
                </a:lnTo>
                <a:lnTo>
                  <a:pt x="1712083" y="537287"/>
                </a:lnTo>
                <a:lnTo>
                  <a:pt x="1704374" y="526909"/>
                </a:lnTo>
                <a:lnTo>
                  <a:pt x="1700519" y="523647"/>
                </a:lnTo>
                <a:lnTo>
                  <a:pt x="1696664" y="523054"/>
                </a:lnTo>
                <a:lnTo>
                  <a:pt x="1689251" y="526612"/>
                </a:lnTo>
                <a:lnTo>
                  <a:pt x="1685397" y="538176"/>
                </a:lnTo>
                <a:lnTo>
                  <a:pt x="1682135" y="541438"/>
                </a:lnTo>
                <a:lnTo>
                  <a:pt x="1675018" y="543810"/>
                </a:lnTo>
                <a:lnTo>
                  <a:pt x="1675612" y="549741"/>
                </a:lnTo>
                <a:lnTo>
                  <a:pt x="1669681" y="566049"/>
                </a:lnTo>
                <a:lnTo>
                  <a:pt x="1666420" y="569311"/>
                </a:lnTo>
                <a:lnTo>
                  <a:pt x="1661972" y="569014"/>
                </a:lnTo>
                <a:lnTo>
                  <a:pt x="1657227" y="565159"/>
                </a:lnTo>
                <a:lnTo>
                  <a:pt x="1653373" y="559526"/>
                </a:lnTo>
                <a:lnTo>
                  <a:pt x="1651890" y="554781"/>
                </a:lnTo>
                <a:lnTo>
                  <a:pt x="1653966" y="542031"/>
                </a:lnTo>
                <a:lnTo>
                  <a:pt x="1652483" y="537880"/>
                </a:lnTo>
                <a:lnTo>
                  <a:pt x="1648925" y="536694"/>
                </a:lnTo>
                <a:lnTo>
                  <a:pt x="1640622" y="542921"/>
                </a:lnTo>
                <a:lnTo>
                  <a:pt x="1633210" y="542921"/>
                </a:lnTo>
                <a:lnTo>
                  <a:pt x="1623721" y="549148"/>
                </a:lnTo>
                <a:lnTo>
                  <a:pt x="1617791" y="551223"/>
                </a:lnTo>
                <a:lnTo>
                  <a:pt x="1612454" y="550037"/>
                </a:lnTo>
                <a:lnTo>
                  <a:pt x="1603262" y="540549"/>
                </a:lnTo>
                <a:lnTo>
                  <a:pt x="1587843" y="534618"/>
                </a:lnTo>
                <a:lnTo>
                  <a:pt x="1581616" y="523351"/>
                </a:lnTo>
                <a:lnTo>
                  <a:pt x="1578651" y="520089"/>
                </a:lnTo>
                <a:lnTo>
                  <a:pt x="1575389" y="519496"/>
                </a:lnTo>
                <a:lnTo>
                  <a:pt x="1572127" y="520089"/>
                </a:lnTo>
                <a:lnTo>
                  <a:pt x="1566790" y="523944"/>
                </a:lnTo>
                <a:lnTo>
                  <a:pt x="1549296" y="539363"/>
                </a:lnTo>
                <a:lnTo>
                  <a:pt x="1541290" y="544403"/>
                </a:lnTo>
                <a:lnTo>
                  <a:pt x="1534470" y="545589"/>
                </a:lnTo>
                <a:lnTo>
                  <a:pt x="1527650" y="544107"/>
                </a:lnTo>
                <a:lnTo>
                  <a:pt x="1523499" y="540549"/>
                </a:lnTo>
                <a:lnTo>
                  <a:pt x="1522313" y="525426"/>
                </a:lnTo>
                <a:lnTo>
                  <a:pt x="1518162" y="520978"/>
                </a:lnTo>
                <a:lnTo>
                  <a:pt x="1501556" y="511787"/>
                </a:lnTo>
                <a:lnTo>
                  <a:pt x="1497998" y="502891"/>
                </a:lnTo>
                <a:lnTo>
                  <a:pt x="1496219" y="490437"/>
                </a:lnTo>
                <a:lnTo>
                  <a:pt x="1476649" y="492810"/>
                </a:lnTo>
                <a:lnTo>
                  <a:pt x="1452335" y="492217"/>
                </a:lnTo>
                <a:lnTo>
                  <a:pt x="1441364" y="503484"/>
                </a:lnTo>
                <a:lnTo>
                  <a:pt x="1435730" y="505560"/>
                </a:lnTo>
                <a:lnTo>
                  <a:pt x="1428910" y="503484"/>
                </a:lnTo>
                <a:lnTo>
                  <a:pt x="1409044" y="488955"/>
                </a:lnTo>
                <a:lnTo>
                  <a:pt x="1388288" y="492217"/>
                </a:lnTo>
                <a:lnTo>
                  <a:pt x="1376427" y="490734"/>
                </a:lnTo>
                <a:lnTo>
                  <a:pt x="1347368" y="480059"/>
                </a:lnTo>
                <a:lnTo>
                  <a:pt x="1324537" y="479466"/>
                </a:lnTo>
                <a:lnTo>
                  <a:pt x="1315048" y="477391"/>
                </a:lnTo>
                <a:lnTo>
                  <a:pt x="1310007" y="475019"/>
                </a:lnTo>
                <a:lnTo>
                  <a:pt x="1307635" y="458117"/>
                </a:lnTo>
                <a:lnTo>
                  <a:pt x="1298443" y="443884"/>
                </a:lnTo>
                <a:lnTo>
                  <a:pt x="1295478" y="440030"/>
                </a:lnTo>
                <a:lnTo>
                  <a:pt x="1280059" y="430245"/>
                </a:lnTo>
                <a:lnTo>
                  <a:pt x="1277687" y="429948"/>
                </a:lnTo>
                <a:lnTo>
                  <a:pt x="1275908" y="432320"/>
                </a:lnTo>
                <a:lnTo>
                  <a:pt x="1272647" y="443588"/>
                </a:lnTo>
                <a:lnTo>
                  <a:pt x="1267902" y="444181"/>
                </a:lnTo>
                <a:lnTo>
                  <a:pt x="1250111" y="440919"/>
                </a:lnTo>
                <a:lnTo>
                  <a:pt x="1233803" y="444478"/>
                </a:lnTo>
                <a:lnTo>
                  <a:pt x="1224611" y="438844"/>
                </a:lnTo>
                <a:lnTo>
                  <a:pt x="1193476" y="412750"/>
                </a:lnTo>
                <a:lnTo>
                  <a:pt x="1181023" y="405930"/>
                </a:lnTo>
                <a:lnTo>
                  <a:pt x="1170941" y="403855"/>
                </a:lnTo>
                <a:lnTo>
                  <a:pt x="1170941" y="379244"/>
                </a:lnTo>
                <a:lnTo>
                  <a:pt x="1170941" y="330319"/>
                </a:lnTo>
                <a:lnTo>
                  <a:pt x="1170941" y="305708"/>
                </a:lnTo>
                <a:lnTo>
                  <a:pt x="1170941" y="232172"/>
                </a:lnTo>
                <a:lnTo>
                  <a:pt x="1170941" y="207561"/>
                </a:lnTo>
                <a:lnTo>
                  <a:pt x="1170941" y="158340"/>
                </a:lnTo>
                <a:lnTo>
                  <a:pt x="1170941" y="133729"/>
                </a:lnTo>
                <a:lnTo>
                  <a:pt x="1170941" y="60193"/>
                </a:lnTo>
                <a:lnTo>
                  <a:pt x="1170941" y="35582"/>
                </a:lnTo>
                <a:lnTo>
                  <a:pt x="1170941" y="10971"/>
                </a:lnTo>
                <a:lnTo>
                  <a:pt x="1139807" y="10971"/>
                </a:lnTo>
                <a:lnTo>
                  <a:pt x="1108673" y="10971"/>
                </a:lnTo>
                <a:lnTo>
                  <a:pt x="1077539" y="10675"/>
                </a:lnTo>
                <a:lnTo>
                  <a:pt x="1046405" y="10378"/>
                </a:lnTo>
                <a:lnTo>
                  <a:pt x="1015270" y="10082"/>
                </a:lnTo>
                <a:lnTo>
                  <a:pt x="984136" y="9489"/>
                </a:lnTo>
                <a:lnTo>
                  <a:pt x="922164" y="8599"/>
                </a:lnTo>
                <a:lnTo>
                  <a:pt x="891030" y="8006"/>
                </a:lnTo>
                <a:lnTo>
                  <a:pt x="859896" y="7413"/>
                </a:lnTo>
                <a:lnTo>
                  <a:pt x="828762" y="6820"/>
                </a:lnTo>
                <a:lnTo>
                  <a:pt x="797628" y="5930"/>
                </a:lnTo>
                <a:lnTo>
                  <a:pt x="766494" y="5041"/>
                </a:lnTo>
                <a:lnTo>
                  <a:pt x="735359" y="4151"/>
                </a:lnTo>
                <a:lnTo>
                  <a:pt x="703336" y="890"/>
                </a:ln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88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593A55C-49BD-5311-CD06-D6737C2B2D7B}"/>
              </a:ext>
            </a:extLst>
          </p:cNvPr>
          <p:cNvSpPr/>
          <p:nvPr/>
        </p:nvSpPr>
        <p:spPr>
          <a:xfrm>
            <a:off x="3467486" y="3428554"/>
            <a:ext cx="792744" cy="997339"/>
          </a:xfrm>
          <a:custGeom>
            <a:avLst/>
            <a:gdLst>
              <a:gd name="connsiteX0" fmla="*/ 616457 w 898443"/>
              <a:gd name="connsiteY0" fmla="*/ 70274 h 1130318"/>
              <a:gd name="connsiteX1" fmla="*/ 531653 w 898443"/>
              <a:gd name="connsiteY1" fmla="*/ 58414 h 1130318"/>
              <a:gd name="connsiteX2" fmla="*/ 503484 w 898443"/>
              <a:gd name="connsiteY2" fmla="*/ 54262 h 1130318"/>
              <a:gd name="connsiteX3" fmla="*/ 475315 w 898443"/>
              <a:gd name="connsiteY3" fmla="*/ 50111 h 1130318"/>
              <a:gd name="connsiteX4" fmla="*/ 418681 w 898443"/>
              <a:gd name="connsiteY4" fmla="*/ 41512 h 1130318"/>
              <a:gd name="connsiteX5" fmla="*/ 390512 w 898443"/>
              <a:gd name="connsiteY5" fmla="*/ 37361 h 1130318"/>
              <a:gd name="connsiteX6" fmla="*/ 362343 w 898443"/>
              <a:gd name="connsiteY6" fmla="*/ 32913 h 1130318"/>
              <a:gd name="connsiteX7" fmla="*/ 277836 w 898443"/>
              <a:gd name="connsiteY7" fmla="*/ 19273 h 1130318"/>
              <a:gd name="connsiteX8" fmla="*/ 249667 w 898443"/>
              <a:gd name="connsiteY8" fmla="*/ 14529 h 1130318"/>
              <a:gd name="connsiteX9" fmla="*/ 221497 w 898443"/>
              <a:gd name="connsiteY9" fmla="*/ 9785 h 1130318"/>
              <a:gd name="connsiteX10" fmla="*/ 165159 w 898443"/>
              <a:gd name="connsiteY10" fmla="*/ 0 h 1130318"/>
              <a:gd name="connsiteX11" fmla="*/ 154485 w 898443"/>
              <a:gd name="connsiteY11" fmla="*/ 63751 h 1130318"/>
              <a:gd name="connsiteX12" fmla="*/ 149147 w 898443"/>
              <a:gd name="connsiteY12" fmla="*/ 95478 h 1130318"/>
              <a:gd name="connsiteX13" fmla="*/ 138473 w 898443"/>
              <a:gd name="connsiteY13" fmla="*/ 159229 h 1130318"/>
              <a:gd name="connsiteX14" fmla="*/ 133136 w 898443"/>
              <a:gd name="connsiteY14" fmla="*/ 190956 h 1130318"/>
              <a:gd name="connsiteX15" fmla="*/ 127799 w 898443"/>
              <a:gd name="connsiteY15" fmla="*/ 222684 h 1130318"/>
              <a:gd name="connsiteX16" fmla="*/ 122461 w 898443"/>
              <a:gd name="connsiteY16" fmla="*/ 254411 h 1130318"/>
              <a:gd name="connsiteX17" fmla="*/ 112083 w 898443"/>
              <a:gd name="connsiteY17" fmla="*/ 318161 h 1130318"/>
              <a:gd name="connsiteX18" fmla="*/ 106746 w 898443"/>
              <a:gd name="connsiteY18" fmla="*/ 349889 h 1130318"/>
              <a:gd name="connsiteX19" fmla="*/ 96368 w 898443"/>
              <a:gd name="connsiteY19" fmla="*/ 413640 h 1130318"/>
              <a:gd name="connsiteX20" fmla="*/ 91327 w 898443"/>
              <a:gd name="connsiteY20" fmla="*/ 445367 h 1130318"/>
              <a:gd name="connsiteX21" fmla="*/ 85990 w 898443"/>
              <a:gd name="connsiteY21" fmla="*/ 477094 h 1130318"/>
              <a:gd name="connsiteX22" fmla="*/ 80949 w 898443"/>
              <a:gd name="connsiteY22" fmla="*/ 508821 h 1130318"/>
              <a:gd name="connsiteX23" fmla="*/ 75612 w 898443"/>
              <a:gd name="connsiteY23" fmla="*/ 540548 h 1130318"/>
              <a:gd name="connsiteX24" fmla="*/ 65530 w 898443"/>
              <a:gd name="connsiteY24" fmla="*/ 604299 h 1130318"/>
              <a:gd name="connsiteX25" fmla="*/ 60489 w 898443"/>
              <a:gd name="connsiteY25" fmla="*/ 636027 h 1130318"/>
              <a:gd name="connsiteX26" fmla="*/ 55449 w 898443"/>
              <a:gd name="connsiteY26" fmla="*/ 667754 h 1130318"/>
              <a:gd name="connsiteX27" fmla="*/ 50408 w 898443"/>
              <a:gd name="connsiteY27" fmla="*/ 699481 h 1130318"/>
              <a:gd name="connsiteX28" fmla="*/ 45367 w 898443"/>
              <a:gd name="connsiteY28" fmla="*/ 731505 h 1130318"/>
              <a:gd name="connsiteX29" fmla="*/ 40326 w 898443"/>
              <a:gd name="connsiteY29" fmla="*/ 763232 h 1130318"/>
              <a:gd name="connsiteX30" fmla="*/ 35285 w 898443"/>
              <a:gd name="connsiteY30" fmla="*/ 794959 h 1130318"/>
              <a:gd name="connsiteX31" fmla="*/ 30245 w 898443"/>
              <a:gd name="connsiteY31" fmla="*/ 826686 h 1130318"/>
              <a:gd name="connsiteX32" fmla="*/ 25204 w 898443"/>
              <a:gd name="connsiteY32" fmla="*/ 858413 h 1130318"/>
              <a:gd name="connsiteX33" fmla="*/ 20163 w 898443"/>
              <a:gd name="connsiteY33" fmla="*/ 890141 h 1130318"/>
              <a:gd name="connsiteX34" fmla="*/ 15122 w 898443"/>
              <a:gd name="connsiteY34" fmla="*/ 921868 h 1130318"/>
              <a:gd name="connsiteX35" fmla="*/ 10082 w 898443"/>
              <a:gd name="connsiteY35" fmla="*/ 953595 h 1130318"/>
              <a:gd name="connsiteX36" fmla="*/ 5041 w 898443"/>
              <a:gd name="connsiteY36" fmla="*/ 985322 h 1130318"/>
              <a:gd name="connsiteX37" fmla="*/ 0 w 898443"/>
              <a:gd name="connsiteY37" fmla="*/ 1017049 h 1130318"/>
              <a:gd name="connsiteX38" fmla="*/ 50704 w 898443"/>
              <a:gd name="connsiteY38" fmla="*/ 1025648 h 1130318"/>
              <a:gd name="connsiteX39" fmla="*/ 101409 w 898443"/>
              <a:gd name="connsiteY39" fmla="*/ 1033951 h 1130318"/>
              <a:gd name="connsiteX40" fmla="*/ 152113 w 898443"/>
              <a:gd name="connsiteY40" fmla="*/ 1041957 h 1130318"/>
              <a:gd name="connsiteX41" fmla="*/ 202817 w 898443"/>
              <a:gd name="connsiteY41" fmla="*/ 1049963 h 1130318"/>
              <a:gd name="connsiteX42" fmla="*/ 253521 w 898443"/>
              <a:gd name="connsiteY42" fmla="*/ 1057672 h 1130318"/>
              <a:gd name="connsiteX43" fmla="*/ 304225 w 898443"/>
              <a:gd name="connsiteY43" fmla="*/ 1065085 h 1130318"/>
              <a:gd name="connsiteX44" fmla="*/ 354930 w 898443"/>
              <a:gd name="connsiteY44" fmla="*/ 1072498 h 1130318"/>
              <a:gd name="connsiteX45" fmla="*/ 405634 w 898443"/>
              <a:gd name="connsiteY45" fmla="*/ 1079614 h 1130318"/>
              <a:gd name="connsiteX46" fmla="*/ 456338 w 898443"/>
              <a:gd name="connsiteY46" fmla="*/ 1086731 h 1130318"/>
              <a:gd name="connsiteX47" fmla="*/ 507042 w 898443"/>
              <a:gd name="connsiteY47" fmla="*/ 1093551 h 1130318"/>
              <a:gd name="connsiteX48" fmla="*/ 558043 w 898443"/>
              <a:gd name="connsiteY48" fmla="*/ 1100074 h 1130318"/>
              <a:gd name="connsiteX49" fmla="*/ 609044 w 898443"/>
              <a:gd name="connsiteY49" fmla="*/ 1106597 h 1130318"/>
              <a:gd name="connsiteX50" fmla="*/ 660045 w 898443"/>
              <a:gd name="connsiteY50" fmla="*/ 1112824 h 1130318"/>
              <a:gd name="connsiteX51" fmla="*/ 711045 w 898443"/>
              <a:gd name="connsiteY51" fmla="*/ 1118754 h 1130318"/>
              <a:gd name="connsiteX52" fmla="*/ 762046 w 898443"/>
              <a:gd name="connsiteY52" fmla="*/ 1124685 h 1130318"/>
              <a:gd name="connsiteX53" fmla="*/ 813047 w 898443"/>
              <a:gd name="connsiteY53" fmla="*/ 1130319 h 1130318"/>
              <a:gd name="connsiteX54" fmla="*/ 818384 w 898443"/>
              <a:gd name="connsiteY54" fmla="*/ 1079318 h 1130318"/>
              <a:gd name="connsiteX55" fmla="*/ 823425 w 898443"/>
              <a:gd name="connsiteY55" fmla="*/ 1028021 h 1130318"/>
              <a:gd name="connsiteX56" fmla="*/ 849518 w 898443"/>
              <a:gd name="connsiteY56" fmla="*/ 772127 h 1130318"/>
              <a:gd name="connsiteX57" fmla="*/ 882431 w 898443"/>
              <a:gd name="connsiteY57" fmla="*/ 466419 h 1130318"/>
              <a:gd name="connsiteX58" fmla="*/ 887769 w 898443"/>
              <a:gd name="connsiteY58" fmla="*/ 415122 h 1130318"/>
              <a:gd name="connsiteX59" fmla="*/ 893106 w 898443"/>
              <a:gd name="connsiteY59" fmla="*/ 363825 h 1130318"/>
              <a:gd name="connsiteX60" fmla="*/ 898443 w 898443"/>
              <a:gd name="connsiteY60" fmla="*/ 312528 h 1130318"/>
              <a:gd name="connsiteX61" fmla="*/ 859896 w 898443"/>
              <a:gd name="connsiteY61" fmla="*/ 308080 h 1130318"/>
              <a:gd name="connsiteX62" fmla="*/ 821349 w 898443"/>
              <a:gd name="connsiteY62" fmla="*/ 303632 h 1130318"/>
              <a:gd name="connsiteX63" fmla="*/ 782802 w 898443"/>
              <a:gd name="connsiteY63" fmla="*/ 299184 h 1130318"/>
              <a:gd name="connsiteX64" fmla="*/ 705708 w 898443"/>
              <a:gd name="connsiteY64" fmla="*/ 289696 h 1130318"/>
              <a:gd name="connsiteX65" fmla="*/ 667161 w 898443"/>
              <a:gd name="connsiteY65" fmla="*/ 284952 h 1130318"/>
              <a:gd name="connsiteX66" fmla="*/ 628614 w 898443"/>
              <a:gd name="connsiteY66" fmla="*/ 279911 h 1130318"/>
              <a:gd name="connsiteX67" fmla="*/ 590067 w 898443"/>
              <a:gd name="connsiteY67" fmla="*/ 274870 h 1130318"/>
              <a:gd name="connsiteX68" fmla="*/ 593328 w 898443"/>
              <a:gd name="connsiteY68" fmla="*/ 249370 h 1130318"/>
              <a:gd name="connsiteX69" fmla="*/ 600148 w 898443"/>
              <a:gd name="connsiteY69" fmla="*/ 198073 h 1130318"/>
              <a:gd name="connsiteX70" fmla="*/ 603410 w 898443"/>
              <a:gd name="connsiteY70" fmla="*/ 172572 h 1130318"/>
              <a:gd name="connsiteX71" fmla="*/ 606672 w 898443"/>
              <a:gd name="connsiteY71" fmla="*/ 147072 h 1130318"/>
              <a:gd name="connsiteX72" fmla="*/ 609933 w 898443"/>
              <a:gd name="connsiteY72" fmla="*/ 121571 h 1130318"/>
              <a:gd name="connsiteX73" fmla="*/ 613195 w 898443"/>
              <a:gd name="connsiteY73" fmla="*/ 96071 h 1130318"/>
              <a:gd name="connsiteX74" fmla="*/ 616457 w 898443"/>
              <a:gd name="connsiteY74" fmla="*/ 70274 h 113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98443" h="1130318">
                <a:moveTo>
                  <a:pt x="616457" y="70274"/>
                </a:moveTo>
                <a:lnTo>
                  <a:pt x="531653" y="58414"/>
                </a:lnTo>
                <a:lnTo>
                  <a:pt x="503484" y="54262"/>
                </a:lnTo>
                <a:lnTo>
                  <a:pt x="475315" y="50111"/>
                </a:lnTo>
                <a:lnTo>
                  <a:pt x="418681" y="41512"/>
                </a:lnTo>
                <a:lnTo>
                  <a:pt x="390512" y="37361"/>
                </a:lnTo>
                <a:lnTo>
                  <a:pt x="362343" y="32913"/>
                </a:lnTo>
                <a:lnTo>
                  <a:pt x="277836" y="19273"/>
                </a:lnTo>
                <a:lnTo>
                  <a:pt x="249667" y="14529"/>
                </a:lnTo>
                <a:lnTo>
                  <a:pt x="221497" y="9785"/>
                </a:lnTo>
                <a:lnTo>
                  <a:pt x="165159" y="0"/>
                </a:lnTo>
                <a:lnTo>
                  <a:pt x="154485" y="63751"/>
                </a:lnTo>
                <a:lnTo>
                  <a:pt x="149147" y="95478"/>
                </a:lnTo>
                <a:lnTo>
                  <a:pt x="138473" y="159229"/>
                </a:lnTo>
                <a:lnTo>
                  <a:pt x="133136" y="190956"/>
                </a:lnTo>
                <a:lnTo>
                  <a:pt x="127799" y="222684"/>
                </a:lnTo>
                <a:lnTo>
                  <a:pt x="122461" y="254411"/>
                </a:lnTo>
                <a:lnTo>
                  <a:pt x="112083" y="318161"/>
                </a:lnTo>
                <a:lnTo>
                  <a:pt x="106746" y="349889"/>
                </a:lnTo>
                <a:lnTo>
                  <a:pt x="96368" y="413640"/>
                </a:lnTo>
                <a:lnTo>
                  <a:pt x="91327" y="445367"/>
                </a:lnTo>
                <a:lnTo>
                  <a:pt x="85990" y="477094"/>
                </a:lnTo>
                <a:lnTo>
                  <a:pt x="80949" y="508821"/>
                </a:lnTo>
                <a:lnTo>
                  <a:pt x="75612" y="540548"/>
                </a:lnTo>
                <a:lnTo>
                  <a:pt x="65530" y="604299"/>
                </a:lnTo>
                <a:lnTo>
                  <a:pt x="60489" y="636027"/>
                </a:lnTo>
                <a:lnTo>
                  <a:pt x="55449" y="667754"/>
                </a:lnTo>
                <a:lnTo>
                  <a:pt x="50408" y="699481"/>
                </a:lnTo>
                <a:lnTo>
                  <a:pt x="45367" y="731505"/>
                </a:lnTo>
                <a:lnTo>
                  <a:pt x="40326" y="763232"/>
                </a:lnTo>
                <a:lnTo>
                  <a:pt x="35285" y="794959"/>
                </a:lnTo>
                <a:lnTo>
                  <a:pt x="30245" y="826686"/>
                </a:lnTo>
                <a:lnTo>
                  <a:pt x="25204" y="858413"/>
                </a:lnTo>
                <a:lnTo>
                  <a:pt x="20163" y="890141"/>
                </a:lnTo>
                <a:lnTo>
                  <a:pt x="15122" y="921868"/>
                </a:lnTo>
                <a:lnTo>
                  <a:pt x="10082" y="953595"/>
                </a:lnTo>
                <a:lnTo>
                  <a:pt x="5041" y="985322"/>
                </a:lnTo>
                <a:lnTo>
                  <a:pt x="0" y="1017049"/>
                </a:lnTo>
                <a:lnTo>
                  <a:pt x="50704" y="1025648"/>
                </a:lnTo>
                <a:lnTo>
                  <a:pt x="101409" y="1033951"/>
                </a:lnTo>
                <a:lnTo>
                  <a:pt x="152113" y="1041957"/>
                </a:lnTo>
                <a:lnTo>
                  <a:pt x="202817" y="1049963"/>
                </a:lnTo>
                <a:lnTo>
                  <a:pt x="253521" y="1057672"/>
                </a:lnTo>
                <a:lnTo>
                  <a:pt x="304225" y="1065085"/>
                </a:lnTo>
                <a:lnTo>
                  <a:pt x="354930" y="1072498"/>
                </a:lnTo>
                <a:lnTo>
                  <a:pt x="405634" y="1079614"/>
                </a:lnTo>
                <a:lnTo>
                  <a:pt x="456338" y="1086731"/>
                </a:lnTo>
                <a:lnTo>
                  <a:pt x="507042" y="1093551"/>
                </a:lnTo>
                <a:lnTo>
                  <a:pt x="558043" y="1100074"/>
                </a:lnTo>
                <a:lnTo>
                  <a:pt x="609044" y="1106597"/>
                </a:lnTo>
                <a:lnTo>
                  <a:pt x="660045" y="1112824"/>
                </a:lnTo>
                <a:lnTo>
                  <a:pt x="711045" y="1118754"/>
                </a:lnTo>
                <a:lnTo>
                  <a:pt x="762046" y="1124685"/>
                </a:lnTo>
                <a:lnTo>
                  <a:pt x="813047" y="1130319"/>
                </a:lnTo>
                <a:lnTo>
                  <a:pt x="818384" y="1079318"/>
                </a:lnTo>
                <a:lnTo>
                  <a:pt x="823425" y="1028021"/>
                </a:lnTo>
                <a:lnTo>
                  <a:pt x="849518" y="772127"/>
                </a:lnTo>
                <a:lnTo>
                  <a:pt x="882431" y="466419"/>
                </a:lnTo>
                <a:lnTo>
                  <a:pt x="887769" y="415122"/>
                </a:lnTo>
                <a:lnTo>
                  <a:pt x="893106" y="363825"/>
                </a:lnTo>
                <a:lnTo>
                  <a:pt x="898443" y="312528"/>
                </a:lnTo>
                <a:lnTo>
                  <a:pt x="859896" y="308080"/>
                </a:lnTo>
                <a:lnTo>
                  <a:pt x="821349" y="303632"/>
                </a:lnTo>
                <a:lnTo>
                  <a:pt x="782802" y="299184"/>
                </a:lnTo>
                <a:lnTo>
                  <a:pt x="705708" y="289696"/>
                </a:lnTo>
                <a:lnTo>
                  <a:pt x="667161" y="284952"/>
                </a:lnTo>
                <a:lnTo>
                  <a:pt x="628614" y="279911"/>
                </a:lnTo>
                <a:lnTo>
                  <a:pt x="590067" y="274870"/>
                </a:lnTo>
                <a:lnTo>
                  <a:pt x="593328" y="249370"/>
                </a:lnTo>
                <a:lnTo>
                  <a:pt x="600148" y="198073"/>
                </a:lnTo>
                <a:lnTo>
                  <a:pt x="603410" y="172572"/>
                </a:lnTo>
                <a:lnTo>
                  <a:pt x="606672" y="147072"/>
                </a:lnTo>
                <a:lnTo>
                  <a:pt x="609933" y="121571"/>
                </a:lnTo>
                <a:lnTo>
                  <a:pt x="613195" y="96071"/>
                </a:lnTo>
                <a:lnTo>
                  <a:pt x="616457" y="70274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A7CFC4A1-F484-594E-7877-4FF450BD5184}"/>
              </a:ext>
            </a:extLst>
          </p:cNvPr>
          <p:cNvSpPr/>
          <p:nvPr/>
        </p:nvSpPr>
        <p:spPr>
          <a:xfrm>
            <a:off x="3467486" y="3428554"/>
            <a:ext cx="792744" cy="997078"/>
          </a:xfrm>
          <a:custGeom>
            <a:avLst/>
            <a:gdLst>
              <a:gd name="connsiteX0" fmla="*/ 616457 w 898443"/>
              <a:gd name="connsiteY0" fmla="*/ 70274 h 1130022"/>
              <a:gd name="connsiteX1" fmla="*/ 531653 w 898443"/>
              <a:gd name="connsiteY1" fmla="*/ 58414 h 1130022"/>
              <a:gd name="connsiteX2" fmla="*/ 503484 w 898443"/>
              <a:gd name="connsiteY2" fmla="*/ 54262 h 1130022"/>
              <a:gd name="connsiteX3" fmla="*/ 475315 w 898443"/>
              <a:gd name="connsiteY3" fmla="*/ 50111 h 1130022"/>
              <a:gd name="connsiteX4" fmla="*/ 418681 w 898443"/>
              <a:gd name="connsiteY4" fmla="*/ 41512 h 1130022"/>
              <a:gd name="connsiteX5" fmla="*/ 390512 w 898443"/>
              <a:gd name="connsiteY5" fmla="*/ 37361 h 1130022"/>
              <a:gd name="connsiteX6" fmla="*/ 362343 w 898443"/>
              <a:gd name="connsiteY6" fmla="*/ 32913 h 1130022"/>
              <a:gd name="connsiteX7" fmla="*/ 277836 w 898443"/>
              <a:gd name="connsiteY7" fmla="*/ 19273 h 1130022"/>
              <a:gd name="connsiteX8" fmla="*/ 249667 w 898443"/>
              <a:gd name="connsiteY8" fmla="*/ 14529 h 1130022"/>
              <a:gd name="connsiteX9" fmla="*/ 221497 w 898443"/>
              <a:gd name="connsiteY9" fmla="*/ 9785 h 1130022"/>
              <a:gd name="connsiteX10" fmla="*/ 165159 w 898443"/>
              <a:gd name="connsiteY10" fmla="*/ 0 h 1130022"/>
              <a:gd name="connsiteX11" fmla="*/ 154485 w 898443"/>
              <a:gd name="connsiteY11" fmla="*/ 63751 h 1130022"/>
              <a:gd name="connsiteX12" fmla="*/ 149147 w 898443"/>
              <a:gd name="connsiteY12" fmla="*/ 95478 h 1130022"/>
              <a:gd name="connsiteX13" fmla="*/ 138473 w 898443"/>
              <a:gd name="connsiteY13" fmla="*/ 159229 h 1130022"/>
              <a:gd name="connsiteX14" fmla="*/ 133136 w 898443"/>
              <a:gd name="connsiteY14" fmla="*/ 190956 h 1130022"/>
              <a:gd name="connsiteX15" fmla="*/ 127799 w 898443"/>
              <a:gd name="connsiteY15" fmla="*/ 222684 h 1130022"/>
              <a:gd name="connsiteX16" fmla="*/ 122461 w 898443"/>
              <a:gd name="connsiteY16" fmla="*/ 254411 h 1130022"/>
              <a:gd name="connsiteX17" fmla="*/ 112083 w 898443"/>
              <a:gd name="connsiteY17" fmla="*/ 318161 h 1130022"/>
              <a:gd name="connsiteX18" fmla="*/ 106746 w 898443"/>
              <a:gd name="connsiteY18" fmla="*/ 349889 h 1130022"/>
              <a:gd name="connsiteX19" fmla="*/ 96368 w 898443"/>
              <a:gd name="connsiteY19" fmla="*/ 413640 h 1130022"/>
              <a:gd name="connsiteX20" fmla="*/ 91327 w 898443"/>
              <a:gd name="connsiteY20" fmla="*/ 445367 h 1130022"/>
              <a:gd name="connsiteX21" fmla="*/ 85990 w 898443"/>
              <a:gd name="connsiteY21" fmla="*/ 477094 h 1130022"/>
              <a:gd name="connsiteX22" fmla="*/ 80949 w 898443"/>
              <a:gd name="connsiteY22" fmla="*/ 508821 h 1130022"/>
              <a:gd name="connsiteX23" fmla="*/ 75612 w 898443"/>
              <a:gd name="connsiteY23" fmla="*/ 540548 h 1130022"/>
              <a:gd name="connsiteX24" fmla="*/ 65530 w 898443"/>
              <a:gd name="connsiteY24" fmla="*/ 604299 h 1130022"/>
              <a:gd name="connsiteX25" fmla="*/ 60489 w 898443"/>
              <a:gd name="connsiteY25" fmla="*/ 636027 h 1130022"/>
              <a:gd name="connsiteX26" fmla="*/ 55449 w 898443"/>
              <a:gd name="connsiteY26" fmla="*/ 667754 h 1130022"/>
              <a:gd name="connsiteX27" fmla="*/ 50408 w 898443"/>
              <a:gd name="connsiteY27" fmla="*/ 699481 h 1130022"/>
              <a:gd name="connsiteX28" fmla="*/ 45367 w 898443"/>
              <a:gd name="connsiteY28" fmla="*/ 731208 h 1130022"/>
              <a:gd name="connsiteX29" fmla="*/ 40326 w 898443"/>
              <a:gd name="connsiteY29" fmla="*/ 762935 h 1130022"/>
              <a:gd name="connsiteX30" fmla="*/ 35285 w 898443"/>
              <a:gd name="connsiteY30" fmla="*/ 794663 h 1130022"/>
              <a:gd name="connsiteX31" fmla="*/ 30245 w 898443"/>
              <a:gd name="connsiteY31" fmla="*/ 826390 h 1130022"/>
              <a:gd name="connsiteX32" fmla="*/ 25204 w 898443"/>
              <a:gd name="connsiteY32" fmla="*/ 858117 h 1130022"/>
              <a:gd name="connsiteX33" fmla="*/ 20163 w 898443"/>
              <a:gd name="connsiteY33" fmla="*/ 889844 h 1130022"/>
              <a:gd name="connsiteX34" fmla="*/ 15122 w 898443"/>
              <a:gd name="connsiteY34" fmla="*/ 921572 h 1130022"/>
              <a:gd name="connsiteX35" fmla="*/ 10082 w 898443"/>
              <a:gd name="connsiteY35" fmla="*/ 953299 h 1130022"/>
              <a:gd name="connsiteX36" fmla="*/ 5041 w 898443"/>
              <a:gd name="connsiteY36" fmla="*/ 985026 h 1130022"/>
              <a:gd name="connsiteX37" fmla="*/ 0 w 898443"/>
              <a:gd name="connsiteY37" fmla="*/ 1016753 h 1130022"/>
              <a:gd name="connsiteX38" fmla="*/ 50704 w 898443"/>
              <a:gd name="connsiteY38" fmla="*/ 1025352 h 1130022"/>
              <a:gd name="connsiteX39" fmla="*/ 101409 w 898443"/>
              <a:gd name="connsiteY39" fmla="*/ 1033654 h 1130022"/>
              <a:gd name="connsiteX40" fmla="*/ 152113 w 898443"/>
              <a:gd name="connsiteY40" fmla="*/ 1041660 h 1130022"/>
              <a:gd name="connsiteX41" fmla="*/ 202817 w 898443"/>
              <a:gd name="connsiteY41" fmla="*/ 1049666 h 1130022"/>
              <a:gd name="connsiteX42" fmla="*/ 253521 w 898443"/>
              <a:gd name="connsiteY42" fmla="*/ 1057376 h 1130022"/>
              <a:gd name="connsiteX43" fmla="*/ 304225 w 898443"/>
              <a:gd name="connsiteY43" fmla="*/ 1064789 h 1130022"/>
              <a:gd name="connsiteX44" fmla="*/ 354930 w 898443"/>
              <a:gd name="connsiteY44" fmla="*/ 1072201 h 1130022"/>
              <a:gd name="connsiteX45" fmla="*/ 405634 w 898443"/>
              <a:gd name="connsiteY45" fmla="*/ 1079318 h 1130022"/>
              <a:gd name="connsiteX46" fmla="*/ 456338 w 898443"/>
              <a:gd name="connsiteY46" fmla="*/ 1086434 h 1130022"/>
              <a:gd name="connsiteX47" fmla="*/ 507042 w 898443"/>
              <a:gd name="connsiteY47" fmla="*/ 1093254 h 1130022"/>
              <a:gd name="connsiteX48" fmla="*/ 558043 w 898443"/>
              <a:gd name="connsiteY48" fmla="*/ 1099777 h 1130022"/>
              <a:gd name="connsiteX49" fmla="*/ 609044 w 898443"/>
              <a:gd name="connsiteY49" fmla="*/ 1106301 h 1130022"/>
              <a:gd name="connsiteX50" fmla="*/ 660045 w 898443"/>
              <a:gd name="connsiteY50" fmla="*/ 1112528 h 1130022"/>
              <a:gd name="connsiteX51" fmla="*/ 711045 w 898443"/>
              <a:gd name="connsiteY51" fmla="*/ 1118458 h 1130022"/>
              <a:gd name="connsiteX52" fmla="*/ 762046 w 898443"/>
              <a:gd name="connsiteY52" fmla="*/ 1124388 h 1130022"/>
              <a:gd name="connsiteX53" fmla="*/ 813047 w 898443"/>
              <a:gd name="connsiteY53" fmla="*/ 1130022 h 1130022"/>
              <a:gd name="connsiteX54" fmla="*/ 818384 w 898443"/>
              <a:gd name="connsiteY54" fmla="*/ 1079021 h 1130022"/>
              <a:gd name="connsiteX55" fmla="*/ 823425 w 898443"/>
              <a:gd name="connsiteY55" fmla="*/ 1027724 h 1130022"/>
              <a:gd name="connsiteX56" fmla="*/ 849518 w 898443"/>
              <a:gd name="connsiteY56" fmla="*/ 771831 h 1130022"/>
              <a:gd name="connsiteX57" fmla="*/ 882431 w 898443"/>
              <a:gd name="connsiteY57" fmla="*/ 466419 h 1130022"/>
              <a:gd name="connsiteX58" fmla="*/ 887769 w 898443"/>
              <a:gd name="connsiteY58" fmla="*/ 415122 h 1130022"/>
              <a:gd name="connsiteX59" fmla="*/ 893106 w 898443"/>
              <a:gd name="connsiteY59" fmla="*/ 363825 h 1130022"/>
              <a:gd name="connsiteX60" fmla="*/ 898443 w 898443"/>
              <a:gd name="connsiteY60" fmla="*/ 312528 h 1130022"/>
              <a:gd name="connsiteX61" fmla="*/ 859896 w 898443"/>
              <a:gd name="connsiteY61" fmla="*/ 308377 h 1130022"/>
              <a:gd name="connsiteX62" fmla="*/ 821349 w 898443"/>
              <a:gd name="connsiteY62" fmla="*/ 303929 h 1130022"/>
              <a:gd name="connsiteX63" fmla="*/ 782802 w 898443"/>
              <a:gd name="connsiteY63" fmla="*/ 299481 h 1130022"/>
              <a:gd name="connsiteX64" fmla="*/ 705708 w 898443"/>
              <a:gd name="connsiteY64" fmla="*/ 289993 h 1130022"/>
              <a:gd name="connsiteX65" fmla="*/ 667161 w 898443"/>
              <a:gd name="connsiteY65" fmla="*/ 285248 h 1130022"/>
              <a:gd name="connsiteX66" fmla="*/ 628614 w 898443"/>
              <a:gd name="connsiteY66" fmla="*/ 280207 h 1130022"/>
              <a:gd name="connsiteX67" fmla="*/ 590067 w 898443"/>
              <a:gd name="connsiteY67" fmla="*/ 275167 h 1130022"/>
              <a:gd name="connsiteX68" fmla="*/ 593328 w 898443"/>
              <a:gd name="connsiteY68" fmla="*/ 249666 h 1130022"/>
              <a:gd name="connsiteX69" fmla="*/ 600148 w 898443"/>
              <a:gd name="connsiteY69" fmla="*/ 198369 h 1130022"/>
              <a:gd name="connsiteX70" fmla="*/ 603410 w 898443"/>
              <a:gd name="connsiteY70" fmla="*/ 172869 h 1130022"/>
              <a:gd name="connsiteX71" fmla="*/ 606672 w 898443"/>
              <a:gd name="connsiteY71" fmla="*/ 147368 h 1130022"/>
              <a:gd name="connsiteX72" fmla="*/ 609933 w 898443"/>
              <a:gd name="connsiteY72" fmla="*/ 121868 h 1130022"/>
              <a:gd name="connsiteX73" fmla="*/ 613195 w 898443"/>
              <a:gd name="connsiteY73" fmla="*/ 96368 h 1130022"/>
              <a:gd name="connsiteX74" fmla="*/ 616457 w 898443"/>
              <a:gd name="connsiteY74" fmla="*/ 70274 h 113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98443" h="1130022">
                <a:moveTo>
                  <a:pt x="616457" y="70274"/>
                </a:moveTo>
                <a:lnTo>
                  <a:pt x="531653" y="58414"/>
                </a:lnTo>
                <a:lnTo>
                  <a:pt x="503484" y="54262"/>
                </a:lnTo>
                <a:lnTo>
                  <a:pt x="475315" y="50111"/>
                </a:lnTo>
                <a:lnTo>
                  <a:pt x="418681" y="41512"/>
                </a:lnTo>
                <a:lnTo>
                  <a:pt x="390512" y="37361"/>
                </a:lnTo>
                <a:lnTo>
                  <a:pt x="362343" y="32913"/>
                </a:lnTo>
                <a:lnTo>
                  <a:pt x="277836" y="19273"/>
                </a:lnTo>
                <a:lnTo>
                  <a:pt x="249667" y="14529"/>
                </a:lnTo>
                <a:lnTo>
                  <a:pt x="221497" y="9785"/>
                </a:lnTo>
                <a:lnTo>
                  <a:pt x="165159" y="0"/>
                </a:lnTo>
                <a:lnTo>
                  <a:pt x="154485" y="63751"/>
                </a:lnTo>
                <a:lnTo>
                  <a:pt x="149147" y="95478"/>
                </a:lnTo>
                <a:lnTo>
                  <a:pt x="138473" y="159229"/>
                </a:lnTo>
                <a:lnTo>
                  <a:pt x="133136" y="190956"/>
                </a:lnTo>
                <a:lnTo>
                  <a:pt x="127799" y="222684"/>
                </a:lnTo>
                <a:lnTo>
                  <a:pt x="122461" y="254411"/>
                </a:lnTo>
                <a:lnTo>
                  <a:pt x="112083" y="318161"/>
                </a:lnTo>
                <a:lnTo>
                  <a:pt x="106746" y="349889"/>
                </a:lnTo>
                <a:lnTo>
                  <a:pt x="96368" y="413640"/>
                </a:lnTo>
                <a:lnTo>
                  <a:pt x="91327" y="445367"/>
                </a:lnTo>
                <a:lnTo>
                  <a:pt x="85990" y="477094"/>
                </a:lnTo>
                <a:lnTo>
                  <a:pt x="80949" y="508821"/>
                </a:lnTo>
                <a:lnTo>
                  <a:pt x="75612" y="540548"/>
                </a:lnTo>
                <a:lnTo>
                  <a:pt x="65530" y="604299"/>
                </a:lnTo>
                <a:lnTo>
                  <a:pt x="60489" y="636027"/>
                </a:lnTo>
                <a:lnTo>
                  <a:pt x="55449" y="667754"/>
                </a:lnTo>
                <a:lnTo>
                  <a:pt x="50408" y="699481"/>
                </a:lnTo>
                <a:lnTo>
                  <a:pt x="45367" y="731208"/>
                </a:lnTo>
                <a:lnTo>
                  <a:pt x="40326" y="762935"/>
                </a:lnTo>
                <a:lnTo>
                  <a:pt x="35285" y="794663"/>
                </a:lnTo>
                <a:lnTo>
                  <a:pt x="30245" y="826390"/>
                </a:lnTo>
                <a:lnTo>
                  <a:pt x="25204" y="858117"/>
                </a:lnTo>
                <a:lnTo>
                  <a:pt x="20163" y="889844"/>
                </a:lnTo>
                <a:lnTo>
                  <a:pt x="15122" y="921572"/>
                </a:lnTo>
                <a:lnTo>
                  <a:pt x="10082" y="953299"/>
                </a:lnTo>
                <a:lnTo>
                  <a:pt x="5041" y="985026"/>
                </a:lnTo>
                <a:lnTo>
                  <a:pt x="0" y="1016753"/>
                </a:lnTo>
                <a:lnTo>
                  <a:pt x="50704" y="1025352"/>
                </a:lnTo>
                <a:lnTo>
                  <a:pt x="101409" y="1033654"/>
                </a:lnTo>
                <a:lnTo>
                  <a:pt x="152113" y="1041660"/>
                </a:lnTo>
                <a:lnTo>
                  <a:pt x="202817" y="1049666"/>
                </a:lnTo>
                <a:lnTo>
                  <a:pt x="253521" y="1057376"/>
                </a:lnTo>
                <a:lnTo>
                  <a:pt x="304225" y="1064789"/>
                </a:lnTo>
                <a:lnTo>
                  <a:pt x="354930" y="1072201"/>
                </a:lnTo>
                <a:lnTo>
                  <a:pt x="405634" y="1079318"/>
                </a:lnTo>
                <a:lnTo>
                  <a:pt x="456338" y="1086434"/>
                </a:lnTo>
                <a:lnTo>
                  <a:pt x="507042" y="1093254"/>
                </a:lnTo>
                <a:lnTo>
                  <a:pt x="558043" y="1099777"/>
                </a:lnTo>
                <a:lnTo>
                  <a:pt x="609044" y="1106301"/>
                </a:lnTo>
                <a:lnTo>
                  <a:pt x="660045" y="1112528"/>
                </a:lnTo>
                <a:lnTo>
                  <a:pt x="711045" y="1118458"/>
                </a:lnTo>
                <a:lnTo>
                  <a:pt x="762046" y="1124388"/>
                </a:lnTo>
                <a:lnTo>
                  <a:pt x="813047" y="1130022"/>
                </a:lnTo>
                <a:lnTo>
                  <a:pt x="818384" y="1079021"/>
                </a:lnTo>
                <a:lnTo>
                  <a:pt x="823425" y="1027724"/>
                </a:lnTo>
                <a:lnTo>
                  <a:pt x="849518" y="771831"/>
                </a:lnTo>
                <a:lnTo>
                  <a:pt x="882431" y="466419"/>
                </a:lnTo>
                <a:lnTo>
                  <a:pt x="887769" y="415122"/>
                </a:lnTo>
                <a:lnTo>
                  <a:pt x="893106" y="363825"/>
                </a:lnTo>
                <a:lnTo>
                  <a:pt x="898443" y="312528"/>
                </a:lnTo>
                <a:lnTo>
                  <a:pt x="859896" y="308377"/>
                </a:lnTo>
                <a:lnTo>
                  <a:pt x="821349" y="303929"/>
                </a:lnTo>
                <a:lnTo>
                  <a:pt x="782802" y="299481"/>
                </a:lnTo>
                <a:lnTo>
                  <a:pt x="705708" y="289993"/>
                </a:lnTo>
                <a:lnTo>
                  <a:pt x="667161" y="285248"/>
                </a:lnTo>
                <a:lnTo>
                  <a:pt x="628614" y="280207"/>
                </a:lnTo>
                <a:lnTo>
                  <a:pt x="590067" y="275167"/>
                </a:lnTo>
                <a:lnTo>
                  <a:pt x="593328" y="249666"/>
                </a:lnTo>
                <a:lnTo>
                  <a:pt x="600148" y="198369"/>
                </a:lnTo>
                <a:lnTo>
                  <a:pt x="603410" y="172869"/>
                </a:lnTo>
                <a:lnTo>
                  <a:pt x="606672" y="147368"/>
                </a:lnTo>
                <a:lnTo>
                  <a:pt x="609933" y="121868"/>
                </a:lnTo>
                <a:lnTo>
                  <a:pt x="613195" y="96368"/>
                </a:lnTo>
                <a:lnTo>
                  <a:pt x="616457" y="70274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87FD55A-EDD1-0E21-9D6C-3D31C56E4CB1}"/>
              </a:ext>
            </a:extLst>
          </p:cNvPr>
          <p:cNvSpPr/>
          <p:nvPr/>
        </p:nvSpPr>
        <p:spPr>
          <a:xfrm>
            <a:off x="7867346" y="3653295"/>
            <a:ext cx="1117691" cy="684428"/>
          </a:xfrm>
          <a:custGeom>
            <a:avLst/>
            <a:gdLst>
              <a:gd name="connsiteX0" fmla="*/ 1210971 w 1266716"/>
              <a:gd name="connsiteY0" fmla="*/ 327354 h 775685"/>
              <a:gd name="connsiteX1" fmla="*/ 1210378 w 1266716"/>
              <a:gd name="connsiteY1" fmla="*/ 299778 h 775685"/>
              <a:gd name="connsiteX2" fmla="*/ 1214529 w 1266716"/>
              <a:gd name="connsiteY2" fmla="*/ 288214 h 775685"/>
              <a:gd name="connsiteX3" fmla="*/ 1222831 w 1266716"/>
              <a:gd name="connsiteY3" fmla="*/ 276353 h 775685"/>
              <a:gd name="connsiteX4" fmla="*/ 1232320 w 1266716"/>
              <a:gd name="connsiteY4" fmla="*/ 269533 h 775685"/>
              <a:gd name="connsiteX5" fmla="*/ 1237954 w 1266716"/>
              <a:gd name="connsiteY5" fmla="*/ 262713 h 775685"/>
              <a:gd name="connsiteX6" fmla="*/ 1232617 w 1266716"/>
              <a:gd name="connsiteY6" fmla="*/ 248777 h 775685"/>
              <a:gd name="connsiteX7" fmla="*/ 1244477 w 1266716"/>
              <a:gd name="connsiteY7" fmla="*/ 159526 h 775685"/>
              <a:gd name="connsiteX8" fmla="*/ 1230838 w 1266716"/>
              <a:gd name="connsiteY8" fmla="*/ 166049 h 775685"/>
              <a:gd name="connsiteX9" fmla="*/ 1208599 w 1266716"/>
              <a:gd name="connsiteY9" fmla="*/ 176427 h 775685"/>
              <a:gd name="connsiteX10" fmla="*/ 1205040 w 1266716"/>
              <a:gd name="connsiteY10" fmla="*/ 187398 h 775685"/>
              <a:gd name="connsiteX11" fmla="*/ 1203261 w 1266716"/>
              <a:gd name="connsiteY11" fmla="*/ 216753 h 775685"/>
              <a:gd name="connsiteX12" fmla="*/ 1195552 w 1266716"/>
              <a:gd name="connsiteY12" fmla="*/ 233358 h 775685"/>
              <a:gd name="connsiteX13" fmla="*/ 1188435 w 1266716"/>
              <a:gd name="connsiteY13" fmla="*/ 265085 h 775685"/>
              <a:gd name="connsiteX14" fmla="*/ 1186953 w 1266716"/>
              <a:gd name="connsiteY14" fmla="*/ 313417 h 775685"/>
              <a:gd name="connsiteX15" fmla="*/ 1190808 w 1266716"/>
              <a:gd name="connsiteY15" fmla="*/ 341290 h 775685"/>
              <a:gd name="connsiteX16" fmla="*/ 1195552 w 1266716"/>
              <a:gd name="connsiteY16" fmla="*/ 351075 h 775685"/>
              <a:gd name="connsiteX17" fmla="*/ 1206819 w 1266716"/>
              <a:gd name="connsiteY17" fmla="*/ 360860 h 775685"/>
              <a:gd name="connsiteX18" fmla="*/ 1210971 w 1266716"/>
              <a:gd name="connsiteY18" fmla="*/ 327354 h 775685"/>
              <a:gd name="connsiteX19" fmla="*/ 1258710 w 1266716"/>
              <a:gd name="connsiteY19" fmla="*/ 184433 h 775685"/>
              <a:gd name="connsiteX20" fmla="*/ 1266716 w 1266716"/>
              <a:gd name="connsiteY20" fmla="*/ 148851 h 775685"/>
              <a:gd name="connsiteX21" fmla="*/ 1262861 w 1266716"/>
              <a:gd name="connsiteY21" fmla="*/ 150927 h 775685"/>
              <a:gd name="connsiteX22" fmla="*/ 1252780 w 1266716"/>
              <a:gd name="connsiteY22" fmla="*/ 190067 h 775685"/>
              <a:gd name="connsiteX23" fmla="*/ 1258710 w 1266716"/>
              <a:gd name="connsiteY23" fmla="*/ 184433 h 775685"/>
              <a:gd name="connsiteX24" fmla="*/ 785767 w 1266716"/>
              <a:gd name="connsiteY24" fmla="*/ 36175 h 775685"/>
              <a:gd name="connsiteX25" fmla="*/ 754337 w 1266716"/>
              <a:gd name="connsiteY25" fmla="*/ 21942 h 775685"/>
              <a:gd name="connsiteX26" fmla="*/ 740697 w 1266716"/>
              <a:gd name="connsiteY26" fmla="*/ 15715 h 775685"/>
              <a:gd name="connsiteX27" fmla="*/ 716975 w 1266716"/>
              <a:gd name="connsiteY27" fmla="*/ 4744 h 775685"/>
              <a:gd name="connsiteX28" fmla="*/ 714604 w 1266716"/>
              <a:gd name="connsiteY28" fmla="*/ 14233 h 775685"/>
              <a:gd name="connsiteX29" fmla="*/ 716086 w 1266716"/>
              <a:gd name="connsiteY29" fmla="*/ 29948 h 775685"/>
              <a:gd name="connsiteX30" fmla="*/ 714010 w 1266716"/>
              <a:gd name="connsiteY30" fmla="*/ 46257 h 775685"/>
              <a:gd name="connsiteX31" fmla="*/ 714307 w 1266716"/>
              <a:gd name="connsiteY31" fmla="*/ 67902 h 775685"/>
              <a:gd name="connsiteX32" fmla="*/ 700074 w 1266716"/>
              <a:gd name="connsiteY32" fmla="*/ 106449 h 775685"/>
              <a:gd name="connsiteX33" fmla="*/ 686731 w 1266716"/>
              <a:gd name="connsiteY33" fmla="*/ 126316 h 775685"/>
              <a:gd name="connsiteX34" fmla="*/ 681393 w 1266716"/>
              <a:gd name="connsiteY34" fmla="*/ 127502 h 775685"/>
              <a:gd name="connsiteX35" fmla="*/ 677539 w 1266716"/>
              <a:gd name="connsiteY35" fmla="*/ 131653 h 775685"/>
              <a:gd name="connsiteX36" fmla="*/ 672498 w 1266716"/>
              <a:gd name="connsiteY36" fmla="*/ 143514 h 775685"/>
              <a:gd name="connsiteX37" fmla="*/ 664789 w 1266716"/>
              <a:gd name="connsiteY37" fmla="*/ 154485 h 775685"/>
              <a:gd name="connsiteX38" fmla="*/ 645812 w 1266716"/>
              <a:gd name="connsiteY38" fmla="*/ 159229 h 775685"/>
              <a:gd name="connsiteX39" fmla="*/ 639881 w 1266716"/>
              <a:gd name="connsiteY39" fmla="*/ 167235 h 775685"/>
              <a:gd name="connsiteX40" fmla="*/ 637212 w 1266716"/>
              <a:gd name="connsiteY40" fmla="*/ 178206 h 775685"/>
              <a:gd name="connsiteX41" fmla="*/ 635730 w 1266716"/>
              <a:gd name="connsiteY41" fmla="*/ 193329 h 775685"/>
              <a:gd name="connsiteX42" fmla="*/ 630986 w 1266716"/>
              <a:gd name="connsiteY42" fmla="*/ 206375 h 775685"/>
              <a:gd name="connsiteX43" fmla="*/ 627724 w 1266716"/>
              <a:gd name="connsiteY43" fmla="*/ 227131 h 775685"/>
              <a:gd name="connsiteX44" fmla="*/ 624166 w 1266716"/>
              <a:gd name="connsiteY44" fmla="*/ 238695 h 775685"/>
              <a:gd name="connsiteX45" fmla="*/ 615567 w 1266716"/>
              <a:gd name="connsiteY45" fmla="*/ 246701 h 775685"/>
              <a:gd name="connsiteX46" fmla="*/ 601334 w 1266716"/>
              <a:gd name="connsiteY46" fmla="*/ 249370 h 775685"/>
              <a:gd name="connsiteX47" fmla="*/ 582654 w 1266716"/>
              <a:gd name="connsiteY47" fmla="*/ 246108 h 775685"/>
              <a:gd name="connsiteX48" fmla="*/ 577613 w 1266716"/>
              <a:gd name="connsiteY48" fmla="*/ 238399 h 775685"/>
              <a:gd name="connsiteX49" fmla="*/ 571683 w 1266716"/>
              <a:gd name="connsiteY49" fmla="*/ 234248 h 775685"/>
              <a:gd name="connsiteX50" fmla="*/ 564270 w 1266716"/>
              <a:gd name="connsiteY50" fmla="*/ 232172 h 775685"/>
              <a:gd name="connsiteX51" fmla="*/ 557746 w 1266716"/>
              <a:gd name="connsiteY51" fmla="*/ 234841 h 775685"/>
              <a:gd name="connsiteX52" fmla="*/ 554781 w 1266716"/>
              <a:gd name="connsiteY52" fmla="*/ 241661 h 775685"/>
              <a:gd name="connsiteX53" fmla="*/ 554188 w 1266716"/>
              <a:gd name="connsiteY53" fmla="*/ 271609 h 775685"/>
              <a:gd name="connsiteX54" fmla="*/ 546775 w 1266716"/>
              <a:gd name="connsiteY54" fmla="*/ 288214 h 775685"/>
              <a:gd name="connsiteX55" fmla="*/ 545293 w 1266716"/>
              <a:gd name="connsiteY55" fmla="*/ 303336 h 775685"/>
              <a:gd name="connsiteX56" fmla="*/ 535508 w 1266716"/>
              <a:gd name="connsiteY56" fmla="*/ 324092 h 775685"/>
              <a:gd name="connsiteX57" fmla="*/ 530763 w 1266716"/>
              <a:gd name="connsiteY57" fmla="*/ 354040 h 775685"/>
              <a:gd name="connsiteX58" fmla="*/ 507042 w 1266716"/>
              <a:gd name="connsiteY58" fmla="*/ 407116 h 775685"/>
              <a:gd name="connsiteX59" fmla="*/ 501112 w 1266716"/>
              <a:gd name="connsiteY59" fmla="*/ 424018 h 775685"/>
              <a:gd name="connsiteX60" fmla="*/ 498443 w 1266716"/>
              <a:gd name="connsiteY60" fmla="*/ 440326 h 775685"/>
              <a:gd name="connsiteX61" fmla="*/ 504670 w 1266716"/>
              <a:gd name="connsiteY61" fmla="*/ 445663 h 775685"/>
              <a:gd name="connsiteX62" fmla="*/ 507339 w 1266716"/>
              <a:gd name="connsiteY62" fmla="*/ 450111 h 775685"/>
              <a:gd name="connsiteX63" fmla="*/ 502594 w 1266716"/>
              <a:gd name="connsiteY63" fmla="*/ 462861 h 775685"/>
              <a:gd name="connsiteX64" fmla="*/ 501409 w 1266716"/>
              <a:gd name="connsiteY64" fmla="*/ 475019 h 775685"/>
              <a:gd name="connsiteX65" fmla="*/ 494292 w 1266716"/>
              <a:gd name="connsiteY65" fmla="*/ 484507 h 775685"/>
              <a:gd name="connsiteX66" fmla="*/ 481245 w 1266716"/>
              <a:gd name="connsiteY66" fmla="*/ 496071 h 775685"/>
              <a:gd name="connsiteX67" fmla="*/ 475611 w 1266716"/>
              <a:gd name="connsiteY67" fmla="*/ 490734 h 775685"/>
              <a:gd name="connsiteX68" fmla="*/ 472943 w 1266716"/>
              <a:gd name="connsiteY68" fmla="*/ 490437 h 775685"/>
              <a:gd name="connsiteX69" fmla="*/ 442402 w 1266716"/>
              <a:gd name="connsiteY69" fmla="*/ 512083 h 775685"/>
              <a:gd name="connsiteX70" fmla="*/ 434396 w 1266716"/>
              <a:gd name="connsiteY70" fmla="*/ 513862 h 775685"/>
              <a:gd name="connsiteX71" fmla="*/ 425500 w 1266716"/>
              <a:gd name="connsiteY71" fmla="*/ 511490 h 775685"/>
              <a:gd name="connsiteX72" fmla="*/ 421942 w 1266716"/>
              <a:gd name="connsiteY72" fmla="*/ 512676 h 775685"/>
              <a:gd name="connsiteX73" fmla="*/ 419274 w 1266716"/>
              <a:gd name="connsiteY73" fmla="*/ 514752 h 775685"/>
              <a:gd name="connsiteX74" fmla="*/ 418384 w 1266716"/>
              <a:gd name="connsiteY74" fmla="*/ 518310 h 775685"/>
              <a:gd name="connsiteX75" fmla="*/ 420756 w 1266716"/>
              <a:gd name="connsiteY75" fmla="*/ 530171 h 775685"/>
              <a:gd name="connsiteX76" fmla="*/ 415419 w 1266716"/>
              <a:gd name="connsiteY76" fmla="*/ 537584 h 775685"/>
              <a:gd name="connsiteX77" fmla="*/ 411267 w 1266716"/>
              <a:gd name="connsiteY77" fmla="*/ 540549 h 775685"/>
              <a:gd name="connsiteX78" fmla="*/ 393476 w 1266716"/>
              <a:gd name="connsiteY78" fmla="*/ 546479 h 775685"/>
              <a:gd name="connsiteX79" fmla="*/ 375389 w 1266716"/>
              <a:gd name="connsiteY79" fmla="*/ 557153 h 775685"/>
              <a:gd name="connsiteX80" fmla="*/ 367680 w 1266716"/>
              <a:gd name="connsiteY80" fmla="*/ 558932 h 775685"/>
              <a:gd name="connsiteX81" fmla="*/ 343662 w 1266716"/>
              <a:gd name="connsiteY81" fmla="*/ 549444 h 775685"/>
              <a:gd name="connsiteX82" fmla="*/ 334766 w 1266716"/>
              <a:gd name="connsiteY82" fmla="*/ 562194 h 775685"/>
              <a:gd name="connsiteX83" fmla="*/ 325278 w 1266716"/>
              <a:gd name="connsiteY83" fmla="*/ 569607 h 775685"/>
              <a:gd name="connsiteX84" fmla="*/ 314603 w 1266716"/>
              <a:gd name="connsiteY84" fmla="*/ 582061 h 775685"/>
              <a:gd name="connsiteX85" fmla="*/ 310749 w 1266716"/>
              <a:gd name="connsiteY85" fmla="*/ 583247 h 775685"/>
              <a:gd name="connsiteX86" fmla="*/ 298591 w 1266716"/>
              <a:gd name="connsiteY86" fmla="*/ 582950 h 775685"/>
              <a:gd name="connsiteX87" fmla="*/ 281986 w 1266716"/>
              <a:gd name="connsiteY87" fmla="*/ 576130 h 775685"/>
              <a:gd name="connsiteX88" fmla="*/ 268643 w 1266716"/>
              <a:gd name="connsiteY88" fmla="*/ 573165 h 775685"/>
              <a:gd name="connsiteX89" fmla="*/ 260044 w 1266716"/>
              <a:gd name="connsiteY89" fmla="*/ 568421 h 775685"/>
              <a:gd name="connsiteX90" fmla="*/ 252335 w 1266716"/>
              <a:gd name="connsiteY90" fmla="*/ 561898 h 775685"/>
              <a:gd name="connsiteX91" fmla="*/ 245515 w 1266716"/>
              <a:gd name="connsiteY91" fmla="*/ 550037 h 775685"/>
              <a:gd name="connsiteX92" fmla="*/ 238695 w 1266716"/>
              <a:gd name="connsiteY92" fmla="*/ 542921 h 775685"/>
              <a:gd name="connsiteX93" fmla="*/ 239288 w 1266716"/>
              <a:gd name="connsiteY93" fmla="*/ 535508 h 775685"/>
              <a:gd name="connsiteX94" fmla="*/ 236916 w 1266716"/>
              <a:gd name="connsiteY94" fmla="*/ 529281 h 775685"/>
              <a:gd name="connsiteX95" fmla="*/ 186508 w 1266716"/>
              <a:gd name="connsiteY95" fmla="*/ 591549 h 775685"/>
              <a:gd name="connsiteX96" fmla="*/ 162194 w 1266716"/>
              <a:gd name="connsiteY96" fmla="*/ 615271 h 775685"/>
              <a:gd name="connsiteX97" fmla="*/ 138473 w 1266716"/>
              <a:gd name="connsiteY97" fmla="*/ 635137 h 775685"/>
              <a:gd name="connsiteX98" fmla="*/ 136990 w 1266716"/>
              <a:gd name="connsiteY98" fmla="*/ 638102 h 775685"/>
              <a:gd name="connsiteX99" fmla="*/ 134025 w 1266716"/>
              <a:gd name="connsiteY99" fmla="*/ 655004 h 775685"/>
              <a:gd name="connsiteX100" fmla="*/ 120682 w 1266716"/>
              <a:gd name="connsiteY100" fmla="*/ 672498 h 775685"/>
              <a:gd name="connsiteX101" fmla="*/ 113269 w 1266716"/>
              <a:gd name="connsiteY101" fmla="*/ 689400 h 775685"/>
              <a:gd name="connsiteX102" fmla="*/ 91623 w 1266716"/>
              <a:gd name="connsiteY102" fmla="*/ 706597 h 775685"/>
              <a:gd name="connsiteX103" fmla="*/ 77687 w 1266716"/>
              <a:gd name="connsiteY103" fmla="*/ 727057 h 775685"/>
              <a:gd name="connsiteX104" fmla="*/ 37657 w 1266716"/>
              <a:gd name="connsiteY104" fmla="*/ 752261 h 775685"/>
              <a:gd name="connsiteX105" fmla="*/ 14529 w 1266716"/>
              <a:gd name="connsiteY105" fmla="*/ 762936 h 775685"/>
              <a:gd name="connsiteX106" fmla="*/ 0 w 1266716"/>
              <a:gd name="connsiteY106" fmla="*/ 775686 h 775685"/>
              <a:gd name="connsiteX107" fmla="*/ 36768 w 1266716"/>
              <a:gd name="connsiteY107" fmla="*/ 768569 h 775685"/>
              <a:gd name="connsiteX108" fmla="*/ 115048 w 1266716"/>
              <a:gd name="connsiteY108" fmla="*/ 752854 h 775685"/>
              <a:gd name="connsiteX109" fmla="*/ 170793 w 1266716"/>
              <a:gd name="connsiteY109" fmla="*/ 741586 h 775685"/>
              <a:gd name="connsiteX110" fmla="*/ 216457 w 1266716"/>
              <a:gd name="connsiteY110" fmla="*/ 732098 h 775685"/>
              <a:gd name="connsiteX111" fmla="*/ 243439 w 1266716"/>
              <a:gd name="connsiteY111" fmla="*/ 726464 h 775685"/>
              <a:gd name="connsiteX112" fmla="*/ 277242 w 1266716"/>
              <a:gd name="connsiteY112" fmla="*/ 719051 h 775685"/>
              <a:gd name="connsiteX113" fmla="*/ 284062 w 1266716"/>
              <a:gd name="connsiteY113" fmla="*/ 713121 h 775685"/>
              <a:gd name="connsiteX114" fmla="*/ 300963 w 1266716"/>
              <a:gd name="connsiteY114" fmla="*/ 710156 h 775685"/>
              <a:gd name="connsiteX115" fmla="*/ 323795 w 1266716"/>
              <a:gd name="connsiteY115" fmla="*/ 706005 h 775685"/>
              <a:gd name="connsiteX116" fmla="*/ 327353 w 1266716"/>
              <a:gd name="connsiteY116" fmla="*/ 708673 h 775685"/>
              <a:gd name="connsiteX117" fmla="*/ 385471 w 1266716"/>
              <a:gd name="connsiteY117" fmla="*/ 695923 h 775685"/>
              <a:gd name="connsiteX118" fmla="*/ 443588 w 1266716"/>
              <a:gd name="connsiteY118" fmla="*/ 683173 h 775685"/>
              <a:gd name="connsiteX119" fmla="*/ 501705 w 1266716"/>
              <a:gd name="connsiteY119" fmla="*/ 669830 h 775685"/>
              <a:gd name="connsiteX120" fmla="*/ 559822 w 1266716"/>
              <a:gd name="connsiteY120" fmla="*/ 656486 h 775685"/>
              <a:gd name="connsiteX121" fmla="*/ 617939 w 1266716"/>
              <a:gd name="connsiteY121" fmla="*/ 642847 h 775685"/>
              <a:gd name="connsiteX122" fmla="*/ 675760 w 1266716"/>
              <a:gd name="connsiteY122" fmla="*/ 628910 h 775685"/>
              <a:gd name="connsiteX123" fmla="*/ 733580 w 1266716"/>
              <a:gd name="connsiteY123" fmla="*/ 614678 h 775685"/>
              <a:gd name="connsiteX124" fmla="*/ 791401 w 1266716"/>
              <a:gd name="connsiteY124" fmla="*/ 600148 h 775685"/>
              <a:gd name="connsiteX125" fmla="*/ 849221 w 1266716"/>
              <a:gd name="connsiteY125" fmla="*/ 585323 h 775685"/>
              <a:gd name="connsiteX126" fmla="*/ 906745 w 1266716"/>
              <a:gd name="connsiteY126" fmla="*/ 570497 h 775685"/>
              <a:gd name="connsiteX127" fmla="*/ 964269 w 1266716"/>
              <a:gd name="connsiteY127" fmla="*/ 555374 h 775685"/>
              <a:gd name="connsiteX128" fmla="*/ 1021794 w 1266716"/>
              <a:gd name="connsiteY128" fmla="*/ 539955 h 775685"/>
              <a:gd name="connsiteX129" fmla="*/ 1079318 w 1266716"/>
              <a:gd name="connsiteY129" fmla="*/ 524240 h 775685"/>
              <a:gd name="connsiteX130" fmla="*/ 1136545 w 1266716"/>
              <a:gd name="connsiteY130" fmla="*/ 508228 h 775685"/>
              <a:gd name="connsiteX131" fmla="*/ 1193773 w 1266716"/>
              <a:gd name="connsiteY131" fmla="*/ 491920 h 775685"/>
              <a:gd name="connsiteX132" fmla="*/ 1232913 w 1266716"/>
              <a:gd name="connsiteY132" fmla="*/ 480652 h 775685"/>
              <a:gd name="connsiteX133" fmla="*/ 1245367 w 1266716"/>
              <a:gd name="connsiteY133" fmla="*/ 477094 h 775685"/>
              <a:gd name="connsiteX134" fmla="*/ 1250407 w 1266716"/>
              <a:gd name="connsiteY134" fmla="*/ 475612 h 775685"/>
              <a:gd name="connsiteX135" fmla="*/ 1239436 w 1266716"/>
              <a:gd name="connsiteY135" fmla="*/ 456042 h 775685"/>
              <a:gd name="connsiteX136" fmla="*/ 1225500 w 1266716"/>
              <a:gd name="connsiteY136" fmla="*/ 436768 h 775685"/>
              <a:gd name="connsiteX137" fmla="*/ 1216308 w 1266716"/>
              <a:gd name="connsiteY137" fmla="*/ 418681 h 775685"/>
              <a:gd name="connsiteX138" fmla="*/ 1208302 w 1266716"/>
              <a:gd name="connsiteY138" fmla="*/ 410082 h 775685"/>
              <a:gd name="connsiteX139" fmla="*/ 1184581 w 1266716"/>
              <a:gd name="connsiteY139" fmla="*/ 413343 h 775685"/>
              <a:gd name="connsiteX140" fmla="*/ 1167680 w 1266716"/>
              <a:gd name="connsiteY140" fmla="*/ 413640 h 775685"/>
              <a:gd name="connsiteX141" fmla="*/ 1146627 w 1266716"/>
              <a:gd name="connsiteY141" fmla="*/ 433506 h 775685"/>
              <a:gd name="connsiteX142" fmla="*/ 1132394 w 1266716"/>
              <a:gd name="connsiteY142" fmla="*/ 436175 h 775685"/>
              <a:gd name="connsiteX143" fmla="*/ 1126464 w 1266716"/>
              <a:gd name="connsiteY143" fmla="*/ 424018 h 775685"/>
              <a:gd name="connsiteX144" fmla="*/ 1101557 w 1266716"/>
              <a:gd name="connsiteY144" fmla="*/ 412454 h 775685"/>
              <a:gd name="connsiteX145" fmla="*/ 1088807 w 1266716"/>
              <a:gd name="connsiteY145" fmla="*/ 389029 h 775685"/>
              <a:gd name="connsiteX146" fmla="*/ 1073684 w 1266716"/>
              <a:gd name="connsiteY146" fmla="*/ 391105 h 775685"/>
              <a:gd name="connsiteX147" fmla="*/ 1046405 w 1266716"/>
              <a:gd name="connsiteY147" fmla="*/ 390215 h 775685"/>
              <a:gd name="connsiteX148" fmla="*/ 1032172 w 1266716"/>
              <a:gd name="connsiteY148" fmla="*/ 384285 h 775685"/>
              <a:gd name="connsiteX149" fmla="*/ 1000444 w 1266716"/>
              <a:gd name="connsiteY149" fmla="*/ 387843 h 775685"/>
              <a:gd name="connsiteX150" fmla="*/ 995997 w 1266716"/>
              <a:gd name="connsiteY150" fmla="*/ 387843 h 775685"/>
              <a:gd name="connsiteX151" fmla="*/ 991253 w 1266716"/>
              <a:gd name="connsiteY151" fmla="*/ 384878 h 775685"/>
              <a:gd name="connsiteX152" fmla="*/ 1030096 w 1266716"/>
              <a:gd name="connsiteY152" fmla="*/ 376279 h 775685"/>
              <a:gd name="connsiteX153" fmla="*/ 1082876 w 1266716"/>
              <a:gd name="connsiteY153" fmla="*/ 382506 h 775685"/>
              <a:gd name="connsiteX154" fmla="*/ 1094144 w 1266716"/>
              <a:gd name="connsiteY154" fmla="*/ 378354 h 775685"/>
              <a:gd name="connsiteX155" fmla="*/ 1102743 w 1266716"/>
              <a:gd name="connsiteY155" fmla="*/ 392884 h 775685"/>
              <a:gd name="connsiteX156" fmla="*/ 1121423 w 1266716"/>
              <a:gd name="connsiteY156" fmla="*/ 402669 h 775685"/>
              <a:gd name="connsiteX157" fmla="*/ 1130615 w 1266716"/>
              <a:gd name="connsiteY157" fmla="*/ 408895 h 775685"/>
              <a:gd name="connsiteX158" fmla="*/ 1142179 w 1266716"/>
              <a:gd name="connsiteY158" fmla="*/ 413936 h 775685"/>
              <a:gd name="connsiteX159" fmla="*/ 1150778 w 1266716"/>
              <a:gd name="connsiteY159" fmla="*/ 406523 h 775685"/>
              <a:gd name="connsiteX160" fmla="*/ 1157302 w 1266716"/>
              <a:gd name="connsiteY160" fmla="*/ 396145 h 775685"/>
              <a:gd name="connsiteX161" fmla="*/ 1151371 w 1266716"/>
              <a:gd name="connsiteY161" fmla="*/ 385174 h 775685"/>
              <a:gd name="connsiteX162" fmla="*/ 1145144 w 1266716"/>
              <a:gd name="connsiteY162" fmla="*/ 378651 h 775685"/>
              <a:gd name="connsiteX163" fmla="*/ 1130319 w 1266716"/>
              <a:gd name="connsiteY163" fmla="*/ 369459 h 775685"/>
              <a:gd name="connsiteX164" fmla="*/ 1113417 w 1266716"/>
              <a:gd name="connsiteY164" fmla="*/ 367087 h 775685"/>
              <a:gd name="connsiteX165" fmla="*/ 1091772 w 1266716"/>
              <a:gd name="connsiteY165" fmla="*/ 357005 h 775685"/>
              <a:gd name="connsiteX166" fmla="*/ 1065382 w 1266716"/>
              <a:gd name="connsiteY166" fmla="*/ 337435 h 775685"/>
              <a:gd name="connsiteX167" fmla="*/ 1060934 w 1266716"/>
              <a:gd name="connsiteY167" fmla="*/ 332098 h 775685"/>
              <a:gd name="connsiteX168" fmla="*/ 1059452 w 1266716"/>
              <a:gd name="connsiteY168" fmla="*/ 326761 h 775685"/>
              <a:gd name="connsiteX169" fmla="*/ 1103929 w 1266716"/>
              <a:gd name="connsiteY169" fmla="*/ 356116 h 775685"/>
              <a:gd name="connsiteX170" fmla="*/ 1119051 w 1266716"/>
              <a:gd name="connsiteY170" fmla="*/ 359377 h 775685"/>
              <a:gd name="connsiteX171" fmla="*/ 1127057 w 1266716"/>
              <a:gd name="connsiteY171" fmla="*/ 351371 h 775685"/>
              <a:gd name="connsiteX172" fmla="*/ 1123498 w 1266716"/>
              <a:gd name="connsiteY172" fmla="*/ 345738 h 775685"/>
              <a:gd name="connsiteX173" fmla="*/ 1121423 w 1266716"/>
              <a:gd name="connsiteY173" fmla="*/ 334470 h 775685"/>
              <a:gd name="connsiteX174" fmla="*/ 1144255 w 1266716"/>
              <a:gd name="connsiteY174" fmla="*/ 333877 h 775685"/>
              <a:gd name="connsiteX175" fmla="*/ 1141586 w 1266716"/>
              <a:gd name="connsiteY175" fmla="*/ 318755 h 775685"/>
              <a:gd name="connsiteX176" fmla="*/ 1135952 w 1266716"/>
              <a:gd name="connsiteY176" fmla="*/ 306598 h 775685"/>
              <a:gd name="connsiteX177" fmla="*/ 1118755 w 1266716"/>
              <a:gd name="connsiteY177" fmla="*/ 304225 h 775685"/>
              <a:gd name="connsiteX178" fmla="*/ 1126168 w 1266716"/>
              <a:gd name="connsiteY178" fmla="*/ 292958 h 775685"/>
              <a:gd name="connsiteX179" fmla="*/ 1095330 w 1266716"/>
              <a:gd name="connsiteY179" fmla="*/ 289696 h 775685"/>
              <a:gd name="connsiteX180" fmla="*/ 1082876 w 1266716"/>
              <a:gd name="connsiteY180" fmla="*/ 284655 h 775685"/>
              <a:gd name="connsiteX181" fmla="*/ 1067457 w 1266716"/>
              <a:gd name="connsiteY181" fmla="*/ 270719 h 775685"/>
              <a:gd name="connsiteX182" fmla="*/ 1049666 w 1266716"/>
              <a:gd name="connsiteY182" fmla="*/ 263899 h 775685"/>
              <a:gd name="connsiteX183" fmla="*/ 1022090 w 1266716"/>
              <a:gd name="connsiteY183" fmla="*/ 243736 h 775685"/>
              <a:gd name="connsiteX184" fmla="*/ 1005486 w 1266716"/>
              <a:gd name="connsiteY184" fmla="*/ 228317 h 775685"/>
              <a:gd name="connsiteX185" fmla="*/ 969607 w 1266716"/>
              <a:gd name="connsiteY185" fmla="*/ 209933 h 775685"/>
              <a:gd name="connsiteX186" fmla="*/ 975834 w 1266716"/>
              <a:gd name="connsiteY186" fmla="*/ 207858 h 775685"/>
              <a:gd name="connsiteX187" fmla="*/ 999852 w 1266716"/>
              <a:gd name="connsiteY187" fmla="*/ 216457 h 775685"/>
              <a:gd name="connsiteX188" fmla="*/ 1024166 w 1266716"/>
              <a:gd name="connsiteY188" fmla="*/ 238399 h 775685"/>
              <a:gd name="connsiteX189" fmla="*/ 1030986 w 1266716"/>
              <a:gd name="connsiteY189" fmla="*/ 241661 h 775685"/>
              <a:gd name="connsiteX190" fmla="*/ 1091178 w 1266716"/>
              <a:gd name="connsiteY190" fmla="*/ 279318 h 775685"/>
              <a:gd name="connsiteX191" fmla="*/ 1100667 w 1266716"/>
              <a:gd name="connsiteY191" fmla="*/ 279022 h 775685"/>
              <a:gd name="connsiteX192" fmla="*/ 1114603 w 1266716"/>
              <a:gd name="connsiteY192" fmla="*/ 273684 h 775685"/>
              <a:gd name="connsiteX193" fmla="*/ 1118161 w 1266716"/>
              <a:gd name="connsiteY193" fmla="*/ 262713 h 775685"/>
              <a:gd name="connsiteX194" fmla="*/ 1116086 w 1266716"/>
              <a:gd name="connsiteY194" fmla="*/ 247591 h 775685"/>
              <a:gd name="connsiteX195" fmla="*/ 1118161 w 1266716"/>
              <a:gd name="connsiteY195" fmla="*/ 235434 h 775685"/>
              <a:gd name="connsiteX196" fmla="*/ 1115196 w 1266716"/>
              <a:gd name="connsiteY196" fmla="*/ 226538 h 775685"/>
              <a:gd name="connsiteX197" fmla="*/ 1097406 w 1266716"/>
              <a:gd name="connsiteY197" fmla="*/ 216753 h 775685"/>
              <a:gd name="connsiteX198" fmla="*/ 1076649 w 1266716"/>
              <a:gd name="connsiteY198" fmla="*/ 212602 h 775685"/>
              <a:gd name="connsiteX199" fmla="*/ 1060341 w 1266716"/>
              <a:gd name="connsiteY199" fmla="*/ 199555 h 775685"/>
              <a:gd name="connsiteX200" fmla="*/ 1043440 w 1266716"/>
              <a:gd name="connsiteY200" fmla="*/ 195997 h 775685"/>
              <a:gd name="connsiteX201" fmla="*/ 999852 w 1266716"/>
              <a:gd name="connsiteY201" fmla="*/ 195108 h 775685"/>
              <a:gd name="connsiteX202" fmla="*/ 969607 w 1266716"/>
              <a:gd name="connsiteY202" fmla="*/ 169311 h 775685"/>
              <a:gd name="connsiteX203" fmla="*/ 959229 w 1266716"/>
              <a:gd name="connsiteY203" fmla="*/ 169311 h 775685"/>
              <a:gd name="connsiteX204" fmla="*/ 942031 w 1266716"/>
              <a:gd name="connsiteY204" fmla="*/ 180578 h 775685"/>
              <a:gd name="connsiteX205" fmla="*/ 934915 w 1266716"/>
              <a:gd name="connsiteY205" fmla="*/ 179985 h 775685"/>
              <a:gd name="connsiteX206" fmla="*/ 926315 w 1266716"/>
              <a:gd name="connsiteY206" fmla="*/ 172869 h 775685"/>
              <a:gd name="connsiteX207" fmla="*/ 923944 w 1266716"/>
              <a:gd name="connsiteY207" fmla="*/ 144996 h 775685"/>
              <a:gd name="connsiteX208" fmla="*/ 923944 w 1266716"/>
              <a:gd name="connsiteY208" fmla="*/ 129874 h 775685"/>
              <a:gd name="connsiteX209" fmla="*/ 934618 w 1266716"/>
              <a:gd name="connsiteY209" fmla="*/ 110304 h 775685"/>
              <a:gd name="connsiteX210" fmla="*/ 943514 w 1266716"/>
              <a:gd name="connsiteY210" fmla="*/ 98443 h 775685"/>
              <a:gd name="connsiteX211" fmla="*/ 947665 w 1266716"/>
              <a:gd name="connsiteY211" fmla="*/ 85100 h 775685"/>
              <a:gd name="connsiteX212" fmla="*/ 943810 w 1266716"/>
              <a:gd name="connsiteY212" fmla="*/ 61675 h 775685"/>
              <a:gd name="connsiteX213" fmla="*/ 939065 w 1266716"/>
              <a:gd name="connsiteY213" fmla="*/ 57524 h 775685"/>
              <a:gd name="connsiteX214" fmla="*/ 930467 w 1266716"/>
              <a:gd name="connsiteY214" fmla="*/ 55449 h 775685"/>
              <a:gd name="connsiteX215" fmla="*/ 926909 w 1266716"/>
              <a:gd name="connsiteY215" fmla="*/ 54855 h 775685"/>
              <a:gd name="connsiteX216" fmla="*/ 915048 w 1266716"/>
              <a:gd name="connsiteY216" fmla="*/ 52780 h 775685"/>
              <a:gd name="connsiteX217" fmla="*/ 893699 w 1266716"/>
              <a:gd name="connsiteY217" fmla="*/ 40623 h 775685"/>
              <a:gd name="connsiteX218" fmla="*/ 863157 w 1266716"/>
              <a:gd name="connsiteY218" fmla="*/ 36472 h 775685"/>
              <a:gd name="connsiteX219" fmla="*/ 857524 w 1266716"/>
              <a:gd name="connsiteY219" fmla="*/ 31727 h 775685"/>
              <a:gd name="connsiteX220" fmla="*/ 856338 w 1266716"/>
              <a:gd name="connsiteY220" fmla="*/ 24907 h 775685"/>
              <a:gd name="connsiteX221" fmla="*/ 857524 w 1266716"/>
              <a:gd name="connsiteY221" fmla="*/ 14826 h 775685"/>
              <a:gd name="connsiteX222" fmla="*/ 846849 w 1266716"/>
              <a:gd name="connsiteY222" fmla="*/ 8302 h 775685"/>
              <a:gd name="connsiteX223" fmla="*/ 824018 w 1266716"/>
              <a:gd name="connsiteY223" fmla="*/ 5041 h 775685"/>
              <a:gd name="connsiteX224" fmla="*/ 813343 w 1266716"/>
              <a:gd name="connsiteY224" fmla="*/ 0 h 775685"/>
              <a:gd name="connsiteX225" fmla="*/ 809785 w 1266716"/>
              <a:gd name="connsiteY225" fmla="*/ 26983 h 775685"/>
              <a:gd name="connsiteX226" fmla="*/ 807116 w 1266716"/>
              <a:gd name="connsiteY226" fmla="*/ 45071 h 775685"/>
              <a:gd name="connsiteX227" fmla="*/ 785767 w 1266716"/>
              <a:gd name="connsiteY227" fmla="*/ 36175 h 775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266716" h="775685">
                <a:moveTo>
                  <a:pt x="1210971" y="327354"/>
                </a:moveTo>
                <a:lnTo>
                  <a:pt x="1210378" y="299778"/>
                </a:lnTo>
                <a:lnTo>
                  <a:pt x="1214529" y="288214"/>
                </a:lnTo>
                <a:lnTo>
                  <a:pt x="1222831" y="276353"/>
                </a:lnTo>
                <a:lnTo>
                  <a:pt x="1232320" y="269533"/>
                </a:lnTo>
                <a:lnTo>
                  <a:pt x="1237954" y="262713"/>
                </a:lnTo>
                <a:lnTo>
                  <a:pt x="1232617" y="248777"/>
                </a:lnTo>
                <a:lnTo>
                  <a:pt x="1244477" y="159526"/>
                </a:lnTo>
                <a:lnTo>
                  <a:pt x="1230838" y="166049"/>
                </a:lnTo>
                <a:lnTo>
                  <a:pt x="1208599" y="176427"/>
                </a:lnTo>
                <a:lnTo>
                  <a:pt x="1205040" y="187398"/>
                </a:lnTo>
                <a:lnTo>
                  <a:pt x="1203261" y="216753"/>
                </a:lnTo>
                <a:lnTo>
                  <a:pt x="1195552" y="233358"/>
                </a:lnTo>
                <a:lnTo>
                  <a:pt x="1188435" y="265085"/>
                </a:lnTo>
                <a:lnTo>
                  <a:pt x="1186953" y="313417"/>
                </a:lnTo>
                <a:lnTo>
                  <a:pt x="1190808" y="341290"/>
                </a:lnTo>
                <a:lnTo>
                  <a:pt x="1195552" y="351075"/>
                </a:lnTo>
                <a:lnTo>
                  <a:pt x="1206819" y="360860"/>
                </a:lnTo>
                <a:lnTo>
                  <a:pt x="1210971" y="327354"/>
                </a:lnTo>
                <a:close/>
                <a:moveTo>
                  <a:pt x="1258710" y="184433"/>
                </a:moveTo>
                <a:lnTo>
                  <a:pt x="1266716" y="148851"/>
                </a:lnTo>
                <a:lnTo>
                  <a:pt x="1262861" y="150927"/>
                </a:lnTo>
                <a:lnTo>
                  <a:pt x="1252780" y="190067"/>
                </a:lnTo>
                <a:lnTo>
                  <a:pt x="1258710" y="184433"/>
                </a:lnTo>
                <a:close/>
                <a:moveTo>
                  <a:pt x="785767" y="36175"/>
                </a:moveTo>
                <a:lnTo>
                  <a:pt x="754337" y="21942"/>
                </a:lnTo>
                <a:lnTo>
                  <a:pt x="740697" y="15715"/>
                </a:lnTo>
                <a:lnTo>
                  <a:pt x="716975" y="4744"/>
                </a:lnTo>
                <a:lnTo>
                  <a:pt x="714604" y="14233"/>
                </a:lnTo>
                <a:lnTo>
                  <a:pt x="716086" y="29948"/>
                </a:lnTo>
                <a:lnTo>
                  <a:pt x="714010" y="46257"/>
                </a:lnTo>
                <a:lnTo>
                  <a:pt x="714307" y="67902"/>
                </a:lnTo>
                <a:lnTo>
                  <a:pt x="700074" y="106449"/>
                </a:lnTo>
                <a:lnTo>
                  <a:pt x="686731" y="126316"/>
                </a:lnTo>
                <a:lnTo>
                  <a:pt x="681393" y="127502"/>
                </a:lnTo>
                <a:lnTo>
                  <a:pt x="677539" y="131653"/>
                </a:lnTo>
                <a:lnTo>
                  <a:pt x="672498" y="143514"/>
                </a:lnTo>
                <a:lnTo>
                  <a:pt x="664789" y="154485"/>
                </a:lnTo>
                <a:lnTo>
                  <a:pt x="645812" y="159229"/>
                </a:lnTo>
                <a:lnTo>
                  <a:pt x="639881" y="167235"/>
                </a:lnTo>
                <a:lnTo>
                  <a:pt x="637212" y="178206"/>
                </a:lnTo>
                <a:lnTo>
                  <a:pt x="635730" y="193329"/>
                </a:lnTo>
                <a:lnTo>
                  <a:pt x="630986" y="206375"/>
                </a:lnTo>
                <a:lnTo>
                  <a:pt x="627724" y="227131"/>
                </a:lnTo>
                <a:lnTo>
                  <a:pt x="624166" y="238695"/>
                </a:lnTo>
                <a:lnTo>
                  <a:pt x="615567" y="246701"/>
                </a:lnTo>
                <a:lnTo>
                  <a:pt x="601334" y="249370"/>
                </a:lnTo>
                <a:lnTo>
                  <a:pt x="582654" y="246108"/>
                </a:lnTo>
                <a:lnTo>
                  <a:pt x="577613" y="238399"/>
                </a:lnTo>
                <a:lnTo>
                  <a:pt x="571683" y="234248"/>
                </a:lnTo>
                <a:lnTo>
                  <a:pt x="564270" y="232172"/>
                </a:lnTo>
                <a:lnTo>
                  <a:pt x="557746" y="234841"/>
                </a:lnTo>
                <a:lnTo>
                  <a:pt x="554781" y="241661"/>
                </a:lnTo>
                <a:lnTo>
                  <a:pt x="554188" y="271609"/>
                </a:lnTo>
                <a:lnTo>
                  <a:pt x="546775" y="288214"/>
                </a:lnTo>
                <a:lnTo>
                  <a:pt x="545293" y="303336"/>
                </a:lnTo>
                <a:lnTo>
                  <a:pt x="535508" y="324092"/>
                </a:lnTo>
                <a:lnTo>
                  <a:pt x="530763" y="354040"/>
                </a:lnTo>
                <a:lnTo>
                  <a:pt x="507042" y="407116"/>
                </a:lnTo>
                <a:lnTo>
                  <a:pt x="501112" y="424018"/>
                </a:lnTo>
                <a:lnTo>
                  <a:pt x="498443" y="440326"/>
                </a:lnTo>
                <a:lnTo>
                  <a:pt x="504670" y="445663"/>
                </a:lnTo>
                <a:lnTo>
                  <a:pt x="507339" y="450111"/>
                </a:lnTo>
                <a:lnTo>
                  <a:pt x="502594" y="462861"/>
                </a:lnTo>
                <a:lnTo>
                  <a:pt x="501409" y="475019"/>
                </a:lnTo>
                <a:lnTo>
                  <a:pt x="494292" y="484507"/>
                </a:lnTo>
                <a:lnTo>
                  <a:pt x="481245" y="496071"/>
                </a:lnTo>
                <a:lnTo>
                  <a:pt x="475611" y="490734"/>
                </a:lnTo>
                <a:lnTo>
                  <a:pt x="472943" y="490437"/>
                </a:lnTo>
                <a:lnTo>
                  <a:pt x="442402" y="512083"/>
                </a:lnTo>
                <a:lnTo>
                  <a:pt x="434396" y="513862"/>
                </a:lnTo>
                <a:lnTo>
                  <a:pt x="425500" y="511490"/>
                </a:lnTo>
                <a:lnTo>
                  <a:pt x="421942" y="512676"/>
                </a:lnTo>
                <a:lnTo>
                  <a:pt x="419274" y="514752"/>
                </a:lnTo>
                <a:lnTo>
                  <a:pt x="418384" y="518310"/>
                </a:lnTo>
                <a:lnTo>
                  <a:pt x="420756" y="530171"/>
                </a:lnTo>
                <a:lnTo>
                  <a:pt x="415419" y="537584"/>
                </a:lnTo>
                <a:lnTo>
                  <a:pt x="411267" y="540549"/>
                </a:lnTo>
                <a:lnTo>
                  <a:pt x="393476" y="546479"/>
                </a:lnTo>
                <a:lnTo>
                  <a:pt x="375389" y="557153"/>
                </a:lnTo>
                <a:lnTo>
                  <a:pt x="367680" y="558932"/>
                </a:lnTo>
                <a:lnTo>
                  <a:pt x="343662" y="549444"/>
                </a:lnTo>
                <a:lnTo>
                  <a:pt x="334766" y="562194"/>
                </a:lnTo>
                <a:lnTo>
                  <a:pt x="325278" y="569607"/>
                </a:lnTo>
                <a:lnTo>
                  <a:pt x="314603" y="582061"/>
                </a:lnTo>
                <a:lnTo>
                  <a:pt x="310749" y="583247"/>
                </a:lnTo>
                <a:lnTo>
                  <a:pt x="298591" y="582950"/>
                </a:lnTo>
                <a:lnTo>
                  <a:pt x="281986" y="576130"/>
                </a:lnTo>
                <a:lnTo>
                  <a:pt x="268643" y="573165"/>
                </a:lnTo>
                <a:lnTo>
                  <a:pt x="260044" y="568421"/>
                </a:lnTo>
                <a:lnTo>
                  <a:pt x="252335" y="561898"/>
                </a:lnTo>
                <a:lnTo>
                  <a:pt x="245515" y="550037"/>
                </a:lnTo>
                <a:lnTo>
                  <a:pt x="238695" y="542921"/>
                </a:lnTo>
                <a:lnTo>
                  <a:pt x="239288" y="535508"/>
                </a:lnTo>
                <a:lnTo>
                  <a:pt x="236916" y="529281"/>
                </a:lnTo>
                <a:lnTo>
                  <a:pt x="186508" y="591549"/>
                </a:lnTo>
                <a:lnTo>
                  <a:pt x="162194" y="615271"/>
                </a:lnTo>
                <a:lnTo>
                  <a:pt x="138473" y="635137"/>
                </a:lnTo>
                <a:lnTo>
                  <a:pt x="136990" y="638102"/>
                </a:lnTo>
                <a:lnTo>
                  <a:pt x="134025" y="655004"/>
                </a:lnTo>
                <a:lnTo>
                  <a:pt x="120682" y="672498"/>
                </a:lnTo>
                <a:lnTo>
                  <a:pt x="113269" y="689400"/>
                </a:lnTo>
                <a:lnTo>
                  <a:pt x="91623" y="706597"/>
                </a:lnTo>
                <a:lnTo>
                  <a:pt x="77687" y="727057"/>
                </a:lnTo>
                <a:lnTo>
                  <a:pt x="37657" y="752261"/>
                </a:lnTo>
                <a:lnTo>
                  <a:pt x="14529" y="762936"/>
                </a:lnTo>
                <a:lnTo>
                  <a:pt x="0" y="775686"/>
                </a:lnTo>
                <a:lnTo>
                  <a:pt x="36768" y="768569"/>
                </a:lnTo>
                <a:lnTo>
                  <a:pt x="115048" y="752854"/>
                </a:lnTo>
                <a:lnTo>
                  <a:pt x="170793" y="741586"/>
                </a:lnTo>
                <a:lnTo>
                  <a:pt x="216457" y="732098"/>
                </a:lnTo>
                <a:lnTo>
                  <a:pt x="243439" y="726464"/>
                </a:lnTo>
                <a:lnTo>
                  <a:pt x="277242" y="719051"/>
                </a:lnTo>
                <a:lnTo>
                  <a:pt x="284062" y="713121"/>
                </a:lnTo>
                <a:lnTo>
                  <a:pt x="300963" y="710156"/>
                </a:lnTo>
                <a:lnTo>
                  <a:pt x="323795" y="706005"/>
                </a:lnTo>
                <a:lnTo>
                  <a:pt x="327353" y="708673"/>
                </a:lnTo>
                <a:lnTo>
                  <a:pt x="385471" y="695923"/>
                </a:lnTo>
                <a:lnTo>
                  <a:pt x="443588" y="683173"/>
                </a:lnTo>
                <a:lnTo>
                  <a:pt x="501705" y="669830"/>
                </a:lnTo>
                <a:lnTo>
                  <a:pt x="559822" y="656486"/>
                </a:lnTo>
                <a:lnTo>
                  <a:pt x="617939" y="642847"/>
                </a:lnTo>
                <a:lnTo>
                  <a:pt x="675760" y="628910"/>
                </a:lnTo>
                <a:lnTo>
                  <a:pt x="733580" y="614678"/>
                </a:lnTo>
                <a:lnTo>
                  <a:pt x="791401" y="600148"/>
                </a:lnTo>
                <a:lnTo>
                  <a:pt x="849221" y="585323"/>
                </a:lnTo>
                <a:lnTo>
                  <a:pt x="906745" y="570497"/>
                </a:lnTo>
                <a:lnTo>
                  <a:pt x="964269" y="555374"/>
                </a:lnTo>
                <a:lnTo>
                  <a:pt x="1021794" y="539955"/>
                </a:lnTo>
                <a:lnTo>
                  <a:pt x="1079318" y="524240"/>
                </a:lnTo>
                <a:lnTo>
                  <a:pt x="1136545" y="508228"/>
                </a:lnTo>
                <a:lnTo>
                  <a:pt x="1193773" y="491920"/>
                </a:lnTo>
                <a:lnTo>
                  <a:pt x="1232913" y="480652"/>
                </a:lnTo>
                <a:lnTo>
                  <a:pt x="1245367" y="477094"/>
                </a:lnTo>
                <a:lnTo>
                  <a:pt x="1250407" y="475612"/>
                </a:lnTo>
                <a:lnTo>
                  <a:pt x="1239436" y="456042"/>
                </a:lnTo>
                <a:lnTo>
                  <a:pt x="1225500" y="436768"/>
                </a:lnTo>
                <a:lnTo>
                  <a:pt x="1216308" y="418681"/>
                </a:lnTo>
                <a:lnTo>
                  <a:pt x="1208302" y="410082"/>
                </a:lnTo>
                <a:lnTo>
                  <a:pt x="1184581" y="413343"/>
                </a:lnTo>
                <a:lnTo>
                  <a:pt x="1167680" y="413640"/>
                </a:lnTo>
                <a:lnTo>
                  <a:pt x="1146627" y="433506"/>
                </a:lnTo>
                <a:lnTo>
                  <a:pt x="1132394" y="436175"/>
                </a:lnTo>
                <a:lnTo>
                  <a:pt x="1126464" y="424018"/>
                </a:lnTo>
                <a:lnTo>
                  <a:pt x="1101557" y="412454"/>
                </a:lnTo>
                <a:lnTo>
                  <a:pt x="1088807" y="389029"/>
                </a:lnTo>
                <a:lnTo>
                  <a:pt x="1073684" y="391105"/>
                </a:lnTo>
                <a:lnTo>
                  <a:pt x="1046405" y="390215"/>
                </a:lnTo>
                <a:lnTo>
                  <a:pt x="1032172" y="384285"/>
                </a:lnTo>
                <a:lnTo>
                  <a:pt x="1000444" y="387843"/>
                </a:lnTo>
                <a:lnTo>
                  <a:pt x="995997" y="387843"/>
                </a:lnTo>
                <a:lnTo>
                  <a:pt x="991253" y="384878"/>
                </a:lnTo>
                <a:lnTo>
                  <a:pt x="1030096" y="376279"/>
                </a:lnTo>
                <a:lnTo>
                  <a:pt x="1082876" y="382506"/>
                </a:lnTo>
                <a:lnTo>
                  <a:pt x="1094144" y="378354"/>
                </a:lnTo>
                <a:lnTo>
                  <a:pt x="1102743" y="392884"/>
                </a:lnTo>
                <a:lnTo>
                  <a:pt x="1121423" y="402669"/>
                </a:lnTo>
                <a:lnTo>
                  <a:pt x="1130615" y="408895"/>
                </a:lnTo>
                <a:lnTo>
                  <a:pt x="1142179" y="413936"/>
                </a:lnTo>
                <a:lnTo>
                  <a:pt x="1150778" y="406523"/>
                </a:lnTo>
                <a:lnTo>
                  <a:pt x="1157302" y="396145"/>
                </a:lnTo>
                <a:lnTo>
                  <a:pt x="1151371" y="385174"/>
                </a:lnTo>
                <a:lnTo>
                  <a:pt x="1145144" y="378651"/>
                </a:lnTo>
                <a:lnTo>
                  <a:pt x="1130319" y="369459"/>
                </a:lnTo>
                <a:lnTo>
                  <a:pt x="1113417" y="367087"/>
                </a:lnTo>
                <a:lnTo>
                  <a:pt x="1091772" y="357005"/>
                </a:lnTo>
                <a:lnTo>
                  <a:pt x="1065382" y="337435"/>
                </a:lnTo>
                <a:lnTo>
                  <a:pt x="1060934" y="332098"/>
                </a:lnTo>
                <a:lnTo>
                  <a:pt x="1059452" y="326761"/>
                </a:lnTo>
                <a:lnTo>
                  <a:pt x="1103929" y="356116"/>
                </a:lnTo>
                <a:lnTo>
                  <a:pt x="1119051" y="359377"/>
                </a:lnTo>
                <a:lnTo>
                  <a:pt x="1127057" y="351371"/>
                </a:lnTo>
                <a:lnTo>
                  <a:pt x="1123498" y="345738"/>
                </a:lnTo>
                <a:lnTo>
                  <a:pt x="1121423" y="334470"/>
                </a:lnTo>
                <a:lnTo>
                  <a:pt x="1144255" y="333877"/>
                </a:lnTo>
                <a:lnTo>
                  <a:pt x="1141586" y="318755"/>
                </a:lnTo>
                <a:lnTo>
                  <a:pt x="1135952" y="306598"/>
                </a:lnTo>
                <a:lnTo>
                  <a:pt x="1118755" y="304225"/>
                </a:lnTo>
                <a:lnTo>
                  <a:pt x="1126168" y="292958"/>
                </a:lnTo>
                <a:lnTo>
                  <a:pt x="1095330" y="289696"/>
                </a:lnTo>
                <a:lnTo>
                  <a:pt x="1082876" y="284655"/>
                </a:lnTo>
                <a:lnTo>
                  <a:pt x="1067457" y="270719"/>
                </a:lnTo>
                <a:lnTo>
                  <a:pt x="1049666" y="263899"/>
                </a:lnTo>
                <a:lnTo>
                  <a:pt x="1022090" y="243736"/>
                </a:lnTo>
                <a:lnTo>
                  <a:pt x="1005486" y="228317"/>
                </a:lnTo>
                <a:lnTo>
                  <a:pt x="969607" y="209933"/>
                </a:lnTo>
                <a:lnTo>
                  <a:pt x="975834" y="207858"/>
                </a:lnTo>
                <a:lnTo>
                  <a:pt x="999852" y="216457"/>
                </a:lnTo>
                <a:lnTo>
                  <a:pt x="1024166" y="238399"/>
                </a:lnTo>
                <a:lnTo>
                  <a:pt x="1030986" y="241661"/>
                </a:lnTo>
                <a:lnTo>
                  <a:pt x="1091178" y="279318"/>
                </a:lnTo>
                <a:lnTo>
                  <a:pt x="1100667" y="279022"/>
                </a:lnTo>
                <a:lnTo>
                  <a:pt x="1114603" y="273684"/>
                </a:lnTo>
                <a:lnTo>
                  <a:pt x="1118161" y="262713"/>
                </a:lnTo>
                <a:lnTo>
                  <a:pt x="1116086" y="247591"/>
                </a:lnTo>
                <a:lnTo>
                  <a:pt x="1118161" y="235434"/>
                </a:lnTo>
                <a:lnTo>
                  <a:pt x="1115196" y="226538"/>
                </a:lnTo>
                <a:lnTo>
                  <a:pt x="1097406" y="216753"/>
                </a:lnTo>
                <a:lnTo>
                  <a:pt x="1076649" y="212602"/>
                </a:lnTo>
                <a:lnTo>
                  <a:pt x="1060341" y="199555"/>
                </a:lnTo>
                <a:lnTo>
                  <a:pt x="1043440" y="195997"/>
                </a:lnTo>
                <a:lnTo>
                  <a:pt x="999852" y="195108"/>
                </a:lnTo>
                <a:lnTo>
                  <a:pt x="969607" y="169311"/>
                </a:lnTo>
                <a:lnTo>
                  <a:pt x="959229" y="169311"/>
                </a:lnTo>
                <a:lnTo>
                  <a:pt x="942031" y="180578"/>
                </a:lnTo>
                <a:lnTo>
                  <a:pt x="934915" y="179985"/>
                </a:lnTo>
                <a:lnTo>
                  <a:pt x="926315" y="172869"/>
                </a:lnTo>
                <a:lnTo>
                  <a:pt x="923944" y="144996"/>
                </a:lnTo>
                <a:lnTo>
                  <a:pt x="923944" y="129874"/>
                </a:lnTo>
                <a:lnTo>
                  <a:pt x="934618" y="110304"/>
                </a:lnTo>
                <a:lnTo>
                  <a:pt x="943514" y="98443"/>
                </a:lnTo>
                <a:lnTo>
                  <a:pt x="947665" y="85100"/>
                </a:lnTo>
                <a:lnTo>
                  <a:pt x="943810" y="61675"/>
                </a:lnTo>
                <a:lnTo>
                  <a:pt x="939065" y="57524"/>
                </a:lnTo>
                <a:lnTo>
                  <a:pt x="930467" y="55449"/>
                </a:lnTo>
                <a:lnTo>
                  <a:pt x="926909" y="54855"/>
                </a:lnTo>
                <a:lnTo>
                  <a:pt x="915048" y="52780"/>
                </a:lnTo>
                <a:lnTo>
                  <a:pt x="893699" y="40623"/>
                </a:lnTo>
                <a:lnTo>
                  <a:pt x="863157" y="36472"/>
                </a:lnTo>
                <a:lnTo>
                  <a:pt x="857524" y="31727"/>
                </a:lnTo>
                <a:lnTo>
                  <a:pt x="856338" y="24907"/>
                </a:lnTo>
                <a:lnTo>
                  <a:pt x="857524" y="14826"/>
                </a:lnTo>
                <a:lnTo>
                  <a:pt x="846849" y="8302"/>
                </a:lnTo>
                <a:lnTo>
                  <a:pt x="824018" y="5041"/>
                </a:lnTo>
                <a:lnTo>
                  <a:pt x="813343" y="0"/>
                </a:lnTo>
                <a:lnTo>
                  <a:pt x="809785" y="26983"/>
                </a:lnTo>
                <a:lnTo>
                  <a:pt x="807116" y="45071"/>
                </a:lnTo>
                <a:lnTo>
                  <a:pt x="785767" y="36175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7FD5F2D-E8B2-CE36-874F-A61FBA9FF235}"/>
              </a:ext>
            </a:extLst>
          </p:cNvPr>
          <p:cNvSpPr/>
          <p:nvPr/>
        </p:nvSpPr>
        <p:spPr>
          <a:xfrm>
            <a:off x="7868131" y="3652511"/>
            <a:ext cx="1116905" cy="685474"/>
          </a:xfrm>
          <a:custGeom>
            <a:avLst/>
            <a:gdLst>
              <a:gd name="connsiteX0" fmla="*/ 1210081 w 1265826"/>
              <a:gd name="connsiteY0" fmla="*/ 328243 h 776871"/>
              <a:gd name="connsiteX1" fmla="*/ 1209489 w 1265826"/>
              <a:gd name="connsiteY1" fmla="*/ 300667 h 776871"/>
              <a:gd name="connsiteX2" fmla="*/ 1213640 w 1265826"/>
              <a:gd name="connsiteY2" fmla="*/ 289103 h 776871"/>
              <a:gd name="connsiteX3" fmla="*/ 1221942 w 1265826"/>
              <a:gd name="connsiteY3" fmla="*/ 277242 h 776871"/>
              <a:gd name="connsiteX4" fmla="*/ 1231431 w 1265826"/>
              <a:gd name="connsiteY4" fmla="*/ 270423 h 776871"/>
              <a:gd name="connsiteX5" fmla="*/ 1237065 w 1265826"/>
              <a:gd name="connsiteY5" fmla="*/ 263603 h 776871"/>
              <a:gd name="connsiteX6" fmla="*/ 1231727 w 1265826"/>
              <a:gd name="connsiteY6" fmla="*/ 249666 h 776871"/>
              <a:gd name="connsiteX7" fmla="*/ 1243588 w 1265826"/>
              <a:gd name="connsiteY7" fmla="*/ 160415 h 776871"/>
              <a:gd name="connsiteX8" fmla="*/ 1229948 w 1265826"/>
              <a:gd name="connsiteY8" fmla="*/ 166938 h 776871"/>
              <a:gd name="connsiteX9" fmla="*/ 1207710 w 1265826"/>
              <a:gd name="connsiteY9" fmla="*/ 177317 h 776871"/>
              <a:gd name="connsiteX10" fmla="*/ 1204151 w 1265826"/>
              <a:gd name="connsiteY10" fmla="*/ 188288 h 776871"/>
              <a:gd name="connsiteX11" fmla="*/ 1202372 w 1265826"/>
              <a:gd name="connsiteY11" fmla="*/ 217643 h 776871"/>
              <a:gd name="connsiteX12" fmla="*/ 1194663 w 1265826"/>
              <a:gd name="connsiteY12" fmla="*/ 233951 h 776871"/>
              <a:gd name="connsiteX13" fmla="*/ 1187546 w 1265826"/>
              <a:gd name="connsiteY13" fmla="*/ 265678 h 776871"/>
              <a:gd name="connsiteX14" fmla="*/ 1186064 w 1265826"/>
              <a:gd name="connsiteY14" fmla="*/ 314010 h 776871"/>
              <a:gd name="connsiteX15" fmla="*/ 1189919 w 1265826"/>
              <a:gd name="connsiteY15" fmla="*/ 341883 h 776871"/>
              <a:gd name="connsiteX16" fmla="*/ 1194663 w 1265826"/>
              <a:gd name="connsiteY16" fmla="*/ 351668 h 776871"/>
              <a:gd name="connsiteX17" fmla="*/ 1205930 w 1265826"/>
              <a:gd name="connsiteY17" fmla="*/ 361453 h 776871"/>
              <a:gd name="connsiteX18" fmla="*/ 1210081 w 1265826"/>
              <a:gd name="connsiteY18" fmla="*/ 328243 h 776871"/>
              <a:gd name="connsiteX19" fmla="*/ 1257820 w 1265826"/>
              <a:gd name="connsiteY19" fmla="*/ 185322 h 776871"/>
              <a:gd name="connsiteX20" fmla="*/ 1265827 w 1265826"/>
              <a:gd name="connsiteY20" fmla="*/ 149741 h 776871"/>
              <a:gd name="connsiteX21" fmla="*/ 1261972 w 1265826"/>
              <a:gd name="connsiteY21" fmla="*/ 151816 h 776871"/>
              <a:gd name="connsiteX22" fmla="*/ 1251890 w 1265826"/>
              <a:gd name="connsiteY22" fmla="*/ 190956 h 776871"/>
              <a:gd name="connsiteX23" fmla="*/ 1257820 w 1265826"/>
              <a:gd name="connsiteY23" fmla="*/ 185322 h 776871"/>
              <a:gd name="connsiteX24" fmla="*/ 784878 w 1265826"/>
              <a:gd name="connsiteY24" fmla="*/ 37064 h 776871"/>
              <a:gd name="connsiteX25" fmla="*/ 753447 w 1265826"/>
              <a:gd name="connsiteY25" fmla="*/ 22535 h 776871"/>
              <a:gd name="connsiteX26" fmla="*/ 739808 w 1265826"/>
              <a:gd name="connsiteY26" fmla="*/ 16308 h 776871"/>
              <a:gd name="connsiteX27" fmla="*/ 716086 w 1265826"/>
              <a:gd name="connsiteY27" fmla="*/ 5337 h 776871"/>
              <a:gd name="connsiteX28" fmla="*/ 713714 w 1265826"/>
              <a:gd name="connsiteY28" fmla="*/ 14826 h 776871"/>
              <a:gd name="connsiteX29" fmla="*/ 715196 w 1265826"/>
              <a:gd name="connsiteY29" fmla="*/ 30541 h 776871"/>
              <a:gd name="connsiteX30" fmla="*/ 713120 w 1265826"/>
              <a:gd name="connsiteY30" fmla="*/ 46850 h 776871"/>
              <a:gd name="connsiteX31" fmla="*/ 713417 w 1265826"/>
              <a:gd name="connsiteY31" fmla="*/ 68495 h 776871"/>
              <a:gd name="connsiteX32" fmla="*/ 699184 w 1265826"/>
              <a:gd name="connsiteY32" fmla="*/ 107042 h 776871"/>
              <a:gd name="connsiteX33" fmla="*/ 685841 w 1265826"/>
              <a:gd name="connsiteY33" fmla="*/ 127205 h 776871"/>
              <a:gd name="connsiteX34" fmla="*/ 680504 w 1265826"/>
              <a:gd name="connsiteY34" fmla="*/ 128391 h 776871"/>
              <a:gd name="connsiteX35" fmla="*/ 676649 w 1265826"/>
              <a:gd name="connsiteY35" fmla="*/ 132543 h 776871"/>
              <a:gd name="connsiteX36" fmla="*/ 671608 w 1265826"/>
              <a:gd name="connsiteY36" fmla="*/ 144107 h 776871"/>
              <a:gd name="connsiteX37" fmla="*/ 663899 w 1265826"/>
              <a:gd name="connsiteY37" fmla="*/ 155078 h 776871"/>
              <a:gd name="connsiteX38" fmla="*/ 644922 w 1265826"/>
              <a:gd name="connsiteY38" fmla="*/ 159822 h 776871"/>
              <a:gd name="connsiteX39" fmla="*/ 638992 w 1265826"/>
              <a:gd name="connsiteY39" fmla="*/ 167828 h 776871"/>
              <a:gd name="connsiteX40" fmla="*/ 636323 w 1265826"/>
              <a:gd name="connsiteY40" fmla="*/ 178799 h 776871"/>
              <a:gd name="connsiteX41" fmla="*/ 634841 w 1265826"/>
              <a:gd name="connsiteY41" fmla="*/ 193921 h 776871"/>
              <a:gd name="connsiteX42" fmla="*/ 630096 w 1265826"/>
              <a:gd name="connsiteY42" fmla="*/ 206968 h 776871"/>
              <a:gd name="connsiteX43" fmla="*/ 626835 w 1265826"/>
              <a:gd name="connsiteY43" fmla="*/ 227724 h 776871"/>
              <a:gd name="connsiteX44" fmla="*/ 623277 w 1265826"/>
              <a:gd name="connsiteY44" fmla="*/ 239288 h 776871"/>
              <a:gd name="connsiteX45" fmla="*/ 614677 w 1265826"/>
              <a:gd name="connsiteY45" fmla="*/ 247294 h 776871"/>
              <a:gd name="connsiteX46" fmla="*/ 600445 w 1265826"/>
              <a:gd name="connsiteY46" fmla="*/ 249963 h 776871"/>
              <a:gd name="connsiteX47" fmla="*/ 581764 w 1265826"/>
              <a:gd name="connsiteY47" fmla="*/ 246701 h 776871"/>
              <a:gd name="connsiteX48" fmla="*/ 576723 w 1265826"/>
              <a:gd name="connsiteY48" fmla="*/ 238992 h 776871"/>
              <a:gd name="connsiteX49" fmla="*/ 570793 w 1265826"/>
              <a:gd name="connsiteY49" fmla="*/ 234841 h 776871"/>
              <a:gd name="connsiteX50" fmla="*/ 563380 w 1265826"/>
              <a:gd name="connsiteY50" fmla="*/ 232765 h 776871"/>
              <a:gd name="connsiteX51" fmla="*/ 556857 w 1265826"/>
              <a:gd name="connsiteY51" fmla="*/ 235434 h 776871"/>
              <a:gd name="connsiteX52" fmla="*/ 553892 w 1265826"/>
              <a:gd name="connsiteY52" fmla="*/ 242253 h 776871"/>
              <a:gd name="connsiteX53" fmla="*/ 553299 w 1265826"/>
              <a:gd name="connsiteY53" fmla="*/ 272202 h 776871"/>
              <a:gd name="connsiteX54" fmla="*/ 545886 w 1265826"/>
              <a:gd name="connsiteY54" fmla="*/ 288510 h 776871"/>
              <a:gd name="connsiteX55" fmla="*/ 544403 w 1265826"/>
              <a:gd name="connsiteY55" fmla="*/ 303632 h 776871"/>
              <a:gd name="connsiteX56" fmla="*/ 534618 w 1265826"/>
              <a:gd name="connsiteY56" fmla="*/ 324388 h 776871"/>
              <a:gd name="connsiteX57" fmla="*/ 529874 w 1265826"/>
              <a:gd name="connsiteY57" fmla="*/ 354337 h 776871"/>
              <a:gd name="connsiteX58" fmla="*/ 506152 w 1265826"/>
              <a:gd name="connsiteY58" fmla="*/ 407413 h 776871"/>
              <a:gd name="connsiteX59" fmla="*/ 500222 w 1265826"/>
              <a:gd name="connsiteY59" fmla="*/ 424314 h 776871"/>
              <a:gd name="connsiteX60" fmla="*/ 497554 w 1265826"/>
              <a:gd name="connsiteY60" fmla="*/ 440623 h 776871"/>
              <a:gd name="connsiteX61" fmla="*/ 503780 w 1265826"/>
              <a:gd name="connsiteY61" fmla="*/ 445960 h 776871"/>
              <a:gd name="connsiteX62" fmla="*/ 506449 w 1265826"/>
              <a:gd name="connsiteY62" fmla="*/ 450408 h 776871"/>
              <a:gd name="connsiteX63" fmla="*/ 501705 w 1265826"/>
              <a:gd name="connsiteY63" fmla="*/ 463158 h 776871"/>
              <a:gd name="connsiteX64" fmla="*/ 500519 w 1265826"/>
              <a:gd name="connsiteY64" fmla="*/ 475612 h 776871"/>
              <a:gd name="connsiteX65" fmla="*/ 493402 w 1265826"/>
              <a:gd name="connsiteY65" fmla="*/ 485100 h 776871"/>
              <a:gd name="connsiteX66" fmla="*/ 480356 w 1265826"/>
              <a:gd name="connsiteY66" fmla="*/ 496664 h 776871"/>
              <a:gd name="connsiteX67" fmla="*/ 474722 w 1265826"/>
              <a:gd name="connsiteY67" fmla="*/ 491327 h 776871"/>
              <a:gd name="connsiteX68" fmla="*/ 472053 w 1265826"/>
              <a:gd name="connsiteY68" fmla="*/ 490734 h 776871"/>
              <a:gd name="connsiteX69" fmla="*/ 441512 w 1265826"/>
              <a:gd name="connsiteY69" fmla="*/ 512379 h 776871"/>
              <a:gd name="connsiteX70" fmla="*/ 433506 w 1265826"/>
              <a:gd name="connsiteY70" fmla="*/ 514159 h 776871"/>
              <a:gd name="connsiteX71" fmla="*/ 424611 w 1265826"/>
              <a:gd name="connsiteY71" fmla="*/ 511787 h 776871"/>
              <a:gd name="connsiteX72" fmla="*/ 421053 w 1265826"/>
              <a:gd name="connsiteY72" fmla="*/ 512973 h 776871"/>
              <a:gd name="connsiteX73" fmla="*/ 418384 w 1265826"/>
              <a:gd name="connsiteY73" fmla="*/ 515048 h 776871"/>
              <a:gd name="connsiteX74" fmla="*/ 417494 w 1265826"/>
              <a:gd name="connsiteY74" fmla="*/ 518606 h 776871"/>
              <a:gd name="connsiteX75" fmla="*/ 419867 w 1265826"/>
              <a:gd name="connsiteY75" fmla="*/ 530467 h 776871"/>
              <a:gd name="connsiteX76" fmla="*/ 414529 w 1265826"/>
              <a:gd name="connsiteY76" fmla="*/ 537880 h 776871"/>
              <a:gd name="connsiteX77" fmla="*/ 410378 w 1265826"/>
              <a:gd name="connsiteY77" fmla="*/ 540845 h 776871"/>
              <a:gd name="connsiteX78" fmla="*/ 392587 w 1265826"/>
              <a:gd name="connsiteY78" fmla="*/ 546775 h 776871"/>
              <a:gd name="connsiteX79" fmla="*/ 374500 w 1265826"/>
              <a:gd name="connsiteY79" fmla="*/ 557450 h 776871"/>
              <a:gd name="connsiteX80" fmla="*/ 366790 w 1265826"/>
              <a:gd name="connsiteY80" fmla="*/ 559229 h 776871"/>
              <a:gd name="connsiteX81" fmla="*/ 342772 w 1265826"/>
              <a:gd name="connsiteY81" fmla="*/ 550333 h 776871"/>
              <a:gd name="connsiteX82" fmla="*/ 333877 w 1265826"/>
              <a:gd name="connsiteY82" fmla="*/ 563084 h 776871"/>
              <a:gd name="connsiteX83" fmla="*/ 324389 w 1265826"/>
              <a:gd name="connsiteY83" fmla="*/ 570497 h 776871"/>
              <a:gd name="connsiteX84" fmla="*/ 313714 w 1265826"/>
              <a:gd name="connsiteY84" fmla="*/ 582950 h 776871"/>
              <a:gd name="connsiteX85" fmla="*/ 309859 w 1265826"/>
              <a:gd name="connsiteY85" fmla="*/ 584136 h 776871"/>
              <a:gd name="connsiteX86" fmla="*/ 297702 w 1265826"/>
              <a:gd name="connsiteY86" fmla="*/ 583840 h 776871"/>
              <a:gd name="connsiteX87" fmla="*/ 281097 w 1265826"/>
              <a:gd name="connsiteY87" fmla="*/ 577020 h 776871"/>
              <a:gd name="connsiteX88" fmla="*/ 267754 w 1265826"/>
              <a:gd name="connsiteY88" fmla="*/ 574055 h 776871"/>
              <a:gd name="connsiteX89" fmla="*/ 259155 w 1265826"/>
              <a:gd name="connsiteY89" fmla="*/ 569311 h 776871"/>
              <a:gd name="connsiteX90" fmla="*/ 251445 w 1265826"/>
              <a:gd name="connsiteY90" fmla="*/ 562787 h 776871"/>
              <a:gd name="connsiteX91" fmla="*/ 244626 w 1265826"/>
              <a:gd name="connsiteY91" fmla="*/ 550927 h 776871"/>
              <a:gd name="connsiteX92" fmla="*/ 237806 w 1265826"/>
              <a:gd name="connsiteY92" fmla="*/ 543810 h 776871"/>
              <a:gd name="connsiteX93" fmla="*/ 238399 w 1265826"/>
              <a:gd name="connsiteY93" fmla="*/ 536397 h 776871"/>
              <a:gd name="connsiteX94" fmla="*/ 236026 w 1265826"/>
              <a:gd name="connsiteY94" fmla="*/ 530170 h 776871"/>
              <a:gd name="connsiteX95" fmla="*/ 185619 w 1265826"/>
              <a:gd name="connsiteY95" fmla="*/ 592439 h 776871"/>
              <a:gd name="connsiteX96" fmla="*/ 161305 w 1265826"/>
              <a:gd name="connsiteY96" fmla="*/ 616160 h 776871"/>
              <a:gd name="connsiteX97" fmla="*/ 137583 w 1265826"/>
              <a:gd name="connsiteY97" fmla="*/ 636027 h 776871"/>
              <a:gd name="connsiteX98" fmla="*/ 136101 w 1265826"/>
              <a:gd name="connsiteY98" fmla="*/ 638992 h 776871"/>
              <a:gd name="connsiteX99" fmla="*/ 133135 w 1265826"/>
              <a:gd name="connsiteY99" fmla="*/ 655893 h 776871"/>
              <a:gd name="connsiteX100" fmla="*/ 119792 w 1265826"/>
              <a:gd name="connsiteY100" fmla="*/ 673388 h 776871"/>
              <a:gd name="connsiteX101" fmla="*/ 113269 w 1265826"/>
              <a:gd name="connsiteY101" fmla="*/ 690586 h 776871"/>
              <a:gd name="connsiteX102" fmla="*/ 91623 w 1265826"/>
              <a:gd name="connsiteY102" fmla="*/ 707784 h 776871"/>
              <a:gd name="connsiteX103" fmla="*/ 77687 w 1265826"/>
              <a:gd name="connsiteY103" fmla="*/ 728243 h 776871"/>
              <a:gd name="connsiteX104" fmla="*/ 37658 w 1265826"/>
              <a:gd name="connsiteY104" fmla="*/ 753447 h 776871"/>
              <a:gd name="connsiteX105" fmla="*/ 14529 w 1265826"/>
              <a:gd name="connsiteY105" fmla="*/ 764122 h 776871"/>
              <a:gd name="connsiteX106" fmla="*/ 0 w 1265826"/>
              <a:gd name="connsiteY106" fmla="*/ 776872 h 776871"/>
              <a:gd name="connsiteX107" fmla="*/ 36768 w 1265826"/>
              <a:gd name="connsiteY107" fmla="*/ 769755 h 776871"/>
              <a:gd name="connsiteX108" fmla="*/ 115048 w 1265826"/>
              <a:gd name="connsiteY108" fmla="*/ 754040 h 776871"/>
              <a:gd name="connsiteX109" fmla="*/ 170793 w 1265826"/>
              <a:gd name="connsiteY109" fmla="*/ 742772 h 776871"/>
              <a:gd name="connsiteX110" fmla="*/ 216457 w 1265826"/>
              <a:gd name="connsiteY110" fmla="*/ 733284 h 776871"/>
              <a:gd name="connsiteX111" fmla="*/ 243439 w 1265826"/>
              <a:gd name="connsiteY111" fmla="*/ 727650 h 776871"/>
              <a:gd name="connsiteX112" fmla="*/ 277242 w 1265826"/>
              <a:gd name="connsiteY112" fmla="*/ 720237 h 776871"/>
              <a:gd name="connsiteX113" fmla="*/ 284062 w 1265826"/>
              <a:gd name="connsiteY113" fmla="*/ 714307 h 776871"/>
              <a:gd name="connsiteX114" fmla="*/ 300963 w 1265826"/>
              <a:gd name="connsiteY114" fmla="*/ 711342 h 776871"/>
              <a:gd name="connsiteX115" fmla="*/ 323795 w 1265826"/>
              <a:gd name="connsiteY115" fmla="*/ 707190 h 776871"/>
              <a:gd name="connsiteX116" fmla="*/ 327353 w 1265826"/>
              <a:gd name="connsiteY116" fmla="*/ 709859 h 776871"/>
              <a:gd name="connsiteX117" fmla="*/ 385471 w 1265826"/>
              <a:gd name="connsiteY117" fmla="*/ 697109 h 776871"/>
              <a:gd name="connsiteX118" fmla="*/ 443588 w 1265826"/>
              <a:gd name="connsiteY118" fmla="*/ 684359 h 776871"/>
              <a:gd name="connsiteX119" fmla="*/ 501705 w 1265826"/>
              <a:gd name="connsiteY119" fmla="*/ 671015 h 776871"/>
              <a:gd name="connsiteX120" fmla="*/ 559822 w 1265826"/>
              <a:gd name="connsiteY120" fmla="*/ 657672 h 776871"/>
              <a:gd name="connsiteX121" fmla="*/ 617939 w 1265826"/>
              <a:gd name="connsiteY121" fmla="*/ 644033 h 776871"/>
              <a:gd name="connsiteX122" fmla="*/ 675760 w 1265826"/>
              <a:gd name="connsiteY122" fmla="*/ 630096 h 776871"/>
              <a:gd name="connsiteX123" fmla="*/ 733580 w 1265826"/>
              <a:gd name="connsiteY123" fmla="*/ 615864 h 776871"/>
              <a:gd name="connsiteX124" fmla="*/ 791401 w 1265826"/>
              <a:gd name="connsiteY124" fmla="*/ 601334 h 776871"/>
              <a:gd name="connsiteX125" fmla="*/ 849221 w 1265826"/>
              <a:gd name="connsiteY125" fmla="*/ 586508 h 776871"/>
              <a:gd name="connsiteX126" fmla="*/ 906745 w 1265826"/>
              <a:gd name="connsiteY126" fmla="*/ 571683 h 776871"/>
              <a:gd name="connsiteX127" fmla="*/ 964269 w 1265826"/>
              <a:gd name="connsiteY127" fmla="*/ 556561 h 776871"/>
              <a:gd name="connsiteX128" fmla="*/ 1021794 w 1265826"/>
              <a:gd name="connsiteY128" fmla="*/ 541142 h 776871"/>
              <a:gd name="connsiteX129" fmla="*/ 1079318 w 1265826"/>
              <a:gd name="connsiteY129" fmla="*/ 525426 h 776871"/>
              <a:gd name="connsiteX130" fmla="*/ 1136545 w 1265826"/>
              <a:gd name="connsiteY130" fmla="*/ 509414 h 776871"/>
              <a:gd name="connsiteX131" fmla="*/ 1193773 w 1265826"/>
              <a:gd name="connsiteY131" fmla="*/ 493106 h 776871"/>
              <a:gd name="connsiteX132" fmla="*/ 1232913 w 1265826"/>
              <a:gd name="connsiteY132" fmla="*/ 481838 h 776871"/>
              <a:gd name="connsiteX133" fmla="*/ 1245367 w 1265826"/>
              <a:gd name="connsiteY133" fmla="*/ 478280 h 776871"/>
              <a:gd name="connsiteX134" fmla="*/ 1250407 w 1265826"/>
              <a:gd name="connsiteY134" fmla="*/ 476798 h 776871"/>
              <a:gd name="connsiteX135" fmla="*/ 1239436 w 1265826"/>
              <a:gd name="connsiteY135" fmla="*/ 457227 h 776871"/>
              <a:gd name="connsiteX136" fmla="*/ 1225500 w 1265826"/>
              <a:gd name="connsiteY136" fmla="*/ 437954 h 776871"/>
              <a:gd name="connsiteX137" fmla="*/ 1216308 w 1265826"/>
              <a:gd name="connsiteY137" fmla="*/ 419867 h 776871"/>
              <a:gd name="connsiteX138" fmla="*/ 1208302 w 1265826"/>
              <a:gd name="connsiteY138" fmla="*/ 411268 h 776871"/>
              <a:gd name="connsiteX139" fmla="*/ 1184582 w 1265826"/>
              <a:gd name="connsiteY139" fmla="*/ 414529 h 776871"/>
              <a:gd name="connsiteX140" fmla="*/ 1167680 w 1265826"/>
              <a:gd name="connsiteY140" fmla="*/ 414826 h 776871"/>
              <a:gd name="connsiteX141" fmla="*/ 1146627 w 1265826"/>
              <a:gd name="connsiteY141" fmla="*/ 434692 h 776871"/>
              <a:gd name="connsiteX142" fmla="*/ 1132394 w 1265826"/>
              <a:gd name="connsiteY142" fmla="*/ 437361 h 776871"/>
              <a:gd name="connsiteX143" fmla="*/ 1126464 w 1265826"/>
              <a:gd name="connsiteY143" fmla="*/ 425204 h 776871"/>
              <a:gd name="connsiteX144" fmla="*/ 1101557 w 1265826"/>
              <a:gd name="connsiteY144" fmla="*/ 413640 h 776871"/>
              <a:gd name="connsiteX145" fmla="*/ 1088807 w 1265826"/>
              <a:gd name="connsiteY145" fmla="*/ 390215 h 776871"/>
              <a:gd name="connsiteX146" fmla="*/ 1073684 w 1265826"/>
              <a:gd name="connsiteY146" fmla="*/ 392291 h 776871"/>
              <a:gd name="connsiteX147" fmla="*/ 1046405 w 1265826"/>
              <a:gd name="connsiteY147" fmla="*/ 391401 h 776871"/>
              <a:gd name="connsiteX148" fmla="*/ 1032172 w 1265826"/>
              <a:gd name="connsiteY148" fmla="*/ 385471 h 776871"/>
              <a:gd name="connsiteX149" fmla="*/ 1000444 w 1265826"/>
              <a:gd name="connsiteY149" fmla="*/ 389325 h 776871"/>
              <a:gd name="connsiteX150" fmla="*/ 995107 w 1265826"/>
              <a:gd name="connsiteY150" fmla="*/ 388732 h 776871"/>
              <a:gd name="connsiteX151" fmla="*/ 990363 w 1265826"/>
              <a:gd name="connsiteY151" fmla="*/ 385767 h 776871"/>
              <a:gd name="connsiteX152" fmla="*/ 1029207 w 1265826"/>
              <a:gd name="connsiteY152" fmla="*/ 377168 h 776871"/>
              <a:gd name="connsiteX153" fmla="*/ 1081986 w 1265826"/>
              <a:gd name="connsiteY153" fmla="*/ 383395 h 776871"/>
              <a:gd name="connsiteX154" fmla="*/ 1093254 w 1265826"/>
              <a:gd name="connsiteY154" fmla="*/ 379244 h 776871"/>
              <a:gd name="connsiteX155" fmla="*/ 1101853 w 1265826"/>
              <a:gd name="connsiteY155" fmla="*/ 393773 h 776871"/>
              <a:gd name="connsiteX156" fmla="*/ 1120534 w 1265826"/>
              <a:gd name="connsiteY156" fmla="*/ 403558 h 776871"/>
              <a:gd name="connsiteX157" fmla="*/ 1129726 w 1265826"/>
              <a:gd name="connsiteY157" fmla="*/ 409785 h 776871"/>
              <a:gd name="connsiteX158" fmla="*/ 1141290 w 1265826"/>
              <a:gd name="connsiteY158" fmla="*/ 414826 h 776871"/>
              <a:gd name="connsiteX159" fmla="*/ 1149889 w 1265826"/>
              <a:gd name="connsiteY159" fmla="*/ 407413 h 776871"/>
              <a:gd name="connsiteX160" fmla="*/ 1156412 w 1265826"/>
              <a:gd name="connsiteY160" fmla="*/ 397035 h 776871"/>
              <a:gd name="connsiteX161" fmla="*/ 1150481 w 1265826"/>
              <a:gd name="connsiteY161" fmla="*/ 386064 h 776871"/>
              <a:gd name="connsiteX162" fmla="*/ 1144255 w 1265826"/>
              <a:gd name="connsiteY162" fmla="*/ 379540 h 776871"/>
              <a:gd name="connsiteX163" fmla="*/ 1129429 w 1265826"/>
              <a:gd name="connsiteY163" fmla="*/ 370348 h 776871"/>
              <a:gd name="connsiteX164" fmla="*/ 1112527 w 1265826"/>
              <a:gd name="connsiteY164" fmla="*/ 367976 h 776871"/>
              <a:gd name="connsiteX165" fmla="*/ 1090882 w 1265826"/>
              <a:gd name="connsiteY165" fmla="*/ 357895 h 776871"/>
              <a:gd name="connsiteX166" fmla="*/ 1064492 w 1265826"/>
              <a:gd name="connsiteY166" fmla="*/ 338325 h 776871"/>
              <a:gd name="connsiteX167" fmla="*/ 1060044 w 1265826"/>
              <a:gd name="connsiteY167" fmla="*/ 332987 h 776871"/>
              <a:gd name="connsiteX168" fmla="*/ 1058562 w 1265826"/>
              <a:gd name="connsiteY168" fmla="*/ 327650 h 776871"/>
              <a:gd name="connsiteX169" fmla="*/ 1103040 w 1265826"/>
              <a:gd name="connsiteY169" fmla="*/ 357005 h 776871"/>
              <a:gd name="connsiteX170" fmla="*/ 1118161 w 1265826"/>
              <a:gd name="connsiteY170" fmla="*/ 360267 h 776871"/>
              <a:gd name="connsiteX171" fmla="*/ 1126168 w 1265826"/>
              <a:gd name="connsiteY171" fmla="*/ 352261 h 776871"/>
              <a:gd name="connsiteX172" fmla="*/ 1122609 w 1265826"/>
              <a:gd name="connsiteY172" fmla="*/ 346331 h 776871"/>
              <a:gd name="connsiteX173" fmla="*/ 1120534 w 1265826"/>
              <a:gd name="connsiteY173" fmla="*/ 335063 h 776871"/>
              <a:gd name="connsiteX174" fmla="*/ 1143365 w 1265826"/>
              <a:gd name="connsiteY174" fmla="*/ 334470 h 776871"/>
              <a:gd name="connsiteX175" fmla="*/ 1140697 w 1265826"/>
              <a:gd name="connsiteY175" fmla="*/ 319348 h 776871"/>
              <a:gd name="connsiteX176" fmla="*/ 1135063 w 1265826"/>
              <a:gd name="connsiteY176" fmla="*/ 307191 h 776871"/>
              <a:gd name="connsiteX177" fmla="*/ 1117865 w 1265826"/>
              <a:gd name="connsiteY177" fmla="*/ 304818 h 776871"/>
              <a:gd name="connsiteX178" fmla="*/ 1125278 w 1265826"/>
              <a:gd name="connsiteY178" fmla="*/ 293551 h 776871"/>
              <a:gd name="connsiteX179" fmla="*/ 1094440 w 1265826"/>
              <a:gd name="connsiteY179" fmla="*/ 290289 h 776871"/>
              <a:gd name="connsiteX180" fmla="*/ 1081986 w 1265826"/>
              <a:gd name="connsiteY180" fmla="*/ 285248 h 776871"/>
              <a:gd name="connsiteX181" fmla="*/ 1066568 w 1265826"/>
              <a:gd name="connsiteY181" fmla="*/ 271312 h 776871"/>
              <a:gd name="connsiteX182" fmla="*/ 1048777 w 1265826"/>
              <a:gd name="connsiteY182" fmla="*/ 264492 h 776871"/>
              <a:gd name="connsiteX183" fmla="*/ 1021201 w 1265826"/>
              <a:gd name="connsiteY183" fmla="*/ 244329 h 776871"/>
              <a:gd name="connsiteX184" fmla="*/ 1004596 w 1265826"/>
              <a:gd name="connsiteY184" fmla="*/ 228910 h 776871"/>
              <a:gd name="connsiteX185" fmla="*/ 968717 w 1265826"/>
              <a:gd name="connsiteY185" fmla="*/ 210526 h 776871"/>
              <a:gd name="connsiteX186" fmla="*/ 974945 w 1265826"/>
              <a:gd name="connsiteY186" fmla="*/ 208451 h 776871"/>
              <a:gd name="connsiteX187" fmla="*/ 998962 w 1265826"/>
              <a:gd name="connsiteY187" fmla="*/ 217050 h 776871"/>
              <a:gd name="connsiteX188" fmla="*/ 1023277 w 1265826"/>
              <a:gd name="connsiteY188" fmla="*/ 238992 h 776871"/>
              <a:gd name="connsiteX189" fmla="*/ 1030096 w 1265826"/>
              <a:gd name="connsiteY189" fmla="*/ 242253 h 776871"/>
              <a:gd name="connsiteX190" fmla="*/ 1090289 w 1265826"/>
              <a:gd name="connsiteY190" fmla="*/ 279911 h 776871"/>
              <a:gd name="connsiteX191" fmla="*/ 1099778 w 1265826"/>
              <a:gd name="connsiteY191" fmla="*/ 279615 h 776871"/>
              <a:gd name="connsiteX192" fmla="*/ 1113714 w 1265826"/>
              <a:gd name="connsiteY192" fmla="*/ 274277 h 776871"/>
              <a:gd name="connsiteX193" fmla="*/ 1117272 w 1265826"/>
              <a:gd name="connsiteY193" fmla="*/ 263306 h 776871"/>
              <a:gd name="connsiteX194" fmla="*/ 1115196 w 1265826"/>
              <a:gd name="connsiteY194" fmla="*/ 248184 h 776871"/>
              <a:gd name="connsiteX195" fmla="*/ 1117272 w 1265826"/>
              <a:gd name="connsiteY195" fmla="*/ 236027 h 776871"/>
              <a:gd name="connsiteX196" fmla="*/ 1114306 w 1265826"/>
              <a:gd name="connsiteY196" fmla="*/ 227131 h 776871"/>
              <a:gd name="connsiteX197" fmla="*/ 1096516 w 1265826"/>
              <a:gd name="connsiteY197" fmla="*/ 217346 h 776871"/>
              <a:gd name="connsiteX198" fmla="*/ 1075760 w 1265826"/>
              <a:gd name="connsiteY198" fmla="*/ 213195 h 776871"/>
              <a:gd name="connsiteX199" fmla="*/ 1059452 w 1265826"/>
              <a:gd name="connsiteY199" fmla="*/ 199852 h 776871"/>
              <a:gd name="connsiteX200" fmla="*/ 1042550 w 1265826"/>
              <a:gd name="connsiteY200" fmla="*/ 196294 h 776871"/>
              <a:gd name="connsiteX201" fmla="*/ 998962 w 1265826"/>
              <a:gd name="connsiteY201" fmla="*/ 195404 h 776871"/>
              <a:gd name="connsiteX202" fmla="*/ 968717 w 1265826"/>
              <a:gd name="connsiteY202" fmla="*/ 169607 h 776871"/>
              <a:gd name="connsiteX203" fmla="*/ 958340 w 1265826"/>
              <a:gd name="connsiteY203" fmla="*/ 169607 h 776871"/>
              <a:gd name="connsiteX204" fmla="*/ 941141 w 1265826"/>
              <a:gd name="connsiteY204" fmla="*/ 180875 h 776871"/>
              <a:gd name="connsiteX205" fmla="*/ 934025 w 1265826"/>
              <a:gd name="connsiteY205" fmla="*/ 180282 h 776871"/>
              <a:gd name="connsiteX206" fmla="*/ 925426 w 1265826"/>
              <a:gd name="connsiteY206" fmla="*/ 173165 h 776871"/>
              <a:gd name="connsiteX207" fmla="*/ 923054 w 1265826"/>
              <a:gd name="connsiteY207" fmla="*/ 145293 h 776871"/>
              <a:gd name="connsiteX208" fmla="*/ 923054 w 1265826"/>
              <a:gd name="connsiteY208" fmla="*/ 130170 h 776871"/>
              <a:gd name="connsiteX209" fmla="*/ 933728 w 1265826"/>
              <a:gd name="connsiteY209" fmla="*/ 110601 h 776871"/>
              <a:gd name="connsiteX210" fmla="*/ 942624 w 1265826"/>
              <a:gd name="connsiteY210" fmla="*/ 98740 h 776871"/>
              <a:gd name="connsiteX211" fmla="*/ 946775 w 1265826"/>
              <a:gd name="connsiteY211" fmla="*/ 85397 h 776871"/>
              <a:gd name="connsiteX212" fmla="*/ 942920 w 1265826"/>
              <a:gd name="connsiteY212" fmla="*/ 61972 h 776871"/>
              <a:gd name="connsiteX213" fmla="*/ 938176 w 1265826"/>
              <a:gd name="connsiteY213" fmla="*/ 57524 h 776871"/>
              <a:gd name="connsiteX214" fmla="*/ 929578 w 1265826"/>
              <a:gd name="connsiteY214" fmla="*/ 55449 h 776871"/>
              <a:gd name="connsiteX215" fmla="*/ 926020 w 1265826"/>
              <a:gd name="connsiteY215" fmla="*/ 54855 h 776871"/>
              <a:gd name="connsiteX216" fmla="*/ 914158 w 1265826"/>
              <a:gd name="connsiteY216" fmla="*/ 52780 h 776871"/>
              <a:gd name="connsiteX217" fmla="*/ 892809 w 1265826"/>
              <a:gd name="connsiteY217" fmla="*/ 40623 h 776871"/>
              <a:gd name="connsiteX218" fmla="*/ 862268 w 1265826"/>
              <a:gd name="connsiteY218" fmla="*/ 36472 h 776871"/>
              <a:gd name="connsiteX219" fmla="*/ 856634 w 1265826"/>
              <a:gd name="connsiteY219" fmla="*/ 31727 h 776871"/>
              <a:gd name="connsiteX220" fmla="*/ 855449 w 1265826"/>
              <a:gd name="connsiteY220" fmla="*/ 24907 h 776871"/>
              <a:gd name="connsiteX221" fmla="*/ 856634 w 1265826"/>
              <a:gd name="connsiteY221" fmla="*/ 14826 h 776871"/>
              <a:gd name="connsiteX222" fmla="*/ 845960 w 1265826"/>
              <a:gd name="connsiteY222" fmla="*/ 8302 h 776871"/>
              <a:gd name="connsiteX223" fmla="*/ 823129 w 1265826"/>
              <a:gd name="connsiteY223" fmla="*/ 5041 h 776871"/>
              <a:gd name="connsiteX224" fmla="*/ 812453 w 1265826"/>
              <a:gd name="connsiteY224" fmla="*/ 0 h 776871"/>
              <a:gd name="connsiteX225" fmla="*/ 808895 w 1265826"/>
              <a:gd name="connsiteY225" fmla="*/ 26983 h 776871"/>
              <a:gd name="connsiteX226" fmla="*/ 806227 w 1265826"/>
              <a:gd name="connsiteY226" fmla="*/ 45071 h 776871"/>
              <a:gd name="connsiteX227" fmla="*/ 784878 w 1265826"/>
              <a:gd name="connsiteY227" fmla="*/ 37064 h 776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1265826" h="776871">
                <a:moveTo>
                  <a:pt x="1210081" y="328243"/>
                </a:moveTo>
                <a:lnTo>
                  <a:pt x="1209489" y="300667"/>
                </a:lnTo>
                <a:lnTo>
                  <a:pt x="1213640" y="289103"/>
                </a:lnTo>
                <a:lnTo>
                  <a:pt x="1221942" y="277242"/>
                </a:lnTo>
                <a:lnTo>
                  <a:pt x="1231431" y="270423"/>
                </a:lnTo>
                <a:lnTo>
                  <a:pt x="1237065" y="263603"/>
                </a:lnTo>
                <a:lnTo>
                  <a:pt x="1231727" y="249666"/>
                </a:lnTo>
                <a:lnTo>
                  <a:pt x="1243588" y="160415"/>
                </a:lnTo>
                <a:lnTo>
                  <a:pt x="1229948" y="166938"/>
                </a:lnTo>
                <a:lnTo>
                  <a:pt x="1207710" y="177317"/>
                </a:lnTo>
                <a:lnTo>
                  <a:pt x="1204151" y="188288"/>
                </a:lnTo>
                <a:lnTo>
                  <a:pt x="1202372" y="217643"/>
                </a:lnTo>
                <a:lnTo>
                  <a:pt x="1194663" y="233951"/>
                </a:lnTo>
                <a:lnTo>
                  <a:pt x="1187546" y="265678"/>
                </a:lnTo>
                <a:lnTo>
                  <a:pt x="1186064" y="314010"/>
                </a:lnTo>
                <a:lnTo>
                  <a:pt x="1189919" y="341883"/>
                </a:lnTo>
                <a:lnTo>
                  <a:pt x="1194663" y="351668"/>
                </a:lnTo>
                <a:lnTo>
                  <a:pt x="1205930" y="361453"/>
                </a:lnTo>
                <a:lnTo>
                  <a:pt x="1210081" y="328243"/>
                </a:lnTo>
                <a:close/>
                <a:moveTo>
                  <a:pt x="1257820" y="185322"/>
                </a:moveTo>
                <a:lnTo>
                  <a:pt x="1265827" y="149741"/>
                </a:lnTo>
                <a:lnTo>
                  <a:pt x="1261972" y="151816"/>
                </a:lnTo>
                <a:lnTo>
                  <a:pt x="1251890" y="190956"/>
                </a:lnTo>
                <a:lnTo>
                  <a:pt x="1257820" y="185322"/>
                </a:lnTo>
                <a:close/>
                <a:moveTo>
                  <a:pt x="784878" y="37064"/>
                </a:moveTo>
                <a:lnTo>
                  <a:pt x="753447" y="22535"/>
                </a:lnTo>
                <a:lnTo>
                  <a:pt x="739808" y="16308"/>
                </a:lnTo>
                <a:lnTo>
                  <a:pt x="716086" y="5337"/>
                </a:lnTo>
                <a:lnTo>
                  <a:pt x="713714" y="14826"/>
                </a:lnTo>
                <a:lnTo>
                  <a:pt x="715196" y="30541"/>
                </a:lnTo>
                <a:lnTo>
                  <a:pt x="713120" y="46850"/>
                </a:lnTo>
                <a:lnTo>
                  <a:pt x="713417" y="68495"/>
                </a:lnTo>
                <a:lnTo>
                  <a:pt x="699184" y="107042"/>
                </a:lnTo>
                <a:lnTo>
                  <a:pt x="685841" y="127205"/>
                </a:lnTo>
                <a:lnTo>
                  <a:pt x="680504" y="128391"/>
                </a:lnTo>
                <a:lnTo>
                  <a:pt x="676649" y="132543"/>
                </a:lnTo>
                <a:lnTo>
                  <a:pt x="671608" y="144107"/>
                </a:lnTo>
                <a:lnTo>
                  <a:pt x="663899" y="155078"/>
                </a:lnTo>
                <a:lnTo>
                  <a:pt x="644922" y="159822"/>
                </a:lnTo>
                <a:lnTo>
                  <a:pt x="638992" y="167828"/>
                </a:lnTo>
                <a:lnTo>
                  <a:pt x="636323" y="178799"/>
                </a:lnTo>
                <a:lnTo>
                  <a:pt x="634841" y="193921"/>
                </a:lnTo>
                <a:lnTo>
                  <a:pt x="630096" y="206968"/>
                </a:lnTo>
                <a:lnTo>
                  <a:pt x="626835" y="227724"/>
                </a:lnTo>
                <a:lnTo>
                  <a:pt x="623277" y="239288"/>
                </a:lnTo>
                <a:lnTo>
                  <a:pt x="614677" y="247294"/>
                </a:lnTo>
                <a:lnTo>
                  <a:pt x="600445" y="249963"/>
                </a:lnTo>
                <a:lnTo>
                  <a:pt x="581764" y="246701"/>
                </a:lnTo>
                <a:lnTo>
                  <a:pt x="576723" y="238992"/>
                </a:lnTo>
                <a:lnTo>
                  <a:pt x="570793" y="234841"/>
                </a:lnTo>
                <a:lnTo>
                  <a:pt x="563380" y="232765"/>
                </a:lnTo>
                <a:lnTo>
                  <a:pt x="556857" y="235434"/>
                </a:lnTo>
                <a:lnTo>
                  <a:pt x="553892" y="242253"/>
                </a:lnTo>
                <a:lnTo>
                  <a:pt x="553299" y="272202"/>
                </a:lnTo>
                <a:lnTo>
                  <a:pt x="545886" y="288510"/>
                </a:lnTo>
                <a:lnTo>
                  <a:pt x="544403" y="303632"/>
                </a:lnTo>
                <a:lnTo>
                  <a:pt x="534618" y="324388"/>
                </a:lnTo>
                <a:lnTo>
                  <a:pt x="529874" y="354337"/>
                </a:lnTo>
                <a:lnTo>
                  <a:pt x="506152" y="407413"/>
                </a:lnTo>
                <a:lnTo>
                  <a:pt x="500222" y="424314"/>
                </a:lnTo>
                <a:lnTo>
                  <a:pt x="497554" y="440623"/>
                </a:lnTo>
                <a:lnTo>
                  <a:pt x="503780" y="445960"/>
                </a:lnTo>
                <a:lnTo>
                  <a:pt x="506449" y="450408"/>
                </a:lnTo>
                <a:lnTo>
                  <a:pt x="501705" y="463158"/>
                </a:lnTo>
                <a:lnTo>
                  <a:pt x="500519" y="475612"/>
                </a:lnTo>
                <a:lnTo>
                  <a:pt x="493402" y="485100"/>
                </a:lnTo>
                <a:lnTo>
                  <a:pt x="480356" y="496664"/>
                </a:lnTo>
                <a:lnTo>
                  <a:pt x="474722" y="491327"/>
                </a:lnTo>
                <a:lnTo>
                  <a:pt x="472053" y="490734"/>
                </a:lnTo>
                <a:lnTo>
                  <a:pt x="441512" y="512379"/>
                </a:lnTo>
                <a:lnTo>
                  <a:pt x="433506" y="514159"/>
                </a:lnTo>
                <a:lnTo>
                  <a:pt x="424611" y="511787"/>
                </a:lnTo>
                <a:lnTo>
                  <a:pt x="421053" y="512973"/>
                </a:lnTo>
                <a:lnTo>
                  <a:pt x="418384" y="515048"/>
                </a:lnTo>
                <a:lnTo>
                  <a:pt x="417494" y="518606"/>
                </a:lnTo>
                <a:lnTo>
                  <a:pt x="419867" y="530467"/>
                </a:lnTo>
                <a:lnTo>
                  <a:pt x="414529" y="537880"/>
                </a:lnTo>
                <a:lnTo>
                  <a:pt x="410378" y="540845"/>
                </a:lnTo>
                <a:lnTo>
                  <a:pt x="392587" y="546775"/>
                </a:lnTo>
                <a:lnTo>
                  <a:pt x="374500" y="557450"/>
                </a:lnTo>
                <a:lnTo>
                  <a:pt x="366790" y="559229"/>
                </a:lnTo>
                <a:lnTo>
                  <a:pt x="342772" y="550333"/>
                </a:lnTo>
                <a:lnTo>
                  <a:pt x="333877" y="563084"/>
                </a:lnTo>
                <a:lnTo>
                  <a:pt x="324389" y="570497"/>
                </a:lnTo>
                <a:lnTo>
                  <a:pt x="313714" y="582950"/>
                </a:lnTo>
                <a:lnTo>
                  <a:pt x="309859" y="584136"/>
                </a:lnTo>
                <a:lnTo>
                  <a:pt x="297702" y="583840"/>
                </a:lnTo>
                <a:lnTo>
                  <a:pt x="281097" y="577020"/>
                </a:lnTo>
                <a:lnTo>
                  <a:pt x="267754" y="574055"/>
                </a:lnTo>
                <a:lnTo>
                  <a:pt x="259155" y="569311"/>
                </a:lnTo>
                <a:lnTo>
                  <a:pt x="251445" y="562787"/>
                </a:lnTo>
                <a:lnTo>
                  <a:pt x="244626" y="550927"/>
                </a:lnTo>
                <a:lnTo>
                  <a:pt x="237806" y="543810"/>
                </a:lnTo>
                <a:lnTo>
                  <a:pt x="238399" y="536397"/>
                </a:lnTo>
                <a:lnTo>
                  <a:pt x="236026" y="530170"/>
                </a:lnTo>
                <a:lnTo>
                  <a:pt x="185619" y="592439"/>
                </a:lnTo>
                <a:lnTo>
                  <a:pt x="161305" y="616160"/>
                </a:lnTo>
                <a:lnTo>
                  <a:pt x="137583" y="636027"/>
                </a:lnTo>
                <a:lnTo>
                  <a:pt x="136101" y="638992"/>
                </a:lnTo>
                <a:lnTo>
                  <a:pt x="133135" y="655893"/>
                </a:lnTo>
                <a:lnTo>
                  <a:pt x="119792" y="673388"/>
                </a:lnTo>
                <a:lnTo>
                  <a:pt x="113269" y="690586"/>
                </a:lnTo>
                <a:lnTo>
                  <a:pt x="91623" y="707784"/>
                </a:lnTo>
                <a:lnTo>
                  <a:pt x="77687" y="728243"/>
                </a:lnTo>
                <a:lnTo>
                  <a:pt x="37658" y="753447"/>
                </a:lnTo>
                <a:lnTo>
                  <a:pt x="14529" y="764122"/>
                </a:lnTo>
                <a:lnTo>
                  <a:pt x="0" y="776872"/>
                </a:lnTo>
                <a:lnTo>
                  <a:pt x="36768" y="769755"/>
                </a:lnTo>
                <a:lnTo>
                  <a:pt x="115048" y="754040"/>
                </a:lnTo>
                <a:lnTo>
                  <a:pt x="170793" y="742772"/>
                </a:lnTo>
                <a:lnTo>
                  <a:pt x="216457" y="733284"/>
                </a:lnTo>
                <a:lnTo>
                  <a:pt x="243439" y="727650"/>
                </a:lnTo>
                <a:lnTo>
                  <a:pt x="277242" y="720237"/>
                </a:lnTo>
                <a:lnTo>
                  <a:pt x="284062" y="714307"/>
                </a:lnTo>
                <a:lnTo>
                  <a:pt x="300963" y="711342"/>
                </a:lnTo>
                <a:lnTo>
                  <a:pt x="323795" y="707190"/>
                </a:lnTo>
                <a:lnTo>
                  <a:pt x="327353" y="709859"/>
                </a:lnTo>
                <a:lnTo>
                  <a:pt x="385471" y="697109"/>
                </a:lnTo>
                <a:lnTo>
                  <a:pt x="443588" y="684359"/>
                </a:lnTo>
                <a:lnTo>
                  <a:pt x="501705" y="671015"/>
                </a:lnTo>
                <a:lnTo>
                  <a:pt x="559822" y="657672"/>
                </a:lnTo>
                <a:lnTo>
                  <a:pt x="617939" y="644033"/>
                </a:lnTo>
                <a:lnTo>
                  <a:pt x="675760" y="630096"/>
                </a:lnTo>
                <a:lnTo>
                  <a:pt x="733580" y="615864"/>
                </a:lnTo>
                <a:lnTo>
                  <a:pt x="791401" y="601334"/>
                </a:lnTo>
                <a:lnTo>
                  <a:pt x="849221" y="586508"/>
                </a:lnTo>
                <a:lnTo>
                  <a:pt x="906745" y="571683"/>
                </a:lnTo>
                <a:lnTo>
                  <a:pt x="964269" y="556561"/>
                </a:lnTo>
                <a:lnTo>
                  <a:pt x="1021794" y="541142"/>
                </a:lnTo>
                <a:lnTo>
                  <a:pt x="1079318" y="525426"/>
                </a:lnTo>
                <a:lnTo>
                  <a:pt x="1136545" y="509414"/>
                </a:lnTo>
                <a:lnTo>
                  <a:pt x="1193773" y="493106"/>
                </a:lnTo>
                <a:lnTo>
                  <a:pt x="1232913" y="481838"/>
                </a:lnTo>
                <a:lnTo>
                  <a:pt x="1245367" y="478280"/>
                </a:lnTo>
                <a:lnTo>
                  <a:pt x="1250407" y="476798"/>
                </a:lnTo>
                <a:lnTo>
                  <a:pt x="1239436" y="457227"/>
                </a:lnTo>
                <a:lnTo>
                  <a:pt x="1225500" y="437954"/>
                </a:lnTo>
                <a:lnTo>
                  <a:pt x="1216308" y="419867"/>
                </a:lnTo>
                <a:lnTo>
                  <a:pt x="1208302" y="411268"/>
                </a:lnTo>
                <a:lnTo>
                  <a:pt x="1184582" y="414529"/>
                </a:lnTo>
                <a:lnTo>
                  <a:pt x="1167680" y="414826"/>
                </a:lnTo>
                <a:lnTo>
                  <a:pt x="1146627" y="434692"/>
                </a:lnTo>
                <a:lnTo>
                  <a:pt x="1132394" y="437361"/>
                </a:lnTo>
                <a:lnTo>
                  <a:pt x="1126464" y="425204"/>
                </a:lnTo>
                <a:lnTo>
                  <a:pt x="1101557" y="413640"/>
                </a:lnTo>
                <a:lnTo>
                  <a:pt x="1088807" y="390215"/>
                </a:lnTo>
                <a:lnTo>
                  <a:pt x="1073684" y="392291"/>
                </a:lnTo>
                <a:lnTo>
                  <a:pt x="1046405" y="391401"/>
                </a:lnTo>
                <a:lnTo>
                  <a:pt x="1032172" y="385471"/>
                </a:lnTo>
                <a:lnTo>
                  <a:pt x="1000444" y="389325"/>
                </a:lnTo>
                <a:lnTo>
                  <a:pt x="995107" y="388732"/>
                </a:lnTo>
                <a:lnTo>
                  <a:pt x="990363" y="385767"/>
                </a:lnTo>
                <a:lnTo>
                  <a:pt x="1029207" y="377168"/>
                </a:lnTo>
                <a:lnTo>
                  <a:pt x="1081986" y="383395"/>
                </a:lnTo>
                <a:lnTo>
                  <a:pt x="1093254" y="379244"/>
                </a:lnTo>
                <a:lnTo>
                  <a:pt x="1101853" y="393773"/>
                </a:lnTo>
                <a:lnTo>
                  <a:pt x="1120534" y="403558"/>
                </a:lnTo>
                <a:lnTo>
                  <a:pt x="1129726" y="409785"/>
                </a:lnTo>
                <a:lnTo>
                  <a:pt x="1141290" y="414826"/>
                </a:lnTo>
                <a:lnTo>
                  <a:pt x="1149889" y="407413"/>
                </a:lnTo>
                <a:lnTo>
                  <a:pt x="1156412" y="397035"/>
                </a:lnTo>
                <a:lnTo>
                  <a:pt x="1150481" y="386064"/>
                </a:lnTo>
                <a:lnTo>
                  <a:pt x="1144255" y="379540"/>
                </a:lnTo>
                <a:lnTo>
                  <a:pt x="1129429" y="370348"/>
                </a:lnTo>
                <a:lnTo>
                  <a:pt x="1112527" y="367976"/>
                </a:lnTo>
                <a:lnTo>
                  <a:pt x="1090882" y="357895"/>
                </a:lnTo>
                <a:lnTo>
                  <a:pt x="1064492" y="338325"/>
                </a:lnTo>
                <a:lnTo>
                  <a:pt x="1060044" y="332987"/>
                </a:lnTo>
                <a:lnTo>
                  <a:pt x="1058562" y="327650"/>
                </a:lnTo>
                <a:lnTo>
                  <a:pt x="1103040" y="357005"/>
                </a:lnTo>
                <a:lnTo>
                  <a:pt x="1118161" y="360267"/>
                </a:lnTo>
                <a:lnTo>
                  <a:pt x="1126168" y="352261"/>
                </a:lnTo>
                <a:lnTo>
                  <a:pt x="1122609" y="346331"/>
                </a:lnTo>
                <a:lnTo>
                  <a:pt x="1120534" y="335063"/>
                </a:lnTo>
                <a:lnTo>
                  <a:pt x="1143365" y="334470"/>
                </a:lnTo>
                <a:lnTo>
                  <a:pt x="1140697" y="319348"/>
                </a:lnTo>
                <a:lnTo>
                  <a:pt x="1135063" y="307191"/>
                </a:lnTo>
                <a:lnTo>
                  <a:pt x="1117865" y="304818"/>
                </a:lnTo>
                <a:lnTo>
                  <a:pt x="1125278" y="293551"/>
                </a:lnTo>
                <a:lnTo>
                  <a:pt x="1094440" y="290289"/>
                </a:lnTo>
                <a:lnTo>
                  <a:pt x="1081986" y="285248"/>
                </a:lnTo>
                <a:lnTo>
                  <a:pt x="1066568" y="271312"/>
                </a:lnTo>
                <a:lnTo>
                  <a:pt x="1048777" y="264492"/>
                </a:lnTo>
                <a:lnTo>
                  <a:pt x="1021201" y="244329"/>
                </a:lnTo>
                <a:lnTo>
                  <a:pt x="1004596" y="228910"/>
                </a:lnTo>
                <a:lnTo>
                  <a:pt x="968717" y="210526"/>
                </a:lnTo>
                <a:lnTo>
                  <a:pt x="974945" y="208451"/>
                </a:lnTo>
                <a:lnTo>
                  <a:pt x="998962" y="217050"/>
                </a:lnTo>
                <a:lnTo>
                  <a:pt x="1023277" y="238992"/>
                </a:lnTo>
                <a:lnTo>
                  <a:pt x="1030096" y="242253"/>
                </a:lnTo>
                <a:lnTo>
                  <a:pt x="1090289" y="279911"/>
                </a:lnTo>
                <a:lnTo>
                  <a:pt x="1099778" y="279615"/>
                </a:lnTo>
                <a:lnTo>
                  <a:pt x="1113714" y="274277"/>
                </a:lnTo>
                <a:lnTo>
                  <a:pt x="1117272" y="263306"/>
                </a:lnTo>
                <a:lnTo>
                  <a:pt x="1115196" y="248184"/>
                </a:lnTo>
                <a:lnTo>
                  <a:pt x="1117272" y="236027"/>
                </a:lnTo>
                <a:lnTo>
                  <a:pt x="1114306" y="227131"/>
                </a:lnTo>
                <a:lnTo>
                  <a:pt x="1096516" y="217346"/>
                </a:lnTo>
                <a:lnTo>
                  <a:pt x="1075760" y="213195"/>
                </a:lnTo>
                <a:lnTo>
                  <a:pt x="1059452" y="199852"/>
                </a:lnTo>
                <a:lnTo>
                  <a:pt x="1042550" y="196294"/>
                </a:lnTo>
                <a:lnTo>
                  <a:pt x="998962" y="195404"/>
                </a:lnTo>
                <a:lnTo>
                  <a:pt x="968717" y="169607"/>
                </a:lnTo>
                <a:lnTo>
                  <a:pt x="958340" y="169607"/>
                </a:lnTo>
                <a:lnTo>
                  <a:pt x="941141" y="180875"/>
                </a:lnTo>
                <a:lnTo>
                  <a:pt x="934025" y="180282"/>
                </a:lnTo>
                <a:lnTo>
                  <a:pt x="925426" y="173165"/>
                </a:lnTo>
                <a:lnTo>
                  <a:pt x="923054" y="145293"/>
                </a:lnTo>
                <a:lnTo>
                  <a:pt x="923054" y="130170"/>
                </a:lnTo>
                <a:lnTo>
                  <a:pt x="933728" y="110601"/>
                </a:lnTo>
                <a:lnTo>
                  <a:pt x="942624" y="98740"/>
                </a:lnTo>
                <a:lnTo>
                  <a:pt x="946775" y="85397"/>
                </a:lnTo>
                <a:lnTo>
                  <a:pt x="942920" y="61972"/>
                </a:lnTo>
                <a:lnTo>
                  <a:pt x="938176" y="57524"/>
                </a:lnTo>
                <a:lnTo>
                  <a:pt x="929578" y="55449"/>
                </a:lnTo>
                <a:lnTo>
                  <a:pt x="926020" y="54855"/>
                </a:lnTo>
                <a:lnTo>
                  <a:pt x="914158" y="52780"/>
                </a:lnTo>
                <a:lnTo>
                  <a:pt x="892809" y="40623"/>
                </a:lnTo>
                <a:lnTo>
                  <a:pt x="862268" y="36472"/>
                </a:lnTo>
                <a:lnTo>
                  <a:pt x="856634" y="31727"/>
                </a:lnTo>
                <a:lnTo>
                  <a:pt x="855449" y="24907"/>
                </a:lnTo>
                <a:lnTo>
                  <a:pt x="856634" y="14826"/>
                </a:lnTo>
                <a:lnTo>
                  <a:pt x="845960" y="8302"/>
                </a:lnTo>
                <a:lnTo>
                  <a:pt x="823129" y="5041"/>
                </a:lnTo>
                <a:lnTo>
                  <a:pt x="812453" y="0"/>
                </a:lnTo>
                <a:lnTo>
                  <a:pt x="808895" y="26983"/>
                </a:lnTo>
                <a:lnTo>
                  <a:pt x="806227" y="45071"/>
                </a:lnTo>
                <a:lnTo>
                  <a:pt x="784878" y="37064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61A46189-A746-CFC1-B831-2D98746AB4C7}"/>
              </a:ext>
            </a:extLst>
          </p:cNvPr>
          <p:cNvSpPr/>
          <p:nvPr/>
        </p:nvSpPr>
        <p:spPr>
          <a:xfrm>
            <a:off x="8843756" y="2404789"/>
            <a:ext cx="242794" cy="468844"/>
          </a:xfrm>
          <a:custGeom>
            <a:avLst/>
            <a:gdLst>
              <a:gd name="connsiteX0" fmla="*/ 275167 w 275166"/>
              <a:gd name="connsiteY0" fmla="*/ 496664 h 531356"/>
              <a:gd name="connsiteX1" fmla="*/ 270422 w 275166"/>
              <a:gd name="connsiteY1" fmla="*/ 490437 h 531356"/>
              <a:gd name="connsiteX2" fmla="*/ 258265 w 275166"/>
              <a:gd name="connsiteY2" fmla="*/ 480652 h 531356"/>
              <a:gd name="connsiteX3" fmla="*/ 254707 w 275166"/>
              <a:gd name="connsiteY3" fmla="*/ 475908 h 531356"/>
              <a:gd name="connsiteX4" fmla="*/ 253224 w 275166"/>
              <a:gd name="connsiteY4" fmla="*/ 469681 h 531356"/>
              <a:gd name="connsiteX5" fmla="*/ 252039 w 275166"/>
              <a:gd name="connsiteY5" fmla="*/ 452483 h 531356"/>
              <a:gd name="connsiteX6" fmla="*/ 253521 w 275166"/>
              <a:gd name="connsiteY6" fmla="*/ 446256 h 531356"/>
              <a:gd name="connsiteX7" fmla="*/ 253521 w 275166"/>
              <a:gd name="connsiteY7" fmla="*/ 435878 h 531356"/>
              <a:gd name="connsiteX8" fmla="*/ 245811 w 275166"/>
              <a:gd name="connsiteY8" fmla="*/ 397331 h 531356"/>
              <a:gd name="connsiteX9" fmla="*/ 242847 w 275166"/>
              <a:gd name="connsiteY9" fmla="*/ 374796 h 531356"/>
              <a:gd name="connsiteX10" fmla="*/ 232468 w 275166"/>
              <a:gd name="connsiteY10" fmla="*/ 334766 h 531356"/>
              <a:gd name="connsiteX11" fmla="*/ 231579 w 275166"/>
              <a:gd name="connsiteY11" fmla="*/ 322313 h 531356"/>
              <a:gd name="connsiteX12" fmla="*/ 232764 w 275166"/>
              <a:gd name="connsiteY12" fmla="*/ 314010 h 531356"/>
              <a:gd name="connsiteX13" fmla="*/ 232172 w 275166"/>
              <a:gd name="connsiteY13" fmla="*/ 293551 h 531356"/>
              <a:gd name="connsiteX14" fmla="*/ 237213 w 275166"/>
              <a:gd name="connsiteY14" fmla="*/ 274870 h 531356"/>
              <a:gd name="connsiteX15" fmla="*/ 237509 w 275166"/>
              <a:gd name="connsiteY15" fmla="*/ 254114 h 531356"/>
              <a:gd name="connsiteX16" fmla="*/ 240177 w 275166"/>
              <a:gd name="connsiteY16" fmla="*/ 235137 h 531356"/>
              <a:gd name="connsiteX17" fmla="*/ 238102 w 275166"/>
              <a:gd name="connsiteY17" fmla="*/ 225352 h 531356"/>
              <a:gd name="connsiteX18" fmla="*/ 236916 w 275166"/>
              <a:gd name="connsiteY18" fmla="*/ 202817 h 531356"/>
              <a:gd name="connsiteX19" fmla="*/ 228317 w 275166"/>
              <a:gd name="connsiteY19" fmla="*/ 164863 h 531356"/>
              <a:gd name="connsiteX20" fmla="*/ 230393 w 275166"/>
              <a:gd name="connsiteY20" fmla="*/ 157746 h 531356"/>
              <a:gd name="connsiteX21" fmla="*/ 246701 w 275166"/>
              <a:gd name="connsiteY21" fmla="*/ 145886 h 531356"/>
              <a:gd name="connsiteX22" fmla="*/ 251149 w 275166"/>
              <a:gd name="connsiteY22" fmla="*/ 139955 h 531356"/>
              <a:gd name="connsiteX23" fmla="*/ 265085 w 275166"/>
              <a:gd name="connsiteY23" fmla="*/ 117717 h 531356"/>
              <a:gd name="connsiteX24" fmla="*/ 268939 w 275166"/>
              <a:gd name="connsiteY24" fmla="*/ 109118 h 531356"/>
              <a:gd name="connsiteX25" fmla="*/ 270422 w 275166"/>
              <a:gd name="connsiteY25" fmla="*/ 101408 h 531356"/>
              <a:gd name="connsiteX26" fmla="*/ 269829 w 275166"/>
              <a:gd name="connsiteY26" fmla="*/ 90141 h 531356"/>
              <a:gd name="connsiteX27" fmla="*/ 271015 w 275166"/>
              <a:gd name="connsiteY27" fmla="*/ 86583 h 531356"/>
              <a:gd name="connsiteX28" fmla="*/ 269533 w 275166"/>
              <a:gd name="connsiteY28" fmla="*/ 80949 h 531356"/>
              <a:gd name="connsiteX29" fmla="*/ 254113 w 275166"/>
              <a:gd name="connsiteY29" fmla="*/ 59896 h 531356"/>
              <a:gd name="connsiteX30" fmla="*/ 250555 w 275166"/>
              <a:gd name="connsiteY30" fmla="*/ 51297 h 531356"/>
              <a:gd name="connsiteX31" fmla="*/ 255597 w 275166"/>
              <a:gd name="connsiteY31" fmla="*/ 18977 h 531356"/>
              <a:gd name="connsiteX32" fmla="*/ 246701 w 275166"/>
              <a:gd name="connsiteY32" fmla="*/ 4744 h 531356"/>
              <a:gd name="connsiteX33" fmla="*/ 247590 w 275166"/>
              <a:gd name="connsiteY33" fmla="*/ 0 h 531356"/>
              <a:gd name="connsiteX34" fmla="*/ 191549 w 275166"/>
              <a:gd name="connsiteY34" fmla="*/ 21053 h 531356"/>
              <a:gd name="connsiteX35" fmla="*/ 135507 w 275166"/>
              <a:gd name="connsiteY35" fmla="*/ 41809 h 531356"/>
              <a:gd name="connsiteX36" fmla="*/ 79466 w 275166"/>
              <a:gd name="connsiteY36" fmla="*/ 62268 h 531356"/>
              <a:gd name="connsiteX37" fmla="*/ 23128 w 275166"/>
              <a:gd name="connsiteY37" fmla="*/ 82431 h 531356"/>
              <a:gd name="connsiteX38" fmla="*/ 0 w 275166"/>
              <a:gd name="connsiteY38" fmla="*/ 90437 h 531356"/>
              <a:gd name="connsiteX39" fmla="*/ 5337 w 275166"/>
              <a:gd name="connsiteY39" fmla="*/ 103188 h 531356"/>
              <a:gd name="connsiteX40" fmla="*/ 7709 w 275166"/>
              <a:gd name="connsiteY40" fmla="*/ 119792 h 531356"/>
              <a:gd name="connsiteX41" fmla="*/ 15715 w 275166"/>
              <a:gd name="connsiteY41" fmla="*/ 135804 h 531356"/>
              <a:gd name="connsiteX42" fmla="*/ 24314 w 275166"/>
              <a:gd name="connsiteY42" fmla="*/ 171979 h 531356"/>
              <a:gd name="connsiteX43" fmla="*/ 42105 w 275166"/>
              <a:gd name="connsiteY43" fmla="*/ 196294 h 531356"/>
              <a:gd name="connsiteX44" fmla="*/ 46256 w 275166"/>
              <a:gd name="connsiteY44" fmla="*/ 215271 h 531356"/>
              <a:gd name="connsiteX45" fmla="*/ 53373 w 275166"/>
              <a:gd name="connsiteY45" fmla="*/ 234544 h 531356"/>
              <a:gd name="connsiteX46" fmla="*/ 53373 w 275166"/>
              <a:gd name="connsiteY46" fmla="*/ 239881 h 531356"/>
              <a:gd name="connsiteX47" fmla="*/ 50407 w 275166"/>
              <a:gd name="connsiteY47" fmla="*/ 253521 h 531356"/>
              <a:gd name="connsiteX48" fmla="*/ 50407 w 275166"/>
              <a:gd name="connsiteY48" fmla="*/ 266271 h 531356"/>
              <a:gd name="connsiteX49" fmla="*/ 51890 w 275166"/>
              <a:gd name="connsiteY49" fmla="*/ 278428 h 531356"/>
              <a:gd name="connsiteX50" fmla="*/ 54559 w 275166"/>
              <a:gd name="connsiteY50" fmla="*/ 285545 h 531356"/>
              <a:gd name="connsiteX51" fmla="*/ 71164 w 275166"/>
              <a:gd name="connsiteY51" fmla="*/ 315493 h 531356"/>
              <a:gd name="connsiteX52" fmla="*/ 76798 w 275166"/>
              <a:gd name="connsiteY52" fmla="*/ 329133 h 531356"/>
              <a:gd name="connsiteX53" fmla="*/ 79466 w 275166"/>
              <a:gd name="connsiteY53" fmla="*/ 337435 h 531356"/>
              <a:gd name="connsiteX54" fmla="*/ 83024 w 275166"/>
              <a:gd name="connsiteY54" fmla="*/ 365901 h 531356"/>
              <a:gd name="connsiteX55" fmla="*/ 85100 w 275166"/>
              <a:gd name="connsiteY55" fmla="*/ 373610 h 531356"/>
              <a:gd name="connsiteX56" fmla="*/ 87472 w 275166"/>
              <a:gd name="connsiteY56" fmla="*/ 375093 h 531356"/>
              <a:gd name="connsiteX57" fmla="*/ 89547 w 275166"/>
              <a:gd name="connsiteY57" fmla="*/ 374500 h 531356"/>
              <a:gd name="connsiteX58" fmla="*/ 92809 w 275166"/>
              <a:gd name="connsiteY58" fmla="*/ 364122 h 531356"/>
              <a:gd name="connsiteX59" fmla="*/ 94885 w 275166"/>
              <a:gd name="connsiteY59" fmla="*/ 362046 h 531356"/>
              <a:gd name="connsiteX60" fmla="*/ 99036 w 275166"/>
              <a:gd name="connsiteY60" fmla="*/ 362935 h 531356"/>
              <a:gd name="connsiteX61" fmla="*/ 111489 w 275166"/>
              <a:gd name="connsiteY61" fmla="*/ 372424 h 531356"/>
              <a:gd name="connsiteX62" fmla="*/ 118310 w 275166"/>
              <a:gd name="connsiteY62" fmla="*/ 394959 h 531356"/>
              <a:gd name="connsiteX63" fmla="*/ 123647 w 275166"/>
              <a:gd name="connsiteY63" fmla="*/ 411268 h 531356"/>
              <a:gd name="connsiteX64" fmla="*/ 129281 w 275166"/>
              <a:gd name="connsiteY64" fmla="*/ 429651 h 531356"/>
              <a:gd name="connsiteX65" fmla="*/ 137880 w 275166"/>
              <a:gd name="connsiteY65" fmla="*/ 457227 h 531356"/>
              <a:gd name="connsiteX66" fmla="*/ 144106 w 275166"/>
              <a:gd name="connsiteY66" fmla="*/ 477391 h 531356"/>
              <a:gd name="connsiteX67" fmla="*/ 149740 w 275166"/>
              <a:gd name="connsiteY67" fmla="*/ 495775 h 531356"/>
              <a:gd name="connsiteX68" fmla="*/ 153892 w 275166"/>
              <a:gd name="connsiteY68" fmla="*/ 509711 h 531356"/>
              <a:gd name="connsiteX69" fmla="*/ 155374 w 275166"/>
              <a:gd name="connsiteY69" fmla="*/ 520682 h 531356"/>
              <a:gd name="connsiteX70" fmla="*/ 163084 w 275166"/>
              <a:gd name="connsiteY70" fmla="*/ 531356 h 531356"/>
              <a:gd name="connsiteX71" fmla="*/ 205189 w 275166"/>
              <a:gd name="connsiteY71" fmla="*/ 518606 h 531356"/>
              <a:gd name="connsiteX72" fmla="*/ 219422 w 275166"/>
              <a:gd name="connsiteY72" fmla="*/ 514159 h 531356"/>
              <a:gd name="connsiteX73" fmla="*/ 233358 w 275166"/>
              <a:gd name="connsiteY73" fmla="*/ 509711 h 531356"/>
              <a:gd name="connsiteX74" fmla="*/ 247294 w 275166"/>
              <a:gd name="connsiteY74" fmla="*/ 505560 h 531356"/>
              <a:gd name="connsiteX75" fmla="*/ 261230 w 275166"/>
              <a:gd name="connsiteY75" fmla="*/ 501112 h 531356"/>
              <a:gd name="connsiteX76" fmla="*/ 275167 w 275166"/>
              <a:gd name="connsiteY76" fmla="*/ 496664 h 531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5166" h="531356">
                <a:moveTo>
                  <a:pt x="275167" y="496664"/>
                </a:moveTo>
                <a:lnTo>
                  <a:pt x="270422" y="490437"/>
                </a:lnTo>
                <a:lnTo>
                  <a:pt x="258265" y="480652"/>
                </a:lnTo>
                <a:lnTo>
                  <a:pt x="254707" y="475908"/>
                </a:lnTo>
                <a:lnTo>
                  <a:pt x="253224" y="469681"/>
                </a:lnTo>
                <a:lnTo>
                  <a:pt x="252039" y="452483"/>
                </a:lnTo>
                <a:lnTo>
                  <a:pt x="253521" y="446256"/>
                </a:lnTo>
                <a:lnTo>
                  <a:pt x="253521" y="435878"/>
                </a:lnTo>
                <a:lnTo>
                  <a:pt x="245811" y="397331"/>
                </a:lnTo>
                <a:lnTo>
                  <a:pt x="242847" y="374796"/>
                </a:lnTo>
                <a:lnTo>
                  <a:pt x="232468" y="334766"/>
                </a:lnTo>
                <a:lnTo>
                  <a:pt x="231579" y="322313"/>
                </a:lnTo>
                <a:lnTo>
                  <a:pt x="232764" y="314010"/>
                </a:lnTo>
                <a:lnTo>
                  <a:pt x="232172" y="293551"/>
                </a:lnTo>
                <a:lnTo>
                  <a:pt x="237213" y="274870"/>
                </a:lnTo>
                <a:lnTo>
                  <a:pt x="237509" y="254114"/>
                </a:lnTo>
                <a:lnTo>
                  <a:pt x="240177" y="235137"/>
                </a:lnTo>
                <a:lnTo>
                  <a:pt x="238102" y="225352"/>
                </a:lnTo>
                <a:lnTo>
                  <a:pt x="236916" y="202817"/>
                </a:lnTo>
                <a:lnTo>
                  <a:pt x="228317" y="164863"/>
                </a:lnTo>
                <a:lnTo>
                  <a:pt x="230393" y="157746"/>
                </a:lnTo>
                <a:lnTo>
                  <a:pt x="246701" y="145886"/>
                </a:lnTo>
                <a:lnTo>
                  <a:pt x="251149" y="139955"/>
                </a:lnTo>
                <a:lnTo>
                  <a:pt x="265085" y="117717"/>
                </a:lnTo>
                <a:lnTo>
                  <a:pt x="268939" y="109118"/>
                </a:lnTo>
                <a:lnTo>
                  <a:pt x="270422" y="101408"/>
                </a:lnTo>
                <a:lnTo>
                  <a:pt x="269829" y="90141"/>
                </a:lnTo>
                <a:lnTo>
                  <a:pt x="271015" y="86583"/>
                </a:lnTo>
                <a:lnTo>
                  <a:pt x="269533" y="80949"/>
                </a:lnTo>
                <a:lnTo>
                  <a:pt x="254113" y="59896"/>
                </a:lnTo>
                <a:lnTo>
                  <a:pt x="250555" y="51297"/>
                </a:lnTo>
                <a:lnTo>
                  <a:pt x="255597" y="18977"/>
                </a:lnTo>
                <a:lnTo>
                  <a:pt x="246701" y="4744"/>
                </a:lnTo>
                <a:lnTo>
                  <a:pt x="247590" y="0"/>
                </a:lnTo>
                <a:lnTo>
                  <a:pt x="191549" y="21053"/>
                </a:lnTo>
                <a:lnTo>
                  <a:pt x="135507" y="41809"/>
                </a:lnTo>
                <a:lnTo>
                  <a:pt x="79466" y="62268"/>
                </a:lnTo>
                <a:lnTo>
                  <a:pt x="23128" y="82431"/>
                </a:lnTo>
                <a:lnTo>
                  <a:pt x="0" y="90437"/>
                </a:lnTo>
                <a:lnTo>
                  <a:pt x="5337" y="103188"/>
                </a:lnTo>
                <a:lnTo>
                  <a:pt x="7709" y="119792"/>
                </a:lnTo>
                <a:lnTo>
                  <a:pt x="15715" y="135804"/>
                </a:lnTo>
                <a:lnTo>
                  <a:pt x="24314" y="171979"/>
                </a:lnTo>
                <a:lnTo>
                  <a:pt x="42105" y="196294"/>
                </a:lnTo>
                <a:lnTo>
                  <a:pt x="46256" y="215271"/>
                </a:lnTo>
                <a:lnTo>
                  <a:pt x="53373" y="234544"/>
                </a:lnTo>
                <a:lnTo>
                  <a:pt x="53373" y="239881"/>
                </a:lnTo>
                <a:lnTo>
                  <a:pt x="50407" y="253521"/>
                </a:lnTo>
                <a:lnTo>
                  <a:pt x="50407" y="266271"/>
                </a:lnTo>
                <a:lnTo>
                  <a:pt x="51890" y="278428"/>
                </a:lnTo>
                <a:lnTo>
                  <a:pt x="54559" y="285545"/>
                </a:lnTo>
                <a:lnTo>
                  <a:pt x="71164" y="315493"/>
                </a:lnTo>
                <a:lnTo>
                  <a:pt x="76798" y="329133"/>
                </a:lnTo>
                <a:lnTo>
                  <a:pt x="79466" y="337435"/>
                </a:lnTo>
                <a:lnTo>
                  <a:pt x="83024" y="365901"/>
                </a:lnTo>
                <a:lnTo>
                  <a:pt x="85100" y="373610"/>
                </a:lnTo>
                <a:lnTo>
                  <a:pt x="87472" y="375093"/>
                </a:lnTo>
                <a:lnTo>
                  <a:pt x="89547" y="374500"/>
                </a:lnTo>
                <a:lnTo>
                  <a:pt x="92809" y="364122"/>
                </a:lnTo>
                <a:lnTo>
                  <a:pt x="94885" y="362046"/>
                </a:lnTo>
                <a:lnTo>
                  <a:pt x="99036" y="362935"/>
                </a:lnTo>
                <a:lnTo>
                  <a:pt x="111489" y="372424"/>
                </a:lnTo>
                <a:lnTo>
                  <a:pt x="118310" y="394959"/>
                </a:lnTo>
                <a:lnTo>
                  <a:pt x="123647" y="411268"/>
                </a:lnTo>
                <a:lnTo>
                  <a:pt x="129281" y="429651"/>
                </a:lnTo>
                <a:lnTo>
                  <a:pt x="137880" y="457227"/>
                </a:lnTo>
                <a:lnTo>
                  <a:pt x="144106" y="477391"/>
                </a:lnTo>
                <a:lnTo>
                  <a:pt x="149740" y="495775"/>
                </a:lnTo>
                <a:lnTo>
                  <a:pt x="153892" y="509711"/>
                </a:lnTo>
                <a:lnTo>
                  <a:pt x="155374" y="520682"/>
                </a:lnTo>
                <a:lnTo>
                  <a:pt x="163084" y="531356"/>
                </a:lnTo>
                <a:lnTo>
                  <a:pt x="205189" y="518606"/>
                </a:lnTo>
                <a:lnTo>
                  <a:pt x="219422" y="514159"/>
                </a:lnTo>
                <a:lnTo>
                  <a:pt x="233358" y="509711"/>
                </a:lnTo>
                <a:lnTo>
                  <a:pt x="247294" y="505560"/>
                </a:lnTo>
                <a:lnTo>
                  <a:pt x="261230" y="501112"/>
                </a:lnTo>
                <a:lnTo>
                  <a:pt x="275167" y="496664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9B248FC7-9DDA-A730-1C06-9D638CBEF5A5}"/>
              </a:ext>
            </a:extLst>
          </p:cNvPr>
          <p:cNvSpPr/>
          <p:nvPr/>
        </p:nvSpPr>
        <p:spPr>
          <a:xfrm>
            <a:off x="8843756" y="2404527"/>
            <a:ext cx="242794" cy="469105"/>
          </a:xfrm>
          <a:custGeom>
            <a:avLst/>
            <a:gdLst>
              <a:gd name="connsiteX0" fmla="*/ 275167 w 275166"/>
              <a:gd name="connsiteY0" fmla="*/ 496961 h 531652"/>
              <a:gd name="connsiteX1" fmla="*/ 270422 w 275166"/>
              <a:gd name="connsiteY1" fmla="*/ 490734 h 531652"/>
              <a:gd name="connsiteX2" fmla="*/ 258265 w 275166"/>
              <a:gd name="connsiteY2" fmla="*/ 480949 h 531652"/>
              <a:gd name="connsiteX3" fmla="*/ 254707 w 275166"/>
              <a:gd name="connsiteY3" fmla="*/ 476205 h 531652"/>
              <a:gd name="connsiteX4" fmla="*/ 253224 w 275166"/>
              <a:gd name="connsiteY4" fmla="*/ 469978 h 531652"/>
              <a:gd name="connsiteX5" fmla="*/ 252039 w 275166"/>
              <a:gd name="connsiteY5" fmla="*/ 452780 h 531652"/>
              <a:gd name="connsiteX6" fmla="*/ 253521 w 275166"/>
              <a:gd name="connsiteY6" fmla="*/ 446553 h 531652"/>
              <a:gd name="connsiteX7" fmla="*/ 253521 w 275166"/>
              <a:gd name="connsiteY7" fmla="*/ 436175 h 531652"/>
              <a:gd name="connsiteX8" fmla="*/ 245811 w 275166"/>
              <a:gd name="connsiteY8" fmla="*/ 397628 h 531652"/>
              <a:gd name="connsiteX9" fmla="*/ 242847 w 275166"/>
              <a:gd name="connsiteY9" fmla="*/ 375093 h 531652"/>
              <a:gd name="connsiteX10" fmla="*/ 232468 w 275166"/>
              <a:gd name="connsiteY10" fmla="*/ 335063 h 531652"/>
              <a:gd name="connsiteX11" fmla="*/ 231579 w 275166"/>
              <a:gd name="connsiteY11" fmla="*/ 322609 h 531652"/>
              <a:gd name="connsiteX12" fmla="*/ 232764 w 275166"/>
              <a:gd name="connsiteY12" fmla="*/ 314307 h 531652"/>
              <a:gd name="connsiteX13" fmla="*/ 232172 w 275166"/>
              <a:gd name="connsiteY13" fmla="*/ 293847 h 531652"/>
              <a:gd name="connsiteX14" fmla="*/ 237213 w 275166"/>
              <a:gd name="connsiteY14" fmla="*/ 275167 h 531652"/>
              <a:gd name="connsiteX15" fmla="*/ 237509 w 275166"/>
              <a:gd name="connsiteY15" fmla="*/ 254411 h 531652"/>
              <a:gd name="connsiteX16" fmla="*/ 240177 w 275166"/>
              <a:gd name="connsiteY16" fmla="*/ 235434 h 531652"/>
              <a:gd name="connsiteX17" fmla="*/ 238102 w 275166"/>
              <a:gd name="connsiteY17" fmla="*/ 225649 h 531652"/>
              <a:gd name="connsiteX18" fmla="*/ 236916 w 275166"/>
              <a:gd name="connsiteY18" fmla="*/ 203113 h 531652"/>
              <a:gd name="connsiteX19" fmla="*/ 228317 w 275166"/>
              <a:gd name="connsiteY19" fmla="*/ 165159 h 531652"/>
              <a:gd name="connsiteX20" fmla="*/ 230393 w 275166"/>
              <a:gd name="connsiteY20" fmla="*/ 158043 h 531652"/>
              <a:gd name="connsiteX21" fmla="*/ 246701 w 275166"/>
              <a:gd name="connsiteY21" fmla="*/ 146182 h 531652"/>
              <a:gd name="connsiteX22" fmla="*/ 251149 w 275166"/>
              <a:gd name="connsiteY22" fmla="*/ 140252 h 531652"/>
              <a:gd name="connsiteX23" fmla="*/ 265085 w 275166"/>
              <a:gd name="connsiteY23" fmla="*/ 118013 h 531652"/>
              <a:gd name="connsiteX24" fmla="*/ 268939 w 275166"/>
              <a:gd name="connsiteY24" fmla="*/ 109414 h 531652"/>
              <a:gd name="connsiteX25" fmla="*/ 270422 w 275166"/>
              <a:gd name="connsiteY25" fmla="*/ 101705 h 531652"/>
              <a:gd name="connsiteX26" fmla="*/ 269829 w 275166"/>
              <a:gd name="connsiteY26" fmla="*/ 90437 h 531652"/>
              <a:gd name="connsiteX27" fmla="*/ 271015 w 275166"/>
              <a:gd name="connsiteY27" fmla="*/ 86879 h 531652"/>
              <a:gd name="connsiteX28" fmla="*/ 269533 w 275166"/>
              <a:gd name="connsiteY28" fmla="*/ 81245 h 531652"/>
              <a:gd name="connsiteX29" fmla="*/ 254113 w 275166"/>
              <a:gd name="connsiteY29" fmla="*/ 60193 h 531652"/>
              <a:gd name="connsiteX30" fmla="*/ 250555 w 275166"/>
              <a:gd name="connsiteY30" fmla="*/ 51594 h 531652"/>
              <a:gd name="connsiteX31" fmla="*/ 255597 w 275166"/>
              <a:gd name="connsiteY31" fmla="*/ 19274 h 531652"/>
              <a:gd name="connsiteX32" fmla="*/ 246701 w 275166"/>
              <a:gd name="connsiteY32" fmla="*/ 4744 h 531652"/>
              <a:gd name="connsiteX33" fmla="*/ 247590 w 275166"/>
              <a:gd name="connsiteY33" fmla="*/ 0 h 531652"/>
              <a:gd name="connsiteX34" fmla="*/ 191549 w 275166"/>
              <a:gd name="connsiteY34" fmla="*/ 21053 h 531652"/>
              <a:gd name="connsiteX35" fmla="*/ 135507 w 275166"/>
              <a:gd name="connsiteY35" fmla="*/ 41809 h 531652"/>
              <a:gd name="connsiteX36" fmla="*/ 79466 w 275166"/>
              <a:gd name="connsiteY36" fmla="*/ 62268 h 531652"/>
              <a:gd name="connsiteX37" fmla="*/ 23128 w 275166"/>
              <a:gd name="connsiteY37" fmla="*/ 82431 h 531652"/>
              <a:gd name="connsiteX38" fmla="*/ 0 w 275166"/>
              <a:gd name="connsiteY38" fmla="*/ 90437 h 531652"/>
              <a:gd name="connsiteX39" fmla="*/ 5337 w 275166"/>
              <a:gd name="connsiteY39" fmla="*/ 103188 h 531652"/>
              <a:gd name="connsiteX40" fmla="*/ 7709 w 275166"/>
              <a:gd name="connsiteY40" fmla="*/ 119792 h 531652"/>
              <a:gd name="connsiteX41" fmla="*/ 15715 w 275166"/>
              <a:gd name="connsiteY41" fmla="*/ 135804 h 531652"/>
              <a:gd name="connsiteX42" fmla="*/ 24314 w 275166"/>
              <a:gd name="connsiteY42" fmla="*/ 171979 h 531652"/>
              <a:gd name="connsiteX43" fmla="*/ 42105 w 275166"/>
              <a:gd name="connsiteY43" fmla="*/ 196294 h 531652"/>
              <a:gd name="connsiteX44" fmla="*/ 46256 w 275166"/>
              <a:gd name="connsiteY44" fmla="*/ 215271 h 531652"/>
              <a:gd name="connsiteX45" fmla="*/ 53373 w 275166"/>
              <a:gd name="connsiteY45" fmla="*/ 234544 h 531652"/>
              <a:gd name="connsiteX46" fmla="*/ 53373 w 275166"/>
              <a:gd name="connsiteY46" fmla="*/ 239881 h 531652"/>
              <a:gd name="connsiteX47" fmla="*/ 50407 w 275166"/>
              <a:gd name="connsiteY47" fmla="*/ 253521 h 531652"/>
              <a:gd name="connsiteX48" fmla="*/ 50407 w 275166"/>
              <a:gd name="connsiteY48" fmla="*/ 266568 h 531652"/>
              <a:gd name="connsiteX49" fmla="*/ 51890 w 275166"/>
              <a:gd name="connsiteY49" fmla="*/ 278725 h 531652"/>
              <a:gd name="connsiteX50" fmla="*/ 54559 w 275166"/>
              <a:gd name="connsiteY50" fmla="*/ 285841 h 531652"/>
              <a:gd name="connsiteX51" fmla="*/ 71164 w 275166"/>
              <a:gd name="connsiteY51" fmla="*/ 315789 h 531652"/>
              <a:gd name="connsiteX52" fmla="*/ 76798 w 275166"/>
              <a:gd name="connsiteY52" fmla="*/ 329429 h 531652"/>
              <a:gd name="connsiteX53" fmla="*/ 79466 w 275166"/>
              <a:gd name="connsiteY53" fmla="*/ 337732 h 531652"/>
              <a:gd name="connsiteX54" fmla="*/ 83024 w 275166"/>
              <a:gd name="connsiteY54" fmla="*/ 366197 h 531652"/>
              <a:gd name="connsiteX55" fmla="*/ 85100 w 275166"/>
              <a:gd name="connsiteY55" fmla="*/ 373907 h 531652"/>
              <a:gd name="connsiteX56" fmla="*/ 87472 w 275166"/>
              <a:gd name="connsiteY56" fmla="*/ 375389 h 531652"/>
              <a:gd name="connsiteX57" fmla="*/ 89547 w 275166"/>
              <a:gd name="connsiteY57" fmla="*/ 374796 h 531652"/>
              <a:gd name="connsiteX58" fmla="*/ 92809 w 275166"/>
              <a:gd name="connsiteY58" fmla="*/ 364418 h 531652"/>
              <a:gd name="connsiteX59" fmla="*/ 94885 w 275166"/>
              <a:gd name="connsiteY59" fmla="*/ 362342 h 531652"/>
              <a:gd name="connsiteX60" fmla="*/ 99036 w 275166"/>
              <a:gd name="connsiteY60" fmla="*/ 363232 h 531652"/>
              <a:gd name="connsiteX61" fmla="*/ 111489 w 275166"/>
              <a:gd name="connsiteY61" fmla="*/ 372721 h 531652"/>
              <a:gd name="connsiteX62" fmla="*/ 118310 w 275166"/>
              <a:gd name="connsiteY62" fmla="*/ 395256 h 531652"/>
              <a:gd name="connsiteX63" fmla="*/ 123647 w 275166"/>
              <a:gd name="connsiteY63" fmla="*/ 411564 h 531652"/>
              <a:gd name="connsiteX64" fmla="*/ 129281 w 275166"/>
              <a:gd name="connsiteY64" fmla="*/ 429948 h 531652"/>
              <a:gd name="connsiteX65" fmla="*/ 137880 w 275166"/>
              <a:gd name="connsiteY65" fmla="*/ 457524 h 531652"/>
              <a:gd name="connsiteX66" fmla="*/ 144106 w 275166"/>
              <a:gd name="connsiteY66" fmla="*/ 477687 h 531652"/>
              <a:gd name="connsiteX67" fmla="*/ 149740 w 275166"/>
              <a:gd name="connsiteY67" fmla="*/ 496071 h 531652"/>
              <a:gd name="connsiteX68" fmla="*/ 153892 w 275166"/>
              <a:gd name="connsiteY68" fmla="*/ 510007 h 531652"/>
              <a:gd name="connsiteX69" fmla="*/ 155374 w 275166"/>
              <a:gd name="connsiteY69" fmla="*/ 520979 h 531652"/>
              <a:gd name="connsiteX70" fmla="*/ 163084 w 275166"/>
              <a:gd name="connsiteY70" fmla="*/ 531653 h 531652"/>
              <a:gd name="connsiteX71" fmla="*/ 205189 w 275166"/>
              <a:gd name="connsiteY71" fmla="*/ 518903 h 531652"/>
              <a:gd name="connsiteX72" fmla="*/ 219422 w 275166"/>
              <a:gd name="connsiteY72" fmla="*/ 514455 h 531652"/>
              <a:gd name="connsiteX73" fmla="*/ 233358 w 275166"/>
              <a:gd name="connsiteY73" fmla="*/ 510007 h 531652"/>
              <a:gd name="connsiteX74" fmla="*/ 247294 w 275166"/>
              <a:gd name="connsiteY74" fmla="*/ 505560 h 531652"/>
              <a:gd name="connsiteX75" fmla="*/ 261230 w 275166"/>
              <a:gd name="connsiteY75" fmla="*/ 501112 h 531652"/>
              <a:gd name="connsiteX76" fmla="*/ 275167 w 275166"/>
              <a:gd name="connsiteY76" fmla="*/ 496961 h 53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275166" h="531652">
                <a:moveTo>
                  <a:pt x="275167" y="496961"/>
                </a:moveTo>
                <a:lnTo>
                  <a:pt x="270422" y="490734"/>
                </a:lnTo>
                <a:lnTo>
                  <a:pt x="258265" y="480949"/>
                </a:lnTo>
                <a:lnTo>
                  <a:pt x="254707" y="476205"/>
                </a:lnTo>
                <a:lnTo>
                  <a:pt x="253224" y="469978"/>
                </a:lnTo>
                <a:lnTo>
                  <a:pt x="252039" y="452780"/>
                </a:lnTo>
                <a:lnTo>
                  <a:pt x="253521" y="446553"/>
                </a:lnTo>
                <a:lnTo>
                  <a:pt x="253521" y="436175"/>
                </a:lnTo>
                <a:lnTo>
                  <a:pt x="245811" y="397628"/>
                </a:lnTo>
                <a:lnTo>
                  <a:pt x="242847" y="375093"/>
                </a:lnTo>
                <a:lnTo>
                  <a:pt x="232468" y="335063"/>
                </a:lnTo>
                <a:lnTo>
                  <a:pt x="231579" y="322609"/>
                </a:lnTo>
                <a:lnTo>
                  <a:pt x="232764" y="314307"/>
                </a:lnTo>
                <a:lnTo>
                  <a:pt x="232172" y="293847"/>
                </a:lnTo>
                <a:lnTo>
                  <a:pt x="237213" y="275167"/>
                </a:lnTo>
                <a:lnTo>
                  <a:pt x="237509" y="254411"/>
                </a:lnTo>
                <a:lnTo>
                  <a:pt x="240177" y="235434"/>
                </a:lnTo>
                <a:lnTo>
                  <a:pt x="238102" y="225649"/>
                </a:lnTo>
                <a:lnTo>
                  <a:pt x="236916" y="203113"/>
                </a:lnTo>
                <a:lnTo>
                  <a:pt x="228317" y="165159"/>
                </a:lnTo>
                <a:lnTo>
                  <a:pt x="230393" y="158043"/>
                </a:lnTo>
                <a:lnTo>
                  <a:pt x="246701" y="146182"/>
                </a:lnTo>
                <a:lnTo>
                  <a:pt x="251149" y="140252"/>
                </a:lnTo>
                <a:lnTo>
                  <a:pt x="265085" y="118013"/>
                </a:lnTo>
                <a:lnTo>
                  <a:pt x="268939" y="109414"/>
                </a:lnTo>
                <a:lnTo>
                  <a:pt x="270422" y="101705"/>
                </a:lnTo>
                <a:lnTo>
                  <a:pt x="269829" y="90437"/>
                </a:lnTo>
                <a:lnTo>
                  <a:pt x="271015" y="86879"/>
                </a:lnTo>
                <a:lnTo>
                  <a:pt x="269533" y="81245"/>
                </a:lnTo>
                <a:lnTo>
                  <a:pt x="254113" y="60193"/>
                </a:lnTo>
                <a:lnTo>
                  <a:pt x="250555" y="51594"/>
                </a:lnTo>
                <a:lnTo>
                  <a:pt x="255597" y="19274"/>
                </a:lnTo>
                <a:lnTo>
                  <a:pt x="246701" y="4744"/>
                </a:lnTo>
                <a:lnTo>
                  <a:pt x="247590" y="0"/>
                </a:lnTo>
                <a:lnTo>
                  <a:pt x="191549" y="21053"/>
                </a:lnTo>
                <a:lnTo>
                  <a:pt x="135507" y="41809"/>
                </a:lnTo>
                <a:lnTo>
                  <a:pt x="79466" y="62268"/>
                </a:lnTo>
                <a:lnTo>
                  <a:pt x="23128" y="82431"/>
                </a:lnTo>
                <a:lnTo>
                  <a:pt x="0" y="90437"/>
                </a:lnTo>
                <a:lnTo>
                  <a:pt x="5337" y="103188"/>
                </a:lnTo>
                <a:lnTo>
                  <a:pt x="7709" y="119792"/>
                </a:lnTo>
                <a:lnTo>
                  <a:pt x="15715" y="135804"/>
                </a:lnTo>
                <a:lnTo>
                  <a:pt x="24314" y="171979"/>
                </a:lnTo>
                <a:lnTo>
                  <a:pt x="42105" y="196294"/>
                </a:lnTo>
                <a:lnTo>
                  <a:pt x="46256" y="215271"/>
                </a:lnTo>
                <a:lnTo>
                  <a:pt x="53373" y="234544"/>
                </a:lnTo>
                <a:lnTo>
                  <a:pt x="53373" y="239881"/>
                </a:lnTo>
                <a:lnTo>
                  <a:pt x="50407" y="253521"/>
                </a:lnTo>
                <a:lnTo>
                  <a:pt x="50407" y="266568"/>
                </a:lnTo>
                <a:lnTo>
                  <a:pt x="51890" y="278725"/>
                </a:lnTo>
                <a:lnTo>
                  <a:pt x="54559" y="285841"/>
                </a:lnTo>
                <a:lnTo>
                  <a:pt x="71164" y="315789"/>
                </a:lnTo>
                <a:lnTo>
                  <a:pt x="76798" y="329429"/>
                </a:lnTo>
                <a:lnTo>
                  <a:pt x="79466" y="337732"/>
                </a:lnTo>
                <a:lnTo>
                  <a:pt x="83024" y="366197"/>
                </a:lnTo>
                <a:lnTo>
                  <a:pt x="85100" y="373907"/>
                </a:lnTo>
                <a:lnTo>
                  <a:pt x="87472" y="375389"/>
                </a:lnTo>
                <a:lnTo>
                  <a:pt x="89547" y="374796"/>
                </a:lnTo>
                <a:lnTo>
                  <a:pt x="92809" y="364418"/>
                </a:lnTo>
                <a:lnTo>
                  <a:pt x="94885" y="362342"/>
                </a:lnTo>
                <a:lnTo>
                  <a:pt x="99036" y="363232"/>
                </a:lnTo>
                <a:lnTo>
                  <a:pt x="111489" y="372721"/>
                </a:lnTo>
                <a:lnTo>
                  <a:pt x="118310" y="395256"/>
                </a:lnTo>
                <a:lnTo>
                  <a:pt x="123647" y="411564"/>
                </a:lnTo>
                <a:lnTo>
                  <a:pt x="129281" y="429948"/>
                </a:lnTo>
                <a:lnTo>
                  <a:pt x="137880" y="457524"/>
                </a:lnTo>
                <a:lnTo>
                  <a:pt x="144106" y="477687"/>
                </a:lnTo>
                <a:lnTo>
                  <a:pt x="149740" y="496071"/>
                </a:lnTo>
                <a:lnTo>
                  <a:pt x="153892" y="510007"/>
                </a:lnTo>
                <a:lnTo>
                  <a:pt x="155374" y="520979"/>
                </a:lnTo>
                <a:lnTo>
                  <a:pt x="163084" y="531653"/>
                </a:lnTo>
                <a:lnTo>
                  <a:pt x="205189" y="518903"/>
                </a:lnTo>
                <a:lnTo>
                  <a:pt x="219422" y="514455"/>
                </a:lnTo>
                <a:lnTo>
                  <a:pt x="233358" y="510007"/>
                </a:lnTo>
                <a:lnTo>
                  <a:pt x="247294" y="505560"/>
                </a:lnTo>
                <a:lnTo>
                  <a:pt x="261230" y="501112"/>
                </a:lnTo>
                <a:lnTo>
                  <a:pt x="275167" y="496961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C2611079-5613-A231-7DBC-60EBDA587F7F}"/>
              </a:ext>
            </a:extLst>
          </p:cNvPr>
          <p:cNvSpPr/>
          <p:nvPr/>
        </p:nvSpPr>
        <p:spPr>
          <a:xfrm>
            <a:off x="2532153" y="1923387"/>
            <a:ext cx="953124" cy="717917"/>
          </a:xfrm>
          <a:custGeom>
            <a:avLst/>
            <a:gdLst>
              <a:gd name="connsiteX0" fmla="*/ 218829 w 1080207"/>
              <a:gd name="connsiteY0" fmla="*/ 365011 h 813639"/>
              <a:gd name="connsiteX1" fmla="*/ 220015 w 1080207"/>
              <a:gd name="connsiteY1" fmla="*/ 362935 h 813639"/>
              <a:gd name="connsiteX2" fmla="*/ 218532 w 1080207"/>
              <a:gd name="connsiteY2" fmla="*/ 349889 h 813639"/>
              <a:gd name="connsiteX3" fmla="*/ 213788 w 1080207"/>
              <a:gd name="connsiteY3" fmla="*/ 352854 h 813639"/>
              <a:gd name="connsiteX4" fmla="*/ 212602 w 1080207"/>
              <a:gd name="connsiteY4" fmla="*/ 358488 h 813639"/>
              <a:gd name="connsiteX5" fmla="*/ 214381 w 1080207"/>
              <a:gd name="connsiteY5" fmla="*/ 367680 h 813639"/>
              <a:gd name="connsiteX6" fmla="*/ 216160 w 1080207"/>
              <a:gd name="connsiteY6" fmla="*/ 368569 h 813639"/>
              <a:gd name="connsiteX7" fmla="*/ 218829 w 1080207"/>
              <a:gd name="connsiteY7" fmla="*/ 365011 h 813639"/>
              <a:gd name="connsiteX8" fmla="*/ 290882 w 1080207"/>
              <a:gd name="connsiteY8" fmla="*/ 345145 h 813639"/>
              <a:gd name="connsiteX9" fmla="*/ 287324 w 1080207"/>
              <a:gd name="connsiteY9" fmla="*/ 332987 h 813639"/>
              <a:gd name="connsiteX10" fmla="*/ 286434 w 1080207"/>
              <a:gd name="connsiteY10" fmla="*/ 323202 h 813639"/>
              <a:gd name="connsiteX11" fmla="*/ 284062 w 1080207"/>
              <a:gd name="connsiteY11" fmla="*/ 322906 h 813639"/>
              <a:gd name="connsiteX12" fmla="*/ 277539 w 1080207"/>
              <a:gd name="connsiteY12" fmla="*/ 335360 h 813639"/>
              <a:gd name="connsiteX13" fmla="*/ 273388 w 1080207"/>
              <a:gd name="connsiteY13" fmla="*/ 347813 h 813639"/>
              <a:gd name="connsiteX14" fmla="*/ 280801 w 1080207"/>
              <a:gd name="connsiteY14" fmla="*/ 343069 h 813639"/>
              <a:gd name="connsiteX15" fmla="*/ 281987 w 1080207"/>
              <a:gd name="connsiteY15" fmla="*/ 344255 h 813639"/>
              <a:gd name="connsiteX16" fmla="*/ 280504 w 1080207"/>
              <a:gd name="connsiteY16" fmla="*/ 349592 h 813639"/>
              <a:gd name="connsiteX17" fmla="*/ 282876 w 1080207"/>
              <a:gd name="connsiteY17" fmla="*/ 351075 h 813639"/>
              <a:gd name="connsiteX18" fmla="*/ 289103 w 1080207"/>
              <a:gd name="connsiteY18" fmla="*/ 348999 h 813639"/>
              <a:gd name="connsiteX19" fmla="*/ 290882 w 1080207"/>
              <a:gd name="connsiteY19" fmla="*/ 345145 h 813639"/>
              <a:gd name="connsiteX20" fmla="*/ 288807 w 1080207"/>
              <a:gd name="connsiteY20" fmla="*/ 301260 h 813639"/>
              <a:gd name="connsiteX21" fmla="*/ 292661 w 1080207"/>
              <a:gd name="connsiteY21" fmla="*/ 283173 h 813639"/>
              <a:gd name="connsiteX22" fmla="*/ 291772 w 1080207"/>
              <a:gd name="connsiteY22" fmla="*/ 281097 h 813639"/>
              <a:gd name="connsiteX23" fmla="*/ 288213 w 1080207"/>
              <a:gd name="connsiteY23" fmla="*/ 277242 h 813639"/>
              <a:gd name="connsiteX24" fmla="*/ 286434 w 1080207"/>
              <a:gd name="connsiteY24" fmla="*/ 278132 h 813639"/>
              <a:gd name="connsiteX25" fmla="*/ 282876 w 1080207"/>
              <a:gd name="connsiteY25" fmla="*/ 283766 h 813639"/>
              <a:gd name="connsiteX26" fmla="*/ 279911 w 1080207"/>
              <a:gd name="connsiteY26" fmla="*/ 293254 h 813639"/>
              <a:gd name="connsiteX27" fmla="*/ 281097 w 1080207"/>
              <a:gd name="connsiteY27" fmla="*/ 298295 h 813639"/>
              <a:gd name="connsiteX28" fmla="*/ 287027 w 1080207"/>
              <a:gd name="connsiteY28" fmla="*/ 305115 h 813639"/>
              <a:gd name="connsiteX29" fmla="*/ 288807 w 1080207"/>
              <a:gd name="connsiteY29" fmla="*/ 301260 h 813639"/>
              <a:gd name="connsiteX30" fmla="*/ 312231 w 1080207"/>
              <a:gd name="connsiteY30" fmla="*/ 186212 h 813639"/>
              <a:gd name="connsiteX31" fmla="*/ 311638 w 1080207"/>
              <a:gd name="connsiteY31" fmla="*/ 176723 h 813639"/>
              <a:gd name="connsiteX32" fmla="*/ 308673 w 1080207"/>
              <a:gd name="connsiteY32" fmla="*/ 172869 h 813639"/>
              <a:gd name="connsiteX33" fmla="*/ 300074 w 1080207"/>
              <a:gd name="connsiteY33" fmla="*/ 166938 h 813639"/>
              <a:gd name="connsiteX34" fmla="*/ 301557 w 1080207"/>
              <a:gd name="connsiteY34" fmla="*/ 164566 h 813639"/>
              <a:gd name="connsiteX35" fmla="*/ 324092 w 1080207"/>
              <a:gd name="connsiteY35" fmla="*/ 159822 h 813639"/>
              <a:gd name="connsiteX36" fmla="*/ 326761 w 1080207"/>
              <a:gd name="connsiteY36" fmla="*/ 154485 h 813639"/>
              <a:gd name="connsiteX37" fmla="*/ 324092 w 1080207"/>
              <a:gd name="connsiteY37" fmla="*/ 145589 h 813639"/>
              <a:gd name="connsiteX38" fmla="*/ 321423 w 1080207"/>
              <a:gd name="connsiteY38" fmla="*/ 140252 h 813639"/>
              <a:gd name="connsiteX39" fmla="*/ 318458 w 1080207"/>
              <a:gd name="connsiteY39" fmla="*/ 138473 h 813639"/>
              <a:gd name="connsiteX40" fmla="*/ 311045 w 1080207"/>
              <a:gd name="connsiteY40" fmla="*/ 143514 h 813639"/>
              <a:gd name="connsiteX41" fmla="*/ 299778 w 1080207"/>
              <a:gd name="connsiteY41" fmla="*/ 155374 h 813639"/>
              <a:gd name="connsiteX42" fmla="*/ 294144 w 1080207"/>
              <a:gd name="connsiteY42" fmla="*/ 162787 h 813639"/>
              <a:gd name="connsiteX43" fmla="*/ 294144 w 1080207"/>
              <a:gd name="connsiteY43" fmla="*/ 165752 h 813639"/>
              <a:gd name="connsiteX44" fmla="*/ 297702 w 1080207"/>
              <a:gd name="connsiteY44" fmla="*/ 177910 h 813639"/>
              <a:gd name="connsiteX45" fmla="*/ 300964 w 1080207"/>
              <a:gd name="connsiteY45" fmla="*/ 182654 h 813639"/>
              <a:gd name="connsiteX46" fmla="*/ 305115 w 1080207"/>
              <a:gd name="connsiteY46" fmla="*/ 185026 h 813639"/>
              <a:gd name="connsiteX47" fmla="*/ 306004 w 1080207"/>
              <a:gd name="connsiteY47" fmla="*/ 190363 h 813639"/>
              <a:gd name="connsiteX48" fmla="*/ 302150 w 1080207"/>
              <a:gd name="connsiteY48" fmla="*/ 205189 h 813639"/>
              <a:gd name="connsiteX49" fmla="*/ 302150 w 1080207"/>
              <a:gd name="connsiteY49" fmla="*/ 210526 h 813639"/>
              <a:gd name="connsiteX50" fmla="*/ 304225 w 1080207"/>
              <a:gd name="connsiteY50" fmla="*/ 219422 h 813639"/>
              <a:gd name="connsiteX51" fmla="*/ 312231 w 1080207"/>
              <a:gd name="connsiteY51" fmla="*/ 224166 h 813639"/>
              <a:gd name="connsiteX52" fmla="*/ 315196 w 1080207"/>
              <a:gd name="connsiteY52" fmla="*/ 228910 h 813639"/>
              <a:gd name="connsiteX53" fmla="*/ 316383 w 1080207"/>
              <a:gd name="connsiteY53" fmla="*/ 236323 h 813639"/>
              <a:gd name="connsiteX54" fmla="*/ 319051 w 1080207"/>
              <a:gd name="connsiteY54" fmla="*/ 240178 h 813639"/>
              <a:gd name="connsiteX55" fmla="*/ 323202 w 1080207"/>
              <a:gd name="connsiteY55" fmla="*/ 240178 h 813639"/>
              <a:gd name="connsiteX56" fmla="*/ 326464 w 1080207"/>
              <a:gd name="connsiteY56" fmla="*/ 237509 h 813639"/>
              <a:gd name="connsiteX57" fmla="*/ 329133 w 1080207"/>
              <a:gd name="connsiteY57" fmla="*/ 228317 h 813639"/>
              <a:gd name="connsiteX58" fmla="*/ 316976 w 1080207"/>
              <a:gd name="connsiteY58" fmla="*/ 204299 h 813639"/>
              <a:gd name="connsiteX59" fmla="*/ 311045 w 1080207"/>
              <a:gd name="connsiteY59" fmla="*/ 214381 h 813639"/>
              <a:gd name="connsiteX60" fmla="*/ 312231 w 1080207"/>
              <a:gd name="connsiteY60" fmla="*/ 186212 h 813639"/>
              <a:gd name="connsiteX61" fmla="*/ 296219 w 1080207"/>
              <a:gd name="connsiteY61" fmla="*/ 122165 h 813639"/>
              <a:gd name="connsiteX62" fmla="*/ 298295 w 1080207"/>
              <a:gd name="connsiteY62" fmla="*/ 118310 h 813639"/>
              <a:gd name="connsiteX63" fmla="*/ 295033 w 1080207"/>
              <a:gd name="connsiteY63" fmla="*/ 106746 h 813639"/>
              <a:gd name="connsiteX64" fmla="*/ 297109 w 1080207"/>
              <a:gd name="connsiteY64" fmla="*/ 97257 h 813639"/>
              <a:gd name="connsiteX65" fmla="*/ 295033 w 1080207"/>
              <a:gd name="connsiteY65" fmla="*/ 96071 h 813639"/>
              <a:gd name="connsiteX66" fmla="*/ 290882 w 1080207"/>
              <a:gd name="connsiteY66" fmla="*/ 97257 h 813639"/>
              <a:gd name="connsiteX67" fmla="*/ 284952 w 1080207"/>
              <a:gd name="connsiteY67" fmla="*/ 107042 h 813639"/>
              <a:gd name="connsiteX68" fmla="*/ 284655 w 1080207"/>
              <a:gd name="connsiteY68" fmla="*/ 112973 h 813639"/>
              <a:gd name="connsiteX69" fmla="*/ 287324 w 1080207"/>
              <a:gd name="connsiteY69" fmla="*/ 118606 h 813639"/>
              <a:gd name="connsiteX70" fmla="*/ 293551 w 1080207"/>
              <a:gd name="connsiteY70" fmla="*/ 123351 h 813639"/>
              <a:gd name="connsiteX71" fmla="*/ 296219 w 1080207"/>
              <a:gd name="connsiteY71" fmla="*/ 122165 h 813639"/>
              <a:gd name="connsiteX72" fmla="*/ 275463 w 1080207"/>
              <a:gd name="connsiteY72" fmla="*/ 100815 h 813639"/>
              <a:gd name="connsiteX73" fmla="*/ 276353 w 1080207"/>
              <a:gd name="connsiteY73" fmla="*/ 93106 h 813639"/>
              <a:gd name="connsiteX74" fmla="*/ 269236 w 1080207"/>
              <a:gd name="connsiteY74" fmla="*/ 74722 h 813639"/>
              <a:gd name="connsiteX75" fmla="*/ 262713 w 1080207"/>
              <a:gd name="connsiteY75" fmla="*/ 74129 h 813639"/>
              <a:gd name="connsiteX76" fmla="*/ 260637 w 1080207"/>
              <a:gd name="connsiteY76" fmla="*/ 77687 h 813639"/>
              <a:gd name="connsiteX77" fmla="*/ 259155 w 1080207"/>
              <a:gd name="connsiteY77" fmla="*/ 90437 h 813639"/>
              <a:gd name="connsiteX78" fmla="*/ 259748 w 1080207"/>
              <a:gd name="connsiteY78" fmla="*/ 94589 h 813639"/>
              <a:gd name="connsiteX79" fmla="*/ 264492 w 1080207"/>
              <a:gd name="connsiteY79" fmla="*/ 100222 h 813639"/>
              <a:gd name="connsiteX80" fmla="*/ 277242 w 1080207"/>
              <a:gd name="connsiteY80" fmla="*/ 108525 h 813639"/>
              <a:gd name="connsiteX81" fmla="*/ 275463 w 1080207"/>
              <a:gd name="connsiteY81" fmla="*/ 100815 h 813639"/>
              <a:gd name="connsiteX82" fmla="*/ 315789 w 1080207"/>
              <a:gd name="connsiteY82" fmla="*/ 75612 h 813639"/>
              <a:gd name="connsiteX83" fmla="*/ 303039 w 1080207"/>
              <a:gd name="connsiteY83" fmla="*/ 63751 h 813639"/>
              <a:gd name="connsiteX84" fmla="*/ 300371 w 1080207"/>
              <a:gd name="connsiteY84" fmla="*/ 63751 h 813639"/>
              <a:gd name="connsiteX85" fmla="*/ 290882 w 1080207"/>
              <a:gd name="connsiteY85" fmla="*/ 66716 h 813639"/>
              <a:gd name="connsiteX86" fmla="*/ 285841 w 1080207"/>
              <a:gd name="connsiteY86" fmla="*/ 71164 h 813639"/>
              <a:gd name="connsiteX87" fmla="*/ 286434 w 1080207"/>
              <a:gd name="connsiteY87" fmla="*/ 76798 h 813639"/>
              <a:gd name="connsiteX88" fmla="*/ 296516 w 1080207"/>
              <a:gd name="connsiteY88" fmla="*/ 86879 h 813639"/>
              <a:gd name="connsiteX89" fmla="*/ 298295 w 1080207"/>
              <a:gd name="connsiteY89" fmla="*/ 83617 h 813639"/>
              <a:gd name="connsiteX90" fmla="*/ 299481 w 1080207"/>
              <a:gd name="connsiteY90" fmla="*/ 72646 h 813639"/>
              <a:gd name="connsiteX91" fmla="*/ 301853 w 1080207"/>
              <a:gd name="connsiteY91" fmla="*/ 74129 h 813639"/>
              <a:gd name="connsiteX92" fmla="*/ 305708 w 1080207"/>
              <a:gd name="connsiteY92" fmla="*/ 82431 h 813639"/>
              <a:gd name="connsiteX93" fmla="*/ 309563 w 1080207"/>
              <a:gd name="connsiteY93" fmla="*/ 83024 h 813639"/>
              <a:gd name="connsiteX94" fmla="*/ 316086 w 1080207"/>
              <a:gd name="connsiteY94" fmla="*/ 80356 h 813639"/>
              <a:gd name="connsiteX95" fmla="*/ 315789 w 1080207"/>
              <a:gd name="connsiteY95" fmla="*/ 75612 h 813639"/>
              <a:gd name="connsiteX96" fmla="*/ 300667 w 1080207"/>
              <a:gd name="connsiteY96" fmla="*/ 1483 h 813639"/>
              <a:gd name="connsiteX97" fmla="*/ 295923 w 1080207"/>
              <a:gd name="connsiteY97" fmla="*/ 0 h 813639"/>
              <a:gd name="connsiteX98" fmla="*/ 296516 w 1080207"/>
              <a:gd name="connsiteY98" fmla="*/ 2965 h 813639"/>
              <a:gd name="connsiteX99" fmla="*/ 297999 w 1080207"/>
              <a:gd name="connsiteY99" fmla="*/ 4151 h 813639"/>
              <a:gd name="connsiteX100" fmla="*/ 300667 w 1080207"/>
              <a:gd name="connsiteY100" fmla="*/ 1483 h 813639"/>
              <a:gd name="connsiteX101" fmla="*/ 1073388 w 1080207"/>
              <a:gd name="connsiteY101" fmla="*/ 236916 h 813639"/>
              <a:gd name="connsiteX102" fmla="*/ 1080208 w 1080207"/>
              <a:gd name="connsiteY102" fmla="*/ 204596 h 813639"/>
              <a:gd name="connsiteX103" fmla="*/ 1066568 w 1080207"/>
              <a:gd name="connsiteY103" fmla="*/ 201631 h 813639"/>
              <a:gd name="connsiteX104" fmla="*/ 1010823 w 1080207"/>
              <a:gd name="connsiteY104" fmla="*/ 189177 h 813639"/>
              <a:gd name="connsiteX105" fmla="*/ 955078 w 1080207"/>
              <a:gd name="connsiteY105" fmla="*/ 176427 h 813639"/>
              <a:gd name="connsiteX106" fmla="*/ 899333 w 1080207"/>
              <a:gd name="connsiteY106" fmla="*/ 163380 h 813639"/>
              <a:gd name="connsiteX107" fmla="*/ 843588 w 1080207"/>
              <a:gd name="connsiteY107" fmla="*/ 150037 h 813639"/>
              <a:gd name="connsiteX108" fmla="*/ 787843 w 1080207"/>
              <a:gd name="connsiteY108" fmla="*/ 136397 h 813639"/>
              <a:gd name="connsiteX109" fmla="*/ 732691 w 1080207"/>
              <a:gd name="connsiteY109" fmla="*/ 122165 h 813639"/>
              <a:gd name="connsiteX110" fmla="*/ 677242 w 1080207"/>
              <a:gd name="connsiteY110" fmla="*/ 107932 h 813639"/>
              <a:gd name="connsiteX111" fmla="*/ 622090 w 1080207"/>
              <a:gd name="connsiteY111" fmla="*/ 93106 h 813639"/>
              <a:gd name="connsiteX112" fmla="*/ 566938 w 1080207"/>
              <a:gd name="connsiteY112" fmla="*/ 78280 h 813639"/>
              <a:gd name="connsiteX113" fmla="*/ 511786 w 1080207"/>
              <a:gd name="connsiteY113" fmla="*/ 63158 h 813639"/>
              <a:gd name="connsiteX114" fmla="*/ 456931 w 1080207"/>
              <a:gd name="connsiteY114" fmla="*/ 47443 h 813639"/>
              <a:gd name="connsiteX115" fmla="*/ 402076 w 1080207"/>
              <a:gd name="connsiteY115" fmla="*/ 31727 h 813639"/>
              <a:gd name="connsiteX116" fmla="*/ 347220 w 1080207"/>
              <a:gd name="connsiteY116" fmla="*/ 15419 h 813639"/>
              <a:gd name="connsiteX117" fmla="*/ 334173 w 1080207"/>
              <a:gd name="connsiteY117" fmla="*/ 11564 h 813639"/>
              <a:gd name="connsiteX118" fmla="*/ 334173 w 1080207"/>
              <a:gd name="connsiteY118" fmla="*/ 41809 h 813639"/>
              <a:gd name="connsiteX119" fmla="*/ 335360 w 1080207"/>
              <a:gd name="connsiteY119" fmla="*/ 54855 h 813639"/>
              <a:gd name="connsiteX120" fmla="*/ 337732 w 1080207"/>
              <a:gd name="connsiteY120" fmla="*/ 62268 h 813639"/>
              <a:gd name="connsiteX121" fmla="*/ 344848 w 1080207"/>
              <a:gd name="connsiteY121" fmla="*/ 63751 h 813639"/>
              <a:gd name="connsiteX122" fmla="*/ 348110 w 1080207"/>
              <a:gd name="connsiteY122" fmla="*/ 61972 h 813639"/>
              <a:gd name="connsiteX123" fmla="*/ 350482 w 1080207"/>
              <a:gd name="connsiteY123" fmla="*/ 62861 h 813639"/>
              <a:gd name="connsiteX124" fmla="*/ 351668 w 1080207"/>
              <a:gd name="connsiteY124" fmla="*/ 66716 h 813639"/>
              <a:gd name="connsiteX125" fmla="*/ 350185 w 1080207"/>
              <a:gd name="connsiteY125" fmla="*/ 86583 h 813639"/>
              <a:gd name="connsiteX126" fmla="*/ 343365 w 1080207"/>
              <a:gd name="connsiteY126" fmla="*/ 109118 h 813639"/>
              <a:gd name="connsiteX127" fmla="*/ 343958 w 1080207"/>
              <a:gd name="connsiteY127" fmla="*/ 113269 h 813639"/>
              <a:gd name="connsiteX128" fmla="*/ 342772 w 1080207"/>
              <a:gd name="connsiteY128" fmla="*/ 119792 h 813639"/>
              <a:gd name="connsiteX129" fmla="*/ 335656 w 1080207"/>
              <a:gd name="connsiteY129" fmla="*/ 121572 h 813639"/>
              <a:gd name="connsiteX130" fmla="*/ 325278 w 1080207"/>
              <a:gd name="connsiteY130" fmla="*/ 116234 h 813639"/>
              <a:gd name="connsiteX131" fmla="*/ 321127 w 1080207"/>
              <a:gd name="connsiteY131" fmla="*/ 116531 h 813639"/>
              <a:gd name="connsiteX132" fmla="*/ 318162 w 1080207"/>
              <a:gd name="connsiteY132" fmla="*/ 120978 h 813639"/>
              <a:gd name="connsiteX133" fmla="*/ 317569 w 1080207"/>
              <a:gd name="connsiteY133" fmla="*/ 125130 h 813639"/>
              <a:gd name="connsiteX134" fmla="*/ 319941 w 1080207"/>
              <a:gd name="connsiteY134" fmla="*/ 128688 h 813639"/>
              <a:gd name="connsiteX135" fmla="*/ 326761 w 1080207"/>
              <a:gd name="connsiteY135" fmla="*/ 131653 h 813639"/>
              <a:gd name="connsiteX136" fmla="*/ 330912 w 1080207"/>
              <a:gd name="connsiteY136" fmla="*/ 136694 h 813639"/>
              <a:gd name="connsiteX137" fmla="*/ 335656 w 1080207"/>
              <a:gd name="connsiteY137" fmla="*/ 146182 h 813639"/>
              <a:gd name="connsiteX138" fmla="*/ 341290 w 1080207"/>
              <a:gd name="connsiteY138" fmla="*/ 165159 h 813639"/>
              <a:gd name="connsiteX139" fmla="*/ 340400 w 1080207"/>
              <a:gd name="connsiteY139" fmla="*/ 170497 h 813639"/>
              <a:gd name="connsiteX140" fmla="*/ 331505 w 1080207"/>
              <a:gd name="connsiteY140" fmla="*/ 170200 h 813639"/>
              <a:gd name="connsiteX141" fmla="*/ 322906 w 1080207"/>
              <a:gd name="connsiteY141" fmla="*/ 174055 h 813639"/>
              <a:gd name="connsiteX142" fmla="*/ 319941 w 1080207"/>
              <a:gd name="connsiteY142" fmla="*/ 179689 h 813639"/>
              <a:gd name="connsiteX143" fmla="*/ 319051 w 1080207"/>
              <a:gd name="connsiteY143" fmla="*/ 187991 h 813639"/>
              <a:gd name="connsiteX144" fmla="*/ 320237 w 1080207"/>
              <a:gd name="connsiteY144" fmla="*/ 194811 h 813639"/>
              <a:gd name="connsiteX145" fmla="*/ 330615 w 1080207"/>
              <a:gd name="connsiteY145" fmla="*/ 207858 h 813639"/>
              <a:gd name="connsiteX146" fmla="*/ 332098 w 1080207"/>
              <a:gd name="connsiteY146" fmla="*/ 206968 h 813639"/>
              <a:gd name="connsiteX147" fmla="*/ 332098 w 1080207"/>
              <a:gd name="connsiteY147" fmla="*/ 188288 h 813639"/>
              <a:gd name="connsiteX148" fmla="*/ 333877 w 1080207"/>
              <a:gd name="connsiteY148" fmla="*/ 187102 h 813639"/>
              <a:gd name="connsiteX149" fmla="*/ 336249 w 1080207"/>
              <a:gd name="connsiteY149" fmla="*/ 191549 h 813639"/>
              <a:gd name="connsiteX150" fmla="*/ 337732 w 1080207"/>
              <a:gd name="connsiteY150" fmla="*/ 203410 h 813639"/>
              <a:gd name="connsiteX151" fmla="*/ 340400 w 1080207"/>
              <a:gd name="connsiteY151" fmla="*/ 211416 h 813639"/>
              <a:gd name="connsiteX152" fmla="*/ 345441 w 1080207"/>
              <a:gd name="connsiteY152" fmla="*/ 221201 h 813639"/>
              <a:gd name="connsiteX153" fmla="*/ 346034 w 1080207"/>
              <a:gd name="connsiteY153" fmla="*/ 228021 h 813639"/>
              <a:gd name="connsiteX154" fmla="*/ 331505 w 1080207"/>
              <a:gd name="connsiteY154" fmla="*/ 240771 h 813639"/>
              <a:gd name="connsiteX155" fmla="*/ 327947 w 1080207"/>
              <a:gd name="connsiteY155" fmla="*/ 246998 h 813639"/>
              <a:gd name="connsiteX156" fmla="*/ 315196 w 1080207"/>
              <a:gd name="connsiteY156" fmla="*/ 260341 h 813639"/>
              <a:gd name="connsiteX157" fmla="*/ 311935 w 1080207"/>
              <a:gd name="connsiteY157" fmla="*/ 267457 h 813639"/>
              <a:gd name="connsiteX158" fmla="*/ 312528 w 1080207"/>
              <a:gd name="connsiteY158" fmla="*/ 274574 h 813639"/>
              <a:gd name="connsiteX159" fmla="*/ 310156 w 1080207"/>
              <a:gd name="connsiteY159" fmla="*/ 281690 h 813639"/>
              <a:gd name="connsiteX160" fmla="*/ 304818 w 1080207"/>
              <a:gd name="connsiteY160" fmla="*/ 288806 h 813639"/>
              <a:gd name="connsiteX161" fmla="*/ 302743 w 1080207"/>
              <a:gd name="connsiteY161" fmla="*/ 293551 h 813639"/>
              <a:gd name="connsiteX162" fmla="*/ 305411 w 1080207"/>
              <a:gd name="connsiteY162" fmla="*/ 299778 h 813639"/>
              <a:gd name="connsiteX163" fmla="*/ 305708 w 1080207"/>
              <a:gd name="connsiteY163" fmla="*/ 305115 h 813639"/>
              <a:gd name="connsiteX164" fmla="*/ 300371 w 1080207"/>
              <a:gd name="connsiteY164" fmla="*/ 319941 h 813639"/>
              <a:gd name="connsiteX165" fmla="*/ 295923 w 1080207"/>
              <a:gd name="connsiteY165" fmla="*/ 347517 h 813639"/>
              <a:gd name="connsiteX166" fmla="*/ 294144 w 1080207"/>
              <a:gd name="connsiteY166" fmla="*/ 352261 h 813639"/>
              <a:gd name="connsiteX167" fmla="*/ 281987 w 1080207"/>
              <a:gd name="connsiteY167" fmla="*/ 361749 h 813639"/>
              <a:gd name="connsiteX168" fmla="*/ 275167 w 1080207"/>
              <a:gd name="connsiteY168" fmla="*/ 363232 h 813639"/>
              <a:gd name="connsiteX169" fmla="*/ 268940 w 1080207"/>
              <a:gd name="connsiteY169" fmla="*/ 361749 h 813639"/>
              <a:gd name="connsiteX170" fmla="*/ 263603 w 1080207"/>
              <a:gd name="connsiteY170" fmla="*/ 364418 h 813639"/>
              <a:gd name="connsiteX171" fmla="*/ 249073 w 1080207"/>
              <a:gd name="connsiteY171" fmla="*/ 383692 h 813639"/>
              <a:gd name="connsiteX172" fmla="*/ 244626 w 1080207"/>
              <a:gd name="connsiteY172" fmla="*/ 387250 h 813639"/>
              <a:gd name="connsiteX173" fmla="*/ 232765 w 1080207"/>
              <a:gd name="connsiteY173" fmla="*/ 391104 h 813639"/>
              <a:gd name="connsiteX174" fmla="*/ 228910 w 1080207"/>
              <a:gd name="connsiteY174" fmla="*/ 389918 h 813639"/>
              <a:gd name="connsiteX175" fmla="*/ 220015 w 1080207"/>
              <a:gd name="connsiteY175" fmla="*/ 379837 h 813639"/>
              <a:gd name="connsiteX176" fmla="*/ 205485 w 1080207"/>
              <a:gd name="connsiteY176" fmla="*/ 378651 h 813639"/>
              <a:gd name="connsiteX177" fmla="*/ 190660 w 1080207"/>
              <a:gd name="connsiteY177" fmla="*/ 372721 h 813639"/>
              <a:gd name="connsiteX178" fmla="*/ 198073 w 1080207"/>
              <a:gd name="connsiteY178" fmla="*/ 367680 h 813639"/>
              <a:gd name="connsiteX179" fmla="*/ 206672 w 1080207"/>
              <a:gd name="connsiteY179" fmla="*/ 354633 h 813639"/>
              <a:gd name="connsiteX180" fmla="*/ 214084 w 1080207"/>
              <a:gd name="connsiteY180" fmla="*/ 347220 h 813639"/>
              <a:gd name="connsiteX181" fmla="*/ 228910 w 1080207"/>
              <a:gd name="connsiteY181" fmla="*/ 341586 h 813639"/>
              <a:gd name="connsiteX182" fmla="*/ 230689 w 1080207"/>
              <a:gd name="connsiteY182" fmla="*/ 343662 h 813639"/>
              <a:gd name="connsiteX183" fmla="*/ 228614 w 1080207"/>
              <a:gd name="connsiteY183" fmla="*/ 365308 h 813639"/>
              <a:gd name="connsiteX184" fmla="*/ 230096 w 1080207"/>
              <a:gd name="connsiteY184" fmla="*/ 367383 h 813639"/>
              <a:gd name="connsiteX185" fmla="*/ 241364 w 1080207"/>
              <a:gd name="connsiteY185" fmla="*/ 351964 h 813639"/>
              <a:gd name="connsiteX186" fmla="*/ 243736 w 1080207"/>
              <a:gd name="connsiteY186" fmla="*/ 350185 h 813639"/>
              <a:gd name="connsiteX187" fmla="*/ 249666 w 1080207"/>
              <a:gd name="connsiteY187" fmla="*/ 359674 h 813639"/>
              <a:gd name="connsiteX188" fmla="*/ 255004 w 1080207"/>
              <a:gd name="connsiteY188" fmla="*/ 362639 h 813639"/>
              <a:gd name="connsiteX189" fmla="*/ 259748 w 1080207"/>
              <a:gd name="connsiteY189" fmla="*/ 359970 h 813639"/>
              <a:gd name="connsiteX190" fmla="*/ 269533 w 1080207"/>
              <a:gd name="connsiteY190" fmla="*/ 338621 h 813639"/>
              <a:gd name="connsiteX191" fmla="*/ 272498 w 1080207"/>
              <a:gd name="connsiteY191" fmla="*/ 326761 h 813639"/>
              <a:gd name="connsiteX192" fmla="*/ 272498 w 1080207"/>
              <a:gd name="connsiteY192" fmla="*/ 312824 h 813639"/>
              <a:gd name="connsiteX193" fmla="*/ 265678 w 1080207"/>
              <a:gd name="connsiteY193" fmla="*/ 292661 h 813639"/>
              <a:gd name="connsiteX194" fmla="*/ 267457 w 1080207"/>
              <a:gd name="connsiteY194" fmla="*/ 292068 h 813639"/>
              <a:gd name="connsiteX195" fmla="*/ 271609 w 1080207"/>
              <a:gd name="connsiteY195" fmla="*/ 295330 h 813639"/>
              <a:gd name="connsiteX196" fmla="*/ 273981 w 1080207"/>
              <a:gd name="connsiteY196" fmla="*/ 294440 h 813639"/>
              <a:gd name="connsiteX197" fmla="*/ 276353 w 1080207"/>
              <a:gd name="connsiteY197" fmla="*/ 278428 h 813639"/>
              <a:gd name="connsiteX198" fmla="*/ 279022 w 1080207"/>
              <a:gd name="connsiteY198" fmla="*/ 274870 h 813639"/>
              <a:gd name="connsiteX199" fmla="*/ 295033 w 1080207"/>
              <a:gd name="connsiteY199" fmla="*/ 267457 h 813639"/>
              <a:gd name="connsiteX200" fmla="*/ 299481 w 1080207"/>
              <a:gd name="connsiteY200" fmla="*/ 258562 h 813639"/>
              <a:gd name="connsiteX201" fmla="*/ 302743 w 1080207"/>
              <a:gd name="connsiteY201" fmla="*/ 236916 h 813639"/>
              <a:gd name="connsiteX202" fmla="*/ 296219 w 1080207"/>
              <a:gd name="connsiteY202" fmla="*/ 233061 h 813639"/>
              <a:gd name="connsiteX203" fmla="*/ 294737 w 1080207"/>
              <a:gd name="connsiteY203" fmla="*/ 235137 h 813639"/>
              <a:gd name="connsiteX204" fmla="*/ 291772 w 1080207"/>
              <a:gd name="connsiteY204" fmla="*/ 247294 h 813639"/>
              <a:gd name="connsiteX205" fmla="*/ 287917 w 1080207"/>
              <a:gd name="connsiteY205" fmla="*/ 250556 h 813639"/>
              <a:gd name="connsiteX206" fmla="*/ 269236 w 1080207"/>
              <a:gd name="connsiteY206" fmla="*/ 260934 h 813639"/>
              <a:gd name="connsiteX207" fmla="*/ 260341 w 1080207"/>
              <a:gd name="connsiteY207" fmla="*/ 271609 h 813639"/>
              <a:gd name="connsiteX208" fmla="*/ 250259 w 1080207"/>
              <a:gd name="connsiteY208" fmla="*/ 277835 h 813639"/>
              <a:gd name="connsiteX209" fmla="*/ 234248 w 1080207"/>
              <a:gd name="connsiteY209" fmla="*/ 284062 h 813639"/>
              <a:gd name="connsiteX210" fmla="*/ 222683 w 1080207"/>
              <a:gd name="connsiteY210" fmla="*/ 289400 h 813639"/>
              <a:gd name="connsiteX211" fmla="*/ 209044 w 1080207"/>
              <a:gd name="connsiteY211" fmla="*/ 302743 h 813639"/>
              <a:gd name="connsiteX212" fmla="*/ 206079 w 1080207"/>
              <a:gd name="connsiteY212" fmla="*/ 307487 h 813639"/>
              <a:gd name="connsiteX213" fmla="*/ 201927 w 1080207"/>
              <a:gd name="connsiteY213" fmla="*/ 318162 h 813639"/>
              <a:gd name="connsiteX214" fmla="*/ 208451 w 1080207"/>
              <a:gd name="connsiteY214" fmla="*/ 319644 h 813639"/>
              <a:gd name="connsiteX215" fmla="*/ 222980 w 1080207"/>
              <a:gd name="connsiteY215" fmla="*/ 320237 h 813639"/>
              <a:gd name="connsiteX216" fmla="*/ 221497 w 1080207"/>
              <a:gd name="connsiteY216" fmla="*/ 322016 h 813639"/>
              <a:gd name="connsiteX217" fmla="*/ 204300 w 1080207"/>
              <a:gd name="connsiteY217" fmla="*/ 327057 h 813639"/>
              <a:gd name="connsiteX218" fmla="*/ 193921 w 1080207"/>
              <a:gd name="connsiteY218" fmla="*/ 326464 h 813639"/>
              <a:gd name="connsiteX219" fmla="*/ 190067 w 1080207"/>
              <a:gd name="connsiteY219" fmla="*/ 323795 h 813639"/>
              <a:gd name="connsiteX220" fmla="*/ 191549 w 1080207"/>
              <a:gd name="connsiteY220" fmla="*/ 317569 h 813639"/>
              <a:gd name="connsiteX221" fmla="*/ 195701 w 1080207"/>
              <a:gd name="connsiteY221" fmla="*/ 307487 h 813639"/>
              <a:gd name="connsiteX222" fmla="*/ 213195 w 1080207"/>
              <a:gd name="connsiteY222" fmla="*/ 287917 h 813639"/>
              <a:gd name="connsiteX223" fmla="*/ 257672 w 1080207"/>
              <a:gd name="connsiteY223" fmla="*/ 248777 h 813639"/>
              <a:gd name="connsiteX224" fmla="*/ 259155 w 1080207"/>
              <a:gd name="connsiteY224" fmla="*/ 251446 h 813639"/>
              <a:gd name="connsiteX225" fmla="*/ 256783 w 1080207"/>
              <a:gd name="connsiteY225" fmla="*/ 261231 h 813639"/>
              <a:gd name="connsiteX226" fmla="*/ 260044 w 1080207"/>
              <a:gd name="connsiteY226" fmla="*/ 261527 h 813639"/>
              <a:gd name="connsiteX227" fmla="*/ 284359 w 1080207"/>
              <a:gd name="connsiteY227" fmla="*/ 237806 h 813639"/>
              <a:gd name="connsiteX228" fmla="*/ 284359 w 1080207"/>
              <a:gd name="connsiteY228" fmla="*/ 226835 h 813639"/>
              <a:gd name="connsiteX229" fmla="*/ 281394 w 1080207"/>
              <a:gd name="connsiteY229" fmla="*/ 208154 h 813639"/>
              <a:gd name="connsiteX230" fmla="*/ 281394 w 1080207"/>
              <a:gd name="connsiteY230" fmla="*/ 194514 h 813639"/>
              <a:gd name="connsiteX231" fmla="*/ 284359 w 1080207"/>
              <a:gd name="connsiteY231" fmla="*/ 185915 h 813639"/>
              <a:gd name="connsiteX232" fmla="*/ 283766 w 1080207"/>
              <a:gd name="connsiteY232" fmla="*/ 182061 h 813639"/>
              <a:gd name="connsiteX233" fmla="*/ 270126 w 1080207"/>
              <a:gd name="connsiteY233" fmla="*/ 188288 h 813639"/>
              <a:gd name="connsiteX234" fmla="*/ 263306 w 1080207"/>
              <a:gd name="connsiteY234" fmla="*/ 189177 h 813639"/>
              <a:gd name="connsiteX235" fmla="*/ 254707 w 1080207"/>
              <a:gd name="connsiteY235" fmla="*/ 187398 h 813639"/>
              <a:gd name="connsiteX236" fmla="*/ 248777 w 1080207"/>
              <a:gd name="connsiteY236" fmla="*/ 183543 h 813639"/>
              <a:gd name="connsiteX237" fmla="*/ 239881 w 1080207"/>
              <a:gd name="connsiteY237" fmla="*/ 165752 h 813639"/>
              <a:gd name="connsiteX238" fmla="*/ 235137 w 1080207"/>
              <a:gd name="connsiteY238" fmla="*/ 163677 h 813639"/>
              <a:gd name="connsiteX239" fmla="*/ 221794 w 1080207"/>
              <a:gd name="connsiteY239" fmla="*/ 166345 h 813639"/>
              <a:gd name="connsiteX240" fmla="*/ 215864 w 1080207"/>
              <a:gd name="connsiteY240" fmla="*/ 165456 h 813639"/>
              <a:gd name="connsiteX241" fmla="*/ 130467 w 1080207"/>
              <a:gd name="connsiteY241" fmla="*/ 128391 h 813639"/>
              <a:gd name="connsiteX242" fmla="*/ 116531 w 1080207"/>
              <a:gd name="connsiteY242" fmla="*/ 117124 h 813639"/>
              <a:gd name="connsiteX243" fmla="*/ 109118 w 1080207"/>
              <a:gd name="connsiteY243" fmla="*/ 105560 h 813639"/>
              <a:gd name="connsiteX244" fmla="*/ 80059 w 1080207"/>
              <a:gd name="connsiteY244" fmla="*/ 83321 h 813639"/>
              <a:gd name="connsiteX245" fmla="*/ 58710 w 1080207"/>
              <a:gd name="connsiteY245" fmla="*/ 60193 h 813639"/>
              <a:gd name="connsiteX246" fmla="*/ 49222 w 1080207"/>
              <a:gd name="connsiteY246" fmla="*/ 56042 h 813639"/>
              <a:gd name="connsiteX247" fmla="*/ 46850 w 1080207"/>
              <a:gd name="connsiteY247" fmla="*/ 75908 h 813639"/>
              <a:gd name="connsiteX248" fmla="*/ 35285 w 1080207"/>
              <a:gd name="connsiteY248" fmla="*/ 101705 h 813639"/>
              <a:gd name="connsiteX249" fmla="*/ 28762 w 1080207"/>
              <a:gd name="connsiteY249" fmla="*/ 138473 h 813639"/>
              <a:gd name="connsiteX250" fmla="*/ 29652 w 1080207"/>
              <a:gd name="connsiteY250" fmla="*/ 154188 h 813639"/>
              <a:gd name="connsiteX251" fmla="*/ 42995 w 1080207"/>
              <a:gd name="connsiteY251" fmla="*/ 184729 h 813639"/>
              <a:gd name="connsiteX252" fmla="*/ 45960 w 1080207"/>
              <a:gd name="connsiteY252" fmla="*/ 213195 h 813639"/>
              <a:gd name="connsiteX253" fmla="*/ 38547 w 1080207"/>
              <a:gd name="connsiteY253" fmla="*/ 266271 h 813639"/>
              <a:gd name="connsiteX254" fmla="*/ 40623 w 1080207"/>
              <a:gd name="connsiteY254" fmla="*/ 309859 h 813639"/>
              <a:gd name="connsiteX255" fmla="*/ 36768 w 1080207"/>
              <a:gd name="connsiteY255" fmla="*/ 335360 h 813639"/>
              <a:gd name="connsiteX256" fmla="*/ 33210 w 1080207"/>
              <a:gd name="connsiteY256" fmla="*/ 349889 h 813639"/>
              <a:gd name="connsiteX257" fmla="*/ 32617 w 1080207"/>
              <a:gd name="connsiteY257" fmla="*/ 362935 h 813639"/>
              <a:gd name="connsiteX258" fmla="*/ 38547 w 1080207"/>
              <a:gd name="connsiteY258" fmla="*/ 354930 h 813639"/>
              <a:gd name="connsiteX259" fmla="*/ 41512 w 1080207"/>
              <a:gd name="connsiteY259" fmla="*/ 348110 h 813639"/>
              <a:gd name="connsiteX260" fmla="*/ 50408 w 1080207"/>
              <a:gd name="connsiteY260" fmla="*/ 352261 h 813639"/>
              <a:gd name="connsiteX261" fmla="*/ 55152 w 1080207"/>
              <a:gd name="connsiteY261" fmla="*/ 363529 h 813639"/>
              <a:gd name="connsiteX262" fmla="*/ 72943 w 1080207"/>
              <a:gd name="connsiteY262" fmla="*/ 373610 h 813639"/>
              <a:gd name="connsiteX263" fmla="*/ 30838 w 1080207"/>
              <a:gd name="connsiteY263" fmla="*/ 382506 h 813639"/>
              <a:gd name="connsiteX264" fmla="*/ 28762 w 1080207"/>
              <a:gd name="connsiteY264" fmla="*/ 407709 h 813639"/>
              <a:gd name="connsiteX265" fmla="*/ 41809 w 1080207"/>
              <a:gd name="connsiteY265" fmla="*/ 419570 h 813639"/>
              <a:gd name="connsiteX266" fmla="*/ 48036 w 1080207"/>
              <a:gd name="connsiteY266" fmla="*/ 432024 h 813639"/>
              <a:gd name="connsiteX267" fmla="*/ 37064 w 1080207"/>
              <a:gd name="connsiteY267" fmla="*/ 456338 h 813639"/>
              <a:gd name="connsiteX268" fmla="*/ 26390 w 1080207"/>
              <a:gd name="connsiteY268" fmla="*/ 475018 h 813639"/>
              <a:gd name="connsiteX269" fmla="*/ 22535 w 1080207"/>
              <a:gd name="connsiteY269" fmla="*/ 454262 h 813639"/>
              <a:gd name="connsiteX270" fmla="*/ 24018 w 1080207"/>
              <a:gd name="connsiteY270" fmla="*/ 436471 h 813639"/>
              <a:gd name="connsiteX271" fmla="*/ 16012 w 1080207"/>
              <a:gd name="connsiteY271" fmla="*/ 459007 h 813639"/>
              <a:gd name="connsiteX272" fmla="*/ 9489 w 1080207"/>
              <a:gd name="connsiteY272" fmla="*/ 482431 h 813639"/>
              <a:gd name="connsiteX273" fmla="*/ 0 w 1080207"/>
              <a:gd name="connsiteY273" fmla="*/ 499926 h 813639"/>
              <a:gd name="connsiteX274" fmla="*/ 16308 w 1080207"/>
              <a:gd name="connsiteY274" fmla="*/ 500222 h 813639"/>
              <a:gd name="connsiteX275" fmla="*/ 22832 w 1080207"/>
              <a:gd name="connsiteY275" fmla="*/ 509414 h 813639"/>
              <a:gd name="connsiteX276" fmla="*/ 52780 w 1080207"/>
              <a:gd name="connsiteY276" fmla="*/ 511490 h 813639"/>
              <a:gd name="connsiteX277" fmla="*/ 56041 w 1080207"/>
              <a:gd name="connsiteY277" fmla="*/ 519496 h 813639"/>
              <a:gd name="connsiteX278" fmla="*/ 81245 w 1080207"/>
              <a:gd name="connsiteY278" fmla="*/ 526612 h 813639"/>
              <a:gd name="connsiteX279" fmla="*/ 86286 w 1080207"/>
              <a:gd name="connsiteY279" fmla="*/ 539066 h 813639"/>
              <a:gd name="connsiteX280" fmla="*/ 97554 w 1080207"/>
              <a:gd name="connsiteY280" fmla="*/ 553299 h 813639"/>
              <a:gd name="connsiteX281" fmla="*/ 103781 w 1080207"/>
              <a:gd name="connsiteY281" fmla="*/ 555967 h 813639"/>
              <a:gd name="connsiteX282" fmla="*/ 107042 w 1080207"/>
              <a:gd name="connsiteY282" fmla="*/ 559822 h 813639"/>
              <a:gd name="connsiteX283" fmla="*/ 122165 w 1080207"/>
              <a:gd name="connsiteY283" fmla="*/ 558932 h 813639"/>
              <a:gd name="connsiteX284" fmla="*/ 131653 w 1080207"/>
              <a:gd name="connsiteY284" fmla="*/ 566049 h 813639"/>
              <a:gd name="connsiteX285" fmla="*/ 142624 w 1080207"/>
              <a:gd name="connsiteY285" fmla="*/ 579096 h 813639"/>
              <a:gd name="connsiteX286" fmla="*/ 147961 w 1080207"/>
              <a:gd name="connsiteY286" fmla="*/ 610526 h 813639"/>
              <a:gd name="connsiteX287" fmla="*/ 147961 w 1080207"/>
              <a:gd name="connsiteY287" fmla="*/ 660044 h 813639"/>
              <a:gd name="connsiteX288" fmla="*/ 146182 w 1080207"/>
              <a:gd name="connsiteY288" fmla="*/ 676056 h 813639"/>
              <a:gd name="connsiteX289" fmla="*/ 153892 w 1080207"/>
              <a:gd name="connsiteY289" fmla="*/ 688213 h 813639"/>
              <a:gd name="connsiteX290" fmla="*/ 166049 w 1080207"/>
              <a:gd name="connsiteY290" fmla="*/ 692365 h 813639"/>
              <a:gd name="connsiteX291" fmla="*/ 213195 w 1080207"/>
              <a:gd name="connsiteY291" fmla="*/ 713417 h 813639"/>
              <a:gd name="connsiteX292" fmla="*/ 220608 w 1080207"/>
              <a:gd name="connsiteY292" fmla="*/ 714900 h 813639"/>
              <a:gd name="connsiteX293" fmla="*/ 230096 w 1080207"/>
              <a:gd name="connsiteY293" fmla="*/ 715493 h 813639"/>
              <a:gd name="connsiteX294" fmla="*/ 263010 w 1080207"/>
              <a:gd name="connsiteY294" fmla="*/ 706004 h 813639"/>
              <a:gd name="connsiteX295" fmla="*/ 294737 w 1080207"/>
              <a:gd name="connsiteY295" fmla="*/ 708673 h 813639"/>
              <a:gd name="connsiteX296" fmla="*/ 330319 w 1080207"/>
              <a:gd name="connsiteY296" fmla="*/ 719941 h 813639"/>
              <a:gd name="connsiteX297" fmla="*/ 351075 w 1080207"/>
              <a:gd name="connsiteY297" fmla="*/ 730912 h 813639"/>
              <a:gd name="connsiteX298" fmla="*/ 356709 w 1080207"/>
              <a:gd name="connsiteY298" fmla="*/ 741883 h 813639"/>
              <a:gd name="connsiteX299" fmla="*/ 375686 w 1080207"/>
              <a:gd name="connsiteY299" fmla="*/ 748110 h 813639"/>
              <a:gd name="connsiteX300" fmla="*/ 424018 w 1080207"/>
              <a:gd name="connsiteY300" fmla="*/ 750185 h 813639"/>
              <a:gd name="connsiteX301" fmla="*/ 476205 w 1080207"/>
              <a:gd name="connsiteY301" fmla="*/ 756412 h 813639"/>
              <a:gd name="connsiteX302" fmla="*/ 504967 w 1080207"/>
              <a:gd name="connsiteY302" fmla="*/ 755819 h 813639"/>
              <a:gd name="connsiteX303" fmla="*/ 539363 w 1080207"/>
              <a:gd name="connsiteY303" fmla="*/ 748406 h 813639"/>
              <a:gd name="connsiteX304" fmla="*/ 613788 w 1080207"/>
              <a:gd name="connsiteY304" fmla="*/ 746627 h 813639"/>
              <a:gd name="connsiteX305" fmla="*/ 648480 w 1080207"/>
              <a:gd name="connsiteY305" fmla="*/ 752557 h 813639"/>
              <a:gd name="connsiteX306" fmla="*/ 667754 w 1080207"/>
              <a:gd name="connsiteY306" fmla="*/ 749592 h 813639"/>
              <a:gd name="connsiteX307" fmla="*/ 672795 w 1080207"/>
              <a:gd name="connsiteY307" fmla="*/ 746924 h 813639"/>
              <a:gd name="connsiteX308" fmla="*/ 675167 w 1080207"/>
              <a:gd name="connsiteY308" fmla="*/ 747517 h 813639"/>
              <a:gd name="connsiteX309" fmla="*/ 711638 w 1080207"/>
              <a:gd name="connsiteY309" fmla="*/ 756412 h 813639"/>
              <a:gd name="connsiteX310" fmla="*/ 748406 w 1080207"/>
              <a:gd name="connsiteY310" fmla="*/ 765011 h 813639"/>
              <a:gd name="connsiteX311" fmla="*/ 785174 w 1080207"/>
              <a:gd name="connsiteY311" fmla="*/ 773610 h 813639"/>
              <a:gd name="connsiteX312" fmla="*/ 821942 w 1080207"/>
              <a:gd name="connsiteY312" fmla="*/ 781912 h 813639"/>
              <a:gd name="connsiteX313" fmla="*/ 858710 w 1080207"/>
              <a:gd name="connsiteY313" fmla="*/ 790215 h 813639"/>
              <a:gd name="connsiteX314" fmla="*/ 895478 w 1080207"/>
              <a:gd name="connsiteY314" fmla="*/ 798221 h 813639"/>
              <a:gd name="connsiteX315" fmla="*/ 932543 w 1080207"/>
              <a:gd name="connsiteY315" fmla="*/ 806227 h 813639"/>
              <a:gd name="connsiteX316" fmla="*/ 966938 w 1080207"/>
              <a:gd name="connsiteY316" fmla="*/ 813640 h 813639"/>
              <a:gd name="connsiteX317" fmla="*/ 964566 w 1080207"/>
              <a:gd name="connsiteY317" fmla="*/ 801779 h 813639"/>
              <a:gd name="connsiteX318" fmla="*/ 965159 w 1080207"/>
              <a:gd name="connsiteY318" fmla="*/ 787250 h 813639"/>
              <a:gd name="connsiteX319" fmla="*/ 970497 w 1080207"/>
              <a:gd name="connsiteY319" fmla="*/ 780133 h 813639"/>
              <a:gd name="connsiteX320" fmla="*/ 970497 w 1080207"/>
              <a:gd name="connsiteY320" fmla="*/ 765604 h 813639"/>
              <a:gd name="connsiteX321" fmla="*/ 965456 w 1080207"/>
              <a:gd name="connsiteY321" fmla="*/ 743958 h 813639"/>
              <a:gd name="connsiteX322" fmla="*/ 964270 w 1080207"/>
              <a:gd name="connsiteY322" fmla="*/ 729429 h 813639"/>
              <a:gd name="connsiteX323" fmla="*/ 966345 w 1080207"/>
              <a:gd name="connsiteY323" fmla="*/ 724981 h 813639"/>
              <a:gd name="connsiteX324" fmla="*/ 967828 w 1080207"/>
              <a:gd name="connsiteY324" fmla="*/ 723202 h 813639"/>
              <a:gd name="connsiteX325" fmla="*/ 995700 w 1080207"/>
              <a:gd name="connsiteY325" fmla="*/ 593328 h 813639"/>
              <a:gd name="connsiteX326" fmla="*/ 1002817 w 1080207"/>
              <a:gd name="connsiteY326" fmla="*/ 561008 h 813639"/>
              <a:gd name="connsiteX327" fmla="*/ 1009933 w 1080207"/>
              <a:gd name="connsiteY327" fmla="*/ 528688 h 813639"/>
              <a:gd name="connsiteX328" fmla="*/ 1017050 w 1080207"/>
              <a:gd name="connsiteY328" fmla="*/ 496368 h 813639"/>
              <a:gd name="connsiteX329" fmla="*/ 1024166 w 1080207"/>
              <a:gd name="connsiteY329" fmla="*/ 464047 h 813639"/>
              <a:gd name="connsiteX330" fmla="*/ 1052335 w 1080207"/>
              <a:gd name="connsiteY330" fmla="*/ 334173 h 813639"/>
              <a:gd name="connsiteX331" fmla="*/ 1059451 w 1080207"/>
              <a:gd name="connsiteY331" fmla="*/ 301853 h 813639"/>
              <a:gd name="connsiteX332" fmla="*/ 1066568 w 1080207"/>
              <a:gd name="connsiteY332" fmla="*/ 269533 h 813639"/>
              <a:gd name="connsiteX333" fmla="*/ 1073388 w 1080207"/>
              <a:gd name="connsiteY333" fmla="*/ 236916 h 81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1080207" h="813639">
                <a:moveTo>
                  <a:pt x="218829" y="365011"/>
                </a:moveTo>
                <a:lnTo>
                  <a:pt x="220015" y="362935"/>
                </a:lnTo>
                <a:lnTo>
                  <a:pt x="218532" y="349889"/>
                </a:lnTo>
                <a:lnTo>
                  <a:pt x="213788" y="352854"/>
                </a:lnTo>
                <a:lnTo>
                  <a:pt x="212602" y="358488"/>
                </a:lnTo>
                <a:lnTo>
                  <a:pt x="214381" y="367680"/>
                </a:lnTo>
                <a:lnTo>
                  <a:pt x="216160" y="368569"/>
                </a:lnTo>
                <a:lnTo>
                  <a:pt x="218829" y="365011"/>
                </a:lnTo>
                <a:close/>
                <a:moveTo>
                  <a:pt x="290882" y="345145"/>
                </a:moveTo>
                <a:lnTo>
                  <a:pt x="287324" y="332987"/>
                </a:lnTo>
                <a:lnTo>
                  <a:pt x="286434" y="323202"/>
                </a:lnTo>
                <a:lnTo>
                  <a:pt x="284062" y="322906"/>
                </a:lnTo>
                <a:lnTo>
                  <a:pt x="277539" y="335360"/>
                </a:lnTo>
                <a:lnTo>
                  <a:pt x="273388" y="347813"/>
                </a:lnTo>
                <a:lnTo>
                  <a:pt x="280801" y="343069"/>
                </a:lnTo>
                <a:lnTo>
                  <a:pt x="281987" y="344255"/>
                </a:lnTo>
                <a:lnTo>
                  <a:pt x="280504" y="349592"/>
                </a:lnTo>
                <a:lnTo>
                  <a:pt x="282876" y="351075"/>
                </a:lnTo>
                <a:lnTo>
                  <a:pt x="289103" y="348999"/>
                </a:lnTo>
                <a:lnTo>
                  <a:pt x="290882" y="345145"/>
                </a:lnTo>
                <a:close/>
                <a:moveTo>
                  <a:pt x="288807" y="301260"/>
                </a:moveTo>
                <a:lnTo>
                  <a:pt x="292661" y="283173"/>
                </a:lnTo>
                <a:lnTo>
                  <a:pt x="291772" y="281097"/>
                </a:lnTo>
                <a:lnTo>
                  <a:pt x="288213" y="277242"/>
                </a:lnTo>
                <a:lnTo>
                  <a:pt x="286434" y="278132"/>
                </a:lnTo>
                <a:lnTo>
                  <a:pt x="282876" y="283766"/>
                </a:lnTo>
                <a:lnTo>
                  <a:pt x="279911" y="293254"/>
                </a:lnTo>
                <a:lnTo>
                  <a:pt x="281097" y="298295"/>
                </a:lnTo>
                <a:lnTo>
                  <a:pt x="287027" y="305115"/>
                </a:lnTo>
                <a:lnTo>
                  <a:pt x="288807" y="301260"/>
                </a:lnTo>
                <a:close/>
                <a:moveTo>
                  <a:pt x="312231" y="186212"/>
                </a:moveTo>
                <a:lnTo>
                  <a:pt x="311638" y="176723"/>
                </a:lnTo>
                <a:lnTo>
                  <a:pt x="308673" y="172869"/>
                </a:lnTo>
                <a:lnTo>
                  <a:pt x="300074" y="166938"/>
                </a:lnTo>
                <a:lnTo>
                  <a:pt x="301557" y="164566"/>
                </a:lnTo>
                <a:lnTo>
                  <a:pt x="324092" y="159822"/>
                </a:lnTo>
                <a:lnTo>
                  <a:pt x="326761" y="154485"/>
                </a:lnTo>
                <a:lnTo>
                  <a:pt x="324092" y="145589"/>
                </a:lnTo>
                <a:lnTo>
                  <a:pt x="321423" y="140252"/>
                </a:lnTo>
                <a:lnTo>
                  <a:pt x="318458" y="138473"/>
                </a:lnTo>
                <a:lnTo>
                  <a:pt x="311045" y="143514"/>
                </a:lnTo>
                <a:lnTo>
                  <a:pt x="299778" y="155374"/>
                </a:lnTo>
                <a:lnTo>
                  <a:pt x="294144" y="162787"/>
                </a:lnTo>
                <a:lnTo>
                  <a:pt x="294144" y="165752"/>
                </a:lnTo>
                <a:lnTo>
                  <a:pt x="297702" y="177910"/>
                </a:lnTo>
                <a:lnTo>
                  <a:pt x="300964" y="182654"/>
                </a:lnTo>
                <a:lnTo>
                  <a:pt x="305115" y="185026"/>
                </a:lnTo>
                <a:lnTo>
                  <a:pt x="306004" y="190363"/>
                </a:lnTo>
                <a:lnTo>
                  <a:pt x="302150" y="205189"/>
                </a:lnTo>
                <a:lnTo>
                  <a:pt x="302150" y="210526"/>
                </a:lnTo>
                <a:lnTo>
                  <a:pt x="304225" y="219422"/>
                </a:lnTo>
                <a:lnTo>
                  <a:pt x="312231" y="224166"/>
                </a:lnTo>
                <a:lnTo>
                  <a:pt x="315196" y="228910"/>
                </a:lnTo>
                <a:lnTo>
                  <a:pt x="316383" y="236323"/>
                </a:lnTo>
                <a:lnTo>
                  <a:pt x="319051" y="240178"/>
                </a:lnTo>
                <a:lnTo>
                  <a:pt x="323202" y="240178"/>
                </a:lnTo>
                <a:lnTo>
                  <a:pt x="326464" y="237509"/>
                </a:lnTo>
                <a:lnTo>
                  <a:pt x="329133" y="228317"/>
                </a:lnTo>
                <a:lnTo>
                  <a:pt x="316976" y="204299"/>
                </a:lnTo>
                <a:lnTo>
                  <a:pt x="311045" y="214381"/>
                </a:lnTo>
                <a:lnTo>
                  <a:pt x="312231" y="186212"/>
                </a:lnTo>
                <a:close/>
                <a:moveTo>
                  <a:pt x="296219" y="122165"/>
                </a:moveTo>
                <a:lnTo>
                  <a:pt x="298295" y="118310"/>
                </a:lnTo>
                <a:lnTo>
                  <a:pt x="295033" y="106746"/>
                </a:lnTo>
                <a:lnTo>
                  <a:pt x="297109" y="97257"/>
                </a:lnTo>
                <a:lnTo>
                  <a:pt x="295033" y="96071"/>
                </a:lnTo>
                <a:lnTo>
                  <a:pt x="290882" y="97257"/>
                </a:lnTo>
                <a:lnTo>
                  <a:pt x="284952" y="107042"/>
                </a:lnTo>
                <a:lnTo>
                  <a:pt x="284655" y="112973"/>
                </a:lnTo>
                <a:lnTo>
                  <a:pt x="287324" y="118606"/>
                </a:lnTo>
                <a:lnTo>
                  <a:pt x="293551" y="123351"/>
                </a:lnTo>
                <a:lnTo>
                  <a:pt x="296219" y="122165"/>
                </a:lnTo>
                <a:close/>
                <a:moveTo>
                  <a:pt x="275463" y="100815"/>
                </a:moveTo>
                <a:lnTo>
                  <a:pt x="276353" y="93106"/>
                </a:lnTo>
                <a:lnTo>
                  <a:pt x="269236" y="74722"/>
                </a:lnTo>
                <a:lnTo>
                  <a:pt x="262713" y="74129"/>
                </a:lnTo>
                <a:lnTo>
                  <a:pt x="260637" y="77687"/>
                </a:lnTo>
                <a:lnTo>
                  <a:pt x="259155" y="90437"/>
                </a:lnTo>
                <a:lnTo>
                  <a:pt x="259748" y="94589"/>
                </a:lnTo>
                <a:lnTo>
                  <a:pt x="264492" y="100222"/>
                </a:lnTo>
                <a:lnTo>
                  <a:pt x="277242" y="108525"/>
                </a:lnTo>
                <a:lnTo>
                  <a:pt x="275463" y="100815"/>
                </a:lnTo>
                <a:close/>
                <a:moveTo>
                  <a:pt x="315789" y="75612"/>
                </a:moveTo>
                <a:lnTo>
                  <a:pt x="303039" y="63751"/>
                </a:lnTo>
                <a:lnTo>
                  <a:pt x="300371" y="63751"/>
                </a:lnTo>
                <a:lnTo>
                  <a:pt x="290882" y="66716"/>
                </a:lnTo>
                <a:lnTo>
                  <a:pt x="285841" y="71164"/>
                </a:lnTo>
                <a:lnTo>
                  <a:pt x="286434" y="76798"/>
                </a:lnTo>
                <a:lnTo>
                  <a:pt x="296516" y="86879"/>
                </a:lnTo>
                <a:lnTo>
                  <a:pt x="298295" y="83617"/>
                </a:lnTo>
                <a:lnTo>
                  <a:pt x="299481" y="72646"/>
                </a:lnTo>
                <a:lnTo>
                  <a:pt x="301853" y="74129"/>
                </a:lnTo>
                <a:lnTo>
                  <a:pt x="305708" y="82431"/>
                </a:lnTo>
                <a:lnTo>
                  <a:pt x="309563" y="83024"/>
                </a:lnTo>
                <a:lnTo>
                  <a:pt x="316086" y="80356"/>
                </a:lnTo>
                <a:lnTo>
                  <a:pt x="315789" y="75612"/>
                </a:lnTo>
                <a:close/>
                <a:moveTo>
                  <a:pt x="300667" y="1483"/>
                </a:moveTo>
                <a:lnTo>
                  <a:pt x="295923" y="0"/>
                </a:lnTo>
                <a:lnTo>
                  <a:pt x="296516" y="2965"/>
                </a:lnTo>
                <a:lnTo>
                  <a:pt x="297999" y="4151"/>
                </a:lnTo>
                <a:lnTo>
                  <a:pt x="300667" y="1483"/>
                </a:lnTo>
                <a:close/>
                <a:moveTo>
                  <a:pt x="1073388" y="236916"/>
                </a:moveTo>
                <a:lnTo>
                  <a:pt x="1080208" y="204596"/>
                </a:lnTo>
                <a:lnTo>
                  <a:pt x="1066568" y="201631"/>
                </a:lnTo>
                <a:lnTo>
                  <a:pt x="1010823" y="189177"/>
                </a:lnTo>
                <a:lnTo>
                  <a:pt x="955078" y="176427"/>
                </a:lnTo>
                <a:lnTo>
                  <a:pt x="899333" y="163380"/>
                </a:lnTo>
                <a:lnTo>
                  <a:pt x="843588" y="150037"/>
                </a:lnTo>
                <a:lnTo>
                  <a:pt x="787843" y="136397"/>
                </a:lnTo>
                <a:lnTo>
                  <a:pt x="732691" y="122165"/>
                </a:lnTo>
                <a:lnTo>
                  <a:pt x="677242" y="107932"/>
                </a:lnTo>
                <a:lnTo>
                  <a:pt x="622090" y="93106"/>
                </a:lnTo>
                <a:lnTo>
                  <a:pt x="566938" y="78280"/>
                </a:lnTo>
                <a:lnTo>
                  <a:pt x="511786" y="63158"/>
                </a:lnTo>
                <a:lnTo>
                  <a:pt x="456931" y="47443"/>
                </a:lnTo>
                <a:lnTo>
                  <a:pt x="402076" y="31727"/>
                </a:lnTo>
                <a:lnTo>
                  <a:pt x="347220" y="15419"/>
                </a:lnTo>
                <a:lnTo>
                  <a:pt x="334173" y="11564"/>
                </a:lnTo>
                <a:lnTo>
                  <a:pt x="334173" y="41809"/>
                </a:lnTo>
                <a:lnTo>
                  <a:pt x="335360" y="54855"/>
                </a:lnTo>
                <a:lnTo>
                  <a:pt x="337732" y="62268"/>
                </a:lnTo>
                <a:lnTo>
                  <a:pt x="344848" y="63751"/>
                </a:lnTo>
                <a:lnTo>
                  <a:pt x="348110" y="61972"/>
                </a:lnTo>
                <a:lnTo>
                  <a:pt x="350482" y="62861"/>
                </a:lnTo>
                <a:lnTo>
                  <a:pt x="351668" y="66716"/>
                </a:lnTo>
                <a:lnTo>
                  <a:pt x="350185" y="86583"/>
                </a:lnTo>
                <a:lnTo>
                  <a:pt x="343365" y="109118"/>
                </a:lnTo>
                <a:lnTo>
                  <a:pt x="343958" y="113269"/>
                </a:lnTo>
                <a:lnTo>
                  <a:pt x="342772" y="119792"/>
                </a:lnTo>
                <a:lnTo>
                  <a:pt x="335656" y="121572"/>
                </a:lnTo>
                <a:lnTo>
                  <a:pt x="325278" y="116234"/>
                </a:lnTo>
                <a:lnTo>
                  <a:pt x="321127" y="116531"/>
                </a:lnTo>
                <a:lnTo>
                  <a:pt x="318162" y="120978"/>
                </a:lnTo>
                <a:lnTo>
                  <a:pt x="317569" y="125130"/>
                </a:lnTo>
                <a:lnTo>
                  <a:pt x="319941" y="128688"/>
                </a:lnTo>
                <a:lnTo>
                  <a:pt x="326761" y="131653"/>
                </a:lnTo>
                <a:lnTo>
                  <a:pt x="330912" y="136694"/>
                </a:lnTo>
                <a:lnTo>
                  <a:pt x="335656" y="146182"/>
                </a:lnTo>
                <a:lnTo>
                  <a:pt x="341290" y="165159"/>
                </a:lnTo>
                <a:lnTo>
                  <a:pt x="340400" y="170497"/>
                </a:lnTo>
                <a:lnTo>
                  <a:pt x="331505" y="170200"/>
                </a:lnTo>
                <a:lnTo>
                  <a:pt x="322906" y="174055"/>
                </a:lnTo>
                <a:lnTo>
                  <a:pt x="319941" y="179689"/>
                </a:lnTo>
                <a:lnTo>
                  <a:pt x="319051" y="187991"/>
                </a:lnTo>
                <a:lnTo>
                  <a:pt x="320237" y="194811"/>
                </a:lnTo>
                <a:lnTo>
                  <a:pt x="330615" y="207858"/>
                </a:lnTo>
                <a:lnTo>
                  <a:pt x="332098" y="206968"/>
                </a:lnTo>
                <a:lnTo>
                  <a:pt x="332098" y="188288"/>
                </a:lnTo>
                <a:lnTo>
                  <a:pt x="333877" y="187102"/>
                </a:lnTo>
                <a:lnTo>
                  <a:pt x="336249" y="191549"/>
                </a:lnTo>
                <a:lnTo>
                  <a:pt x="337732" y="203410"/>
                </a:lnTo>
                <a:lnTo>
                  <a:pt x="340400" y="211416"/>
                </a:lnTo>
                <a:lnTo>
                  <a:pt x="345441" y="221201"/>
                </a:lnTo>
                <a:lnTo>
                  <a:pt x="346034" y="228021"/>
                </a:lnTo>
                <a:lnTo>
                  <a:pt x="331505" y="240771"/>
                </a:lnTo>
                <a:lnTo>
                  <a:pt x="327947" y="246998"/>
                </a:lnTo>
                <a:lnTo>
                  <a:pt x="315196" y="260341"/>
                </a:lnTo>
                <a:lnTo>
                  <a:pt x="311935" y="267457"/>
                </a:lnTo>
                <a:lnTo>
                  <a:pt x="312528" y="274574"/>
                </a:lnTo>
                <a:lnTo>
                  <a:pt x="310156" y="281690"/>
                </a:lnTo>
                <a:lnTo>
                  <a:pt x="304818" y="288806"/>
                </a:lnTo>
                <a:lnTo>
                  <a:pt x="302743" y="293551"/>
                </a:lnTo>
                <a:lnTo>
                  <a:pt x="305411" y="299778"/>
                </a:lnTo>
                <a:lnTo>
                  <a:pt x="305708" y="305115"/>
                </a:lnTo>
                <a:lnTo>
                  <a:pt x="300371" y="319941"/>
                </a:lnTo>
                <a:lnTo>
                  <a:pt x="295923" y="347517"/>
                </a:lnTo>
                <a:lnTo>
                  <a:pt x="294144" y="352261"/>
                </a:lnTo>
                <a:lnTo>
                  <a:pt x="281987" y="361749"/>
                </a:lnTo>
                <a:lnTo>
                  <a:pt x="275167" y="363232"/>
                </a:lnTo>
                <a:lnTo>
                  <a:pt x="268940" y="361749"/>
                </a:lnTo>
                <a:lnTo>
                  <a:pt x="263603" y="364418"/>
                </a:lnTo>
                <a:lnTo>
                  <a:pt x="249073" y="383692"/>
                </a:lnTo>
                <a:lnTo>
                  <a:pt x="244626" y="387250"/>
                </a:lnTo>
                <a:lnTo>
                  <a:pt x="232765" y="391104"/>
                </a:lnTo>
                <a:lnTo>
                  <a:pt x="228910" y="389918"/>
                </a:lnTo>
                <a:lnTo>
                  <a:pt x="220015" y="379837"/>
                </a:lnTo>
                <a:lnTo>
                  <a:pt x="205485" y="378651"/>
                </a:lnTo>
                <a:lnTo>
                  <a:pt x="190660" y="372721"/>
                </a:lnTo>
                <a:lnTo>
                  <a:pt x="198073" y="367680"/>
                </a:lnTo>
                <a:lnTo>
                  <a:pt x="206672" y="354633"/>
                </a:lnTo>
                <a:lnTo>
                  <a:pt x="214084" y="347220"/>
                </a:lnTo>
                <a:lnTo>
                  <a:pt x="228910" y="341586"/>
                </a:lnTo>
                <a:lnTo>
                  <a:pt x="230689" y="343662"/>
                </a:lnTo>
                <a:lnTo>
                  <a:pt x="228614" y="365308"/>
                </a:lnTo>
                <a:lnTo>
                  <a:pt x="230096" y="367383"/>
                </a:lnTo>
                <a:lnTo>
                  <a:pt x="241364" y="351964"/>
                </a:lnTo>
                <a:lnTo>
                  <a:pt x="243736" y="350185"/>
                </a:lnTo>
                <a:lnTo>
                  <a:pt x="249666" y="359674"/>
                </a:lnTo>
                <a:lnTo>
                  <a:pt x="255004" y="362639"/>
                </a:lnTo>
                <a:lnTo>
                  <a:pt x="259748" y="359970"/>
                </a:lnTo>
                <a:lnTo>
                  <a:pt x="269533" y="338621"/>
                </a:lnTo>
                <a:lnTo>
                  <a:pt x="272498" y="326761"/>
                </a:lnTo>
                <a:lnTo>
                  <a:pt x="272498" y="312824"/>
                </a:lnTo>
                <a:lnTo>
                  <a:pt x="265678" y="292661"/>
                </a:lnTo>
                <a:lnTo>
                  <a:pt x="267457" y="292068"/>
                </a:lnTo>
                <a:lnTo>
                  <a:pt x="271609" y="295330"/>
                </a:lnTo>
                <a:lnTo>
                  <a:pt x="273981" y="294440"/>
                </a:lnTo>
                <a:lnTo>
                  <a:pt x="276353" y="278428"/>
                </a:lnTo>
                <a:lnTo>
                  <a:pt x="279022" y="274870"/>
                </a:lnTo>
                <a:lnTo>
                  <a:pt x="295033" y="267457"/>
                </a:lnTo>
                <a:lnTo>
                  <a:pt x="299481" y="258562"/>
                </a:lnTo>
                <a:lnTo>
                  <a:pt x="302743" y="236916"/>
                </a:lnTo>
                <a:lnTo>
                  <a:pt x="296219" y="233061"/>
                </a:lnTo>
                <a:lnTo>
                  <a:pt x="294737" y="235137"/>
                </a:lnTo>
                <a:lnTo>
                  <a:pt x="291772" y="247294"/>
                </a:lnTo>
                <a:lnTo>
                  <a:pt x="287917" y="250556"/>
                </a:lnTo>
                <a:lnTo>
                  <a:pt x="269236" y="260934"/>
                </a:lnTo>
                <a:lnTo>
                  <a:pt x="260341" y="271609"/>
                </a:lnTo>
                <a:lnTo>
                  <a:pt x="250259" y="277835"/>
                </a:lnTo>
                <a:lnTo>
                  <a:pt x="234248" y="284062"/>
                </a:lnTo>
                <a:lnTo>
                  <a:pt x="222683" y="289400"/>
                </a:lnTo>
                <a:lnTo>
                  <a:pt x="209044" y="302743"/>
                </a:lnTo>
                <a:lnTo>
                  <a:pt x="206079" y="307487"/>
                </a:lnTo>
                <a:lnTo>
                  <a:pt x="201927" y="318162"/>
                </a:lnTo>
                <a:lnTo>
                  <a:pt x="208451" y="319644"/>
                </a:lnTo>
                <a:lnTo>
                  <a:pt x="222980" y="320237"/>
                </a:lnTo>
                <a:lnTo>
                  <a:pt x="221497" y="322016"/>
                </a:lnTo>
                <a:lnTo>
                  <a:pt x="204300" y="327057"/>
                </a:lnTo>
                <a:lnTo>
                  <a:pt x="193921" y="326464"/>
                </a:lnTo>
                <a:lnTo>
                  <a:pt x="190067" y="323795"/>
                </a:lnTo>
                <a:lnTo>
                  <a:pt x="191549" y="317569"/>
                </a:lnTo>
                <a:lnTo>
                  <a:pt x="195701" y="307487"/>
                </a:lnTo>
                <a:lnTo>
                  <a:pt x="213195" y="287917"/>
                </a:lnTo>
                <a:lnTo>
                  <a:pt x="257672" y="248777"/>
                </a:lnTo>
                <a:lnTo>
                  <a:pt x="259155" y="251446"/>
                </a:lnTo>
                <a:lnTo>
                  <a:pt x="256783" y="261231"/>
                </a:lnTo>
                <a:lnTo>
                  <a:pt x="260044" y="261527"/>
                </a:lnTo>
                <a:lnTo>
                  <a:pt x="284359" y="237806"/>
                </a:lnTo>
                <a:lnTo>
                  <a:pt x="284359" y="226835"/>
                </a:lnTo>
                <a:lnTo>
                  <a:pt x="281394" y="208154"/>
                </a:lnTo>
                <a:lnTo>
                  <a:pt x="281394" y="194514"/>
                </a:lnTo>
                <a:lnTo>
                  <a:pt x="284359" y="185915"/>
                </a:lnTo>
                <a:lnTo>
                  <a:pt x="283766" y="182061"/>
                </a:lnTo>
                <a:lnTo>
                  <a:pt x="270126" y="188288"/>
                </a:lnTo>
                <a:lnTo>
                  <a:pt x="263306" y="189177"/>
                </a:lnTo>
                <a:lnTo>
                  <a:pt x="254707" y="187398"/>
                </a:lnTo>
                <a:lnTo>
                  <a:pt x="248777" y="183543"/>
                </a:lnTo>
                <a:lnTo>
                  <a:pt x="239881" y="165752"/>
                </a:lnTo>
                <a:lnTo>
                  <a:pt x="235137" y="163677"/>
                </a:lnTo>
                <a:lnTo>
                  <a:pt x="221794" y="166345"/>
                </a:lnTo>
                <a:lnTo>
                  <a:pt x="215864" y="165456"/>
                </a:lnTo>
                <a:lnTo>
                  <a:pt x="130467" y="128391"/>
                </a:lnTo>
                <a:lnTo>
                  <a:pt x="116531" y="117124"/>
                </a:lnTo>
                <a:lnTo>
                  <a:pt x="109118" y="105560"/>
                </a:lnTo>
                <a:lnTo>
                  <a:pt x="80059" y="83321"/>
                </a:lnTo>
                <a:lnTo>
                  <a:pt x="58710" y="60193"/>
                </a:lnTo>
                <a:lnTo>
                  <a:pt x="49222" y="56042"/>
                </a:lnTo>
                <a:lnTo>
                  <a:pt x="46850" y="75908"/>
                </a:lnTo>
                <a:lnTo>
                  <a:pt x="35285" y="101705"/>
                </a:lnTo>
                <a:lnTo>
                  <a:pt x="28762" y="138473"/>
                </a:lnTo>
                <a:lnTo>
                  <a:pt x="29652" y="154188"/>
                </a:lnTo>
                <a:lnTo>
                  <a:pt x="42995" y="184729"/>
                </a:lnTo>
                <a:lnTo>
                  <a:pt x="45960" y="213195"/>
                </a:lnTo>
                <a:lnTo>
                  <a:pt x="38547" y="266271"/>
                </a:lnTo>
                <a:lnTo>
                  <a:pt x="40623" y="309859"/>
                </a:lnTo>
                <a:lnTo>
                  <a:pt x="36768" y="335360"/>
                </a:lnTo>
                <a:lnTo>
                  <a:pt x="33210" y="349889"/>
                </a:lnTo>
                <a:lnTo>
                  <a:pt x="32617" y="362935"/>
                </a:lnTo>
                <a:lnTo>
                  <a:pt x="38547" y="354930"/>
                </a:lnTo>
                <a:lnTo>
                  <a:pt x="41512" y="348110"/>
                </a:lnTo>
                <a:lnTo>
                  <a:pt x="50408" y="352261"/>
                </a:lnTo>
                <a:lnTo>
                  <a:pt x="55152" y="363529"/>
                </a:lnTo>
                <a:lnTo>
                  <a:pt x="72943" y="373610"/>
                </a:lnTo>
                <a:lnTo>
                  <a:pt x="30838" y="382506"/>
                </a:lnTo>
                <a:lnTo>
                  <a:pt x="28762" y="407709"/>
                </a:lnTo>
                <a:lnTo>
                  <a:pt x="41809" y="419570"/>
                </a:lnTo>
                <a:lnTo>
                  <a:pt x="48036" y="432024"/>
                </a:lnTo>
                <a:lnTo>
                  <a:pt x="37064" y="456338"/>
                </a:lnTo>
                <a:lnTo>
                  <a:pt x="26390" y="475018"/>
                </a:lnTo>
                <a:lnTo>
                  <a:pt x="22535" y="454262"/>
                </a:lnTo>
                <a:lnTo>
                  <a:pt x="24018" y="436471"/>
                </a:lnTo>
                <a:lnTo>
                  <a:pt x="16012" y="459007"/>
                </a:lnTo>
                <a:lnTo>
                  <a:pt x="9489" y="482431"/>
                </a:lnTo>
                <a:lnTo>
                  <a:pt x="0" y="499926"/>
                </a:lnTo>
                <a:lnTo>
                  <a:pt x="16308" y="500222"/>
                </a:lnTo>
                <a:lnTo>
                  <a:pt x="22832" y="509414"/>
                </a:lnTo>
                <a:lnTo>
                  <a:pt x="52780" y="511490"/>
                </a:lnTo>
                <a:lnTo>
                  <a:pt x="56041" y="519496"/>
                </a:lnTo>
                <a:lnTo>
                  <a:pt x="81245" y="526612"/>
                </a:lnTo>
                <a:lnTo>
                  <a:pt x="86286" y="539066"/>
                </a:lnTo>
                <a:lnTo>
                  <a:pt x="97554" y="553299"/>
                </a:lnTo>
                <a:lnTo>
                  <a:pt x="103781" y="555967"/>
                </a:lnTo>
                <a:lnTo>
                  <a:pt x="107042" y="559822"/>
                </a:lnTo>
                <a:lnTo>
                  <a:pt x="122165" y="558932"/>
                </a:lnTo>
                <a:lnTo>
                  <a:pt x="131653" y="566049"/>
                </a:lnTo>
                <a:lnTo>
                  <a:pt x="142624" y="579096"/>
                </a:lnTo>
                <a:lnTo>
                  <a:pt x="147961" y="610526"/>
                </a:lnTo>
                <a:lnTo>
                  <a:pt x="147961" y="660044"/>
                </a:lnTo>
                <a:lnTo>
                  <a:pt x="146182" y="676056"/>
                </a:lnTo>
                <a:lnTo>
                  <a:pt x="153892" y="688213"/>
                </a:lnTo>
                <a:lnTo>
                  <a:pt x="166049" y="692365"/>
                </a:lnTo>
                <a:lnTo>
                  <a:pt x="213195" y="713417"/>
                </a:lnTo>
                <a:lnTo>
                  <a:pt x="220608" y="714900"/>
                </a:lnTo>
                <a:lnTo>
                  <a:pt x="230096" y="715493"/>
                </a:lnTo>
                <a:lnTo>
                  <a:pt x="263010" y="706004"/>
                </a:lnTo>
                <a:lnTo>
                  <a:pt x="294737" y="708673"/>
                </a:lnTo>
                <a:lnTo>
                  <a:pt x="330319" y="719941"/>
                </a:lnTo>
                <a:lnTo>
                  <a:pt x="351075" y="730912"/>
                </a:lnTo>
                <a:lnTo>
                  <a:pt x="356709" y="741883"/>
                </a:lnTo>
                <a:lnTo>
                  <a:pt x="375686" y="748110"/>
                </a:lnTo>
                <a:lnTo>
                  <a:pt x="424018" y="750185"/>
                </a:lnTo>
                <a:lnTo>
                  <a:pt x="476205" y="756412"/>
                </a:lnTo>
                <a:lnTo>
                  <a:pt x="504967" y="755819"/>
                </a:lnTo>
                <a:lnTo>
                  <a:pt x="539363" y="748406"/>
                </a:lnTo>
                <a:lnTo>
                  <a:pt x="613788" y="746627"/>
                </a:lnTo>
                <a:lnTo>
                  <a:pt x="648480" y="752557"/>
                </a:lnTo>
                <a:lnTo>
                  <a:pt x="667754" y="749592"/>
                </a:lnTo>
                <a:lnTo>
                  <a:pt x="672795" y="746924"/>
                </a:lnTo>
                <a:lnTo>
                  <a:pt x="675167" y="747517"/>
                </a:lnTo>
                <a:lnTo>
                  <a:pt x="711638" y="756412"/>
                </a:lnTo>
                <a:lnTo>
                  <a:pt x="748406" y="765011"/>
                </a:lnTo>
                <a:lnTo>
                  <a:pt x="785174" y="773610"/>
                </a:lnTo>
                <a:lnTo>
                  <a:pt x="821942" y="781912"/>
                </a:lnTo>
                <a:lnTo>
                  <a:pt x="858710" y="790215"/>
                </a:lnTo>
                <a:lnTo>
                  <a:pt x="895478" y="798221"/>
                </a:lnTo>
                <a:lnTo>
                  <a:pt x="932543" y="806227"/>
                </a:lnTo>
                <a:lnTo>
                  <a:pt x="966938" y="813640"/>
                </a:lnTo>
                <a:lnTo>
                  <a:pt x="964566" y="801779"/>
                </a:lnTo>
                <a:lnTo>
                  <a:pt x="965159" y="787250"/>
                </a:lnTo>
                <a:lnTo>
                  <a:pt x="970497" y="780133"/>
                </a:lnTo>
                <a:lnTo>
                  <a:pt x="970497" y="765604"/>
                </a:lnTo>
                <a:lnTo>
                  <a:pt x="965456" y="743958"/>
                </a:lnTo>
                <a:lnTo>
                  <a:pt x="964270" y="729429"/>
                </a:lnTo>
                <a:lnTo>
                  <a:pt x="966345" y="724981"/>
                </a:lnTo>
                <a:lnTo>
                  <a:pt x="967828" y="723202"/>
                </a:lnTo>
                <a:lnTo>
                  <a:pt x="995700" y="593328"/>
                </a:lnTo>
                <a:lnTo>
                  <a:pt x="1002817" y="561008"/>
                </a:lnTo>
                <a:lnTo>
                  <a:pt x="1009933" y="528688"/>
                </a:lnTo>
                <a:lnTo>
                  <a:pt x="1017050" y="496368"/>
                </a:lnTo>
                <a:lnTo>
                  <a:pt x="1024166" y="464047"/>
                </a:lnTo>
                <a:lnTo>
                  <a:pt x="1052335" y="334173"/>
                </a:lnTo>
                <a:lnTo>
                  <a:pt x="1059451" y="301853"/>
                </a:lnTo>
                <a:lnTo>
                  <a:pt x="1066568" y="269533"/>
                </a:lnTo>
                <a:lnTo>
                  <a:pt x="1073388" y="236916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B402DE6F-F60C-3145-5BD6-EEF97AFBF731}"/>
              </a:ext>
            </a:extLst>
          </p:cNvPr>
          <p:cNvSpPr/>
          <p:nvPr/>
        </p:nvSpPr>
        <p:spPr>
          <a:xfrm>
            <a:off x="2532153" y="1923387"/>
            <a:ext cx="953124" cy="717917"/>
          </a:xfrm>
          <a:custGeom>
            <a:avLst/>
            <a:gdLst>
              <a:gd name="connsiteX0" fmla="*/ 218829 w 1080207"/>
              <a:gd name="connsiteY0" fmla="*/ 365011 h 813639"/>
              <a:gd name="connsiteX1" fmla="*/ 220015 w 1080207"/>
              <a:gd name="connsiteY1" fmla="*/ 362935 h 813639"/>
              <a:gd name="connsiteX2" fmla="*/ 218532 w 1080207"/>
              <a:gd name="connsiteY2" fmla="*/ 349889 h 813639"/>
              <a:gd name="connsiteX3" fmla="*/ 213788 w 1080207"/>
              <a:gd name="connsiteY3" fmla="*/ 352854 h 813639"/>
              <a:gd name="connsiteX4" fmla="*/ 212602 w 1080207"/>
              <a:gd name="connsiteY4" fmla="*/ 358784 h 813639"/>
              <a:gd name="connsiteX5" fmla="*/ 214381 w 1080207"/>
              <a:gd name="connsiteY5" fmla="*/ 367976 h 813639"/>
              <a:gd name="connsiteX6" fmla="*/ 216160 w 1080207"/>
              <a:gd name="connsiteY6" fmla="*/ 368866 h 813639"/>
              <a:gd name="connsiteX7" fmla="*/ 218829 w 1080207"/>
              <a:gd name="connsiteY7" fmla="*/ 365011 h 813639"/>
              <a:gd name="connsiteX8" fmla="*/ 290882 w 1080207"/>
              <a:gd name="connsiteY8" fmla="*/ 344848 h 813639"/>
              <a:gd name="connsiteX9" fmla="*/ 287324 w 1080207"/>
              <a:gd name="connsiteY9" fmla="*/ 332691 h 813639"/>
              <a:gd name="connsiteX10" fmla="*/ 286434 w 1080207"/>
              <a:gd name="connsiteY10" fmla="*/ 322906 h 813639"/>
              <a:gd name="connsiteX11" fmla="*/ 284062 w 1080207"/>
              <a:gd name="connsiteY11" fmla="*/ 322609 h 813639"/>
              <a:gd name="connsiteX12" fmla="*/ 277539 w 1080207"/>
              <a:gd name="connsiteY12" fmla="*/ 335063 h 813639"/>
              <a:gd name="connsiteX13" fmla="*/ 273388 w 1080207"/>
              <a:gd name="connsiteY13" fmla="*/ 347517 h 813639"/>
              <a:gd name="connsiteX14" fmla="*/ 280801 w 1080207"/>
              <a:gd name="connsiteY14" fmla="*/ 342772 h 813639"/>
              <a:gd name="connsiteX15" fmla="*/ 281987 w 1080207"/>
              <a:gd name="connsiteY15" fmla="*/ 344255 h 813639"/>
              <a:gd name="connsiteX16" fmla="*/ 280504 w 1080207"/>
              <a:gd name="connsiteY16" fmla="*/ 349592 h 813639"/>
              <a:gd name="connsiteX17" fmla="*/ 282876 w 1080207"/>
              <a:gd name="connsiteY17" fmla="*/ 351075 h 813639"/>
              <a:gd name="connsiteX18" fmla="*/ 289103 w 1080207"/>
              <a:gd name="connsiteY18" fmla="*/ 348999 h 813639"/>
              <a:gd name="connsiteX19" fmla="*/ 290882 w 1080207"/>
              <a:gd name="connsiteY19" fmla="*/ 344848 h 813639"/>
              <a:gd name="connsiteX20" fmla="*/ 288807 w 1080207"/>
              <a:gd name="connsiteY20" fmla="*/ 301260 h 813639"/>
              <a:gd name="connsiteX21" fmla="*/ 292661 w 1080207"/>
              <a:gd name="connsiteY21" fmla="*/ 283469 h 813639"/>
              <a:gd name="connsiteX22" fmla="*/ 291772 w 1080207"/>
              <a:gd name="connsiteY22" fmla="*/ 281394 h 813639"/>
              <a:gd name="connsiteX23" fmla="*/ 288213 w 1080207"/>
              <a:gd name="connsiteY23" fmla="*/ 277539 h 813639"/>
              <a:gd name="connsiteX24" fmla="*/ 286731 w 1080207"/>
              <a:gd name="connsiteY24" fmla="*/ 278132 h 813639"/>
              <a:gd name="connsiteX25" fmla="*/ 283173 w 1080207"/>
              <a:gd name="connsiteY25" fmla="*/ 283766 h 813639"/>
              <a:gd name="connsiteX26" fmla="*/ 280208 w 1080207"/>
              <a:gd name="connsiteY26" fmla="*/ 293254 h 813639"/>
              <a:gd name="connsiteX27" fmla="*/ 281394 w 1080207"/>
              <a:gd name="connsiteY27" fmla="*/ 298295 h 813639"/>
              <a:gd name="connsiteX28" fmla="*/ 287324 w 1080207"/>
              <a:gd name="connsiteY28" fmla="*/ 305115 h 813639"/>
              <a:gd name="connsiteX29" fmla="*/ 288807 w 1080207"/>
              <a:gd name="connsiteY29" fmla="*/ 301260 h 813639"/>
              <a:gd name="connsiteX30" fmla="*/ 312231 w 1080207"/>
              <a:gd name="connsiteY30" fmla="*/ 186212 h 813639"/>
              <a:gd name="connsiteX31" fmla="*/ 311638 w 1080207"/>
              <a:gd name="connsiteY31" fmla="*/ 176723 h 813639"/>
              <a:gd name="connsiteX32" fmla="*/ 308673 w 1080207"/>
              <a:gd name="connsiteY32" fmla="*/ 172869 h 813639"/>
              <a:gd name="connsiteX33" fmla="*/ 300074 w 1080207"/>
              <a:gd name="connsiteY33" fmla="*/ 167235 h 813639"/>
              <a:gd name="connsiteX34" fmla="*/ 301557 w 1080207"/>
              <a:gd name="connsiteY34" fmla="*/ 164863 h 813639"/>
              <a:gd name="connsiteX35" fmla="*/ 324092 w 1080207"/>
              <a:gd name="connsiteY35" fmla="*/ 160119 h 813639"/>
              <a:gd name="connsiteX36" fmla="*/ 326761 w 1080207"/>
              <a:gd name="connsiteY36" fmla="*/ 155078 h 813639"/>
              <a:gd name="connsiteX37" fmla="*/ 324092 w 1080207"/>
              <a:gd name="connsiteY37" fmla="*/ 145886 h 813639"/>
              <a:gd name="connsiteX38" fmla="*/ 321423 w 1080207"/>
              <a:gd name="connsiteY38" fmla="*/ 140549 h 813639"/>
              <a:gd name="connsiteX39" fmla="*/ 318458 w 1080207"/>
              <a:gd name="connsiteY39" fmla="*/ 138769 h 813639"/>
              <a:gd name="connsiteX40" fmla="*/ 311045 w 1080207"/>
              <a:gd name="connsiteY40" fmla="*/ 143810 h 813639"/>
              <a:gd name="connsiteX41" fmla="*/ 299778 w 1080207"/>
              <a:gd name="connsiteY41" fmla="*/ 155671 h 813639"/>
              <a:gd name="connsiteX42" fmla="*/ 294144 w 1080207"/>
              <a:gd name="connsiteY42" fmla="*/ 163084 h 813639"/>
              <a:gd name="connsiteX43" fmla="*/ 294144 w 1080207"/>
              <a:gd name="connsiteY43" fmla="*/ 166049 h 813639"/>
              <a:gd name="connsiteX44" fmla="*/ 297702 w 1080207"/>
              <a:gd name="connsiteY44" fmla="*/ 178206 h 813639"/>
              <a:gd name="connsiteX45" fmla="*/ 300964 w 1080207"/>
              <a:gd name="connsiteY45" fmla="*/ 182950 h 813639"/>
              <a:gd name="connsiteX46" fmla="*/ 305115 w 1080207"/>
              <a:gd name="connsiteY46" fmla="*/ 185322 h 813639"/>
              <a:gd name="connsiteX47" fmla="*/ 306004 w 1080207"/>
              <a:gd name="connsiteY47" fmla="*/ 190660 h 813639"/>
              <a:gd name="connsiteX48" fmla="*/ 302150 w 1080207"/>
              <a:gd name="connsiteY48" fmla="*/ 205486 h 813639"/>
              <a:gd name="connsiteX49" fmla="*/ 302150 w 1080207"/>
              <a:gd name="connsiteY49" fmla="*/ 210823 h 813639"/>
              <a:gd name="connsiteX50" fmla="*/ 304225 w 1080207"/>
              <a:gd name="connsiteY50" fmla="*/ 219718 h 813639"/>
              <a:gd name="connsiteX51" fmla="*/ 312231 w 1080207"/>
              <a:gd name="connsiteY51" fmla="*/ 224463 h 813639"/>
              <a:gd name="connsiteX52" fmla="*/ 315196 w 1080207"/>
              <a:gd name="connsiteY52" fmla="*/ 229207 h 813639"/>
              <a:gd name="connsiteX53" fmla="*/ 316383 w 1080207"/>
              <a:gd name="connsiteY53" fmla="*/ 236620 h 813639"/>
              <a:gd name="connsiteX54" fmla="*/ 319051 w 1080207"/>
              <a:gd name="connsiteY54" fmla="*/ 240474 h 813639"/>
              <a:gd name="connsiteX55" fmla="*/ 323202 w 1080207"/>
              <a:gd name="connsiteY55" fmla="*/ 240474 h 813639"/>
              <a:gd name="connsiteX56" fmla="*/ 326464 w 1080207"/>
              <a:gd name="connsiteY56" fmla="*/ 237806 h 813639"/>
              <a:gd name="connsiteX57" fmla="*/ 329133 w 1080207"/>
              <a:gd name="connsiteY57" fmla="*/ 228614 h 813639"/>
              <a:gd name="connsiteX58" fmla="*/ 316976 w 1080207"/>
              <a:gd name="connsiteY58" fmla="*/ 204596 h 813639"/>
              <a:gd name="connsiteX59" fmla="*/ 311045 w 1080207"/>
              <a:gd name="connsiteY59" fmla="*/ 214678 h 813639"/>
              <a:gd name="connsiteX60" fmla="*/ 312231 w 1080207"/>
              <a:gd name="connsiteY60" fmla="*/ 186212 h 813639"/>
              <a:gd name="connsiteX61" fmla="*/ 296219 w 1080207"/>
              <a:gd name="connsiteY61" fmla="*/ 121868 h 813639"/>
              <a:gd name="connsiteX62" fmla="*/ 298295 w 1080207"/>
              <a:gd name="connsiteY62" fmla="*/ 118013 h 813639"/>
              <a:gd name="connsiteX63" fmla="*/ 295033 w 1080207"/>
              <a:gd name="connsiteY63" fmla="*/ 106449 h 813639"/>
              <a:gd name="connsiteX64" fmla="*/ 297109 w 1080207"/>
              <a:gd name="connsiteY64" fmla="*/ 96961 h 813639"/>
              <a:gd name="connsiteX65" fmla="*/ 295033 w 1080207"/>
              <a:gd name="connsiteY65" fmla="*/ 95775 h 813639"/>
              <a:gd name="connsiteX66" fmla="*/ 290882 w 1080207"/>
              <a:gd name="connsiteY66" fmla="*/ 97257 h 813639"/>
              <a:gd name="connsiteX67" fmla="*/ 284952 w 1080207"/>
              <a:gd name="connsiteY67" fmla="*/ 107042 h 813639"/>
              <a:gd name="connsiteX68" fmla="*/ 284655 w 1080207"/>
              <a:gd name="connsiteY68" fmla="*/ 112973 h 813639"/>
              <a:gd name="connsiteX69" fmla="*/ 287324 w 1080207"/>
              <a:gd name="connsiteY69" fmla="*/ 118606 h 813639"/>
              <a:gd name="connsiteX70" fmla="*/ 293551 w 1080207"/>
              <a:gd name="connsiteY70" fmla="*/ 123351 h 813639"/>
              <a:gd name="connsiteX71" fmla="*/ 296219 w 1080207"/>
              <a:gd name="connsiteY71" fmla="*/ 121868 h 813639"/>
              <a:gd name="connsiteX72" fmla="*/ 275463 w 1080207"/>
              <a:gd name="connsiteY72" fmla="*/ 100815 h 813639"/>
              <a:gd name="connsiteX73" fmla="*/ 276353 w 1080207"/>
              <a:gd name="connsiteY73" fmla="*/ 92809 h 813639"/>
              <a:gd name="connsiteX74" fmla="*/ 269236 w 1080207"/>
              <a:gd name="connsiteY74" fmla="*/ 74426 h 813639"/>
              <a:gd name="connsiteX75" fmla="*/ 262713 w 1080207"/>
              <a:gd name="connsiteY75" fmla="*/ 73832 h 813639"/>
              <a:gd name="connsiteX76" fmla="*/ 260637 w 1080207"/>
              <a:gd name="connsiteY76" fmla="*/ 77391 h 813639"/>
              <a:gd name="connsiteX77" fmla="*/ 259155 w 1080207"/>
              <a:gd name="connsiteY77" fmla="*/ 90141 h 813639"/>
              <a:gd name="connsiteX78" fmla="*/ 259748 w 1080207"/>
              <a:gd name="connsiteY78" fmla="*/ 94292 h 813639"/>
              <a:gd name="connsiteX79" fmla="*/ 264492 w 1080207"/>
              <a:gd name="connsiteY79" fmla="*/ 99926 h 813639"/>
              <a:gd name="connsiteX80" fmla="*/ 277242 w 1080207"/>
              <a:gd name="connsiteY80" fmla="*/ 108228 h 813639"/>
              <a:gd name="connsiteX81" fmla="*/ 275463 w 1080207"/>
              <a:gd name="connsiteY81" fmla="*/ 100815 h 813639"/>
              <a:gd name="connsiteX82" fmla="*/ 315789 w 1080207"/>
              <a:gd name="connsiteY82" fmla="*/ 75315 h 813639"/>
              <a:gd name="connsiteX83" fmla="*/ 303039 w 1080207"/>
              <a:gd name="connsiteY83" fmla="*/ 63454 h 813639"/>
              <a:gd name="connsiteX84" fmla="*/ 300371 w 1080207"/>
              <a:gd name="connsiteY84" fmla="*/ 63454 h 813639"/>
              <a:gd name="connsiteX85" fmla="*/ 290882 w 1080207"/>
              <a:gd name="connsiteY85" fmla="*/ 66716 h 813639"/>
              <a:gd name="connsiteX86" fmla="*/ 285841 w 1080207"/>
              <a:gd name="connsiteY86" fmla="*/ 71164 h 813639"/>
              <a:gd name="connsiteX87" fmla="*/ 286434 w 1080207"/>
              <a:gd name="connsiteY87" fmla="*/ 76798 h 813639"/>
              <a:gd name="connsiteX88" fmla="*/ 296516 w 1080207"/>
              <a:gd name="connsiteY88" fmla="*/ 86879 h 813639"/>
              <a:gd name="connsiteX89" fmla="*/ 298295 w 1080207"/>
              <a:gd name="connsiteY89" fmla="*/ 83617 h 813639"/>
              <a:gd name="connsiteX90" fmla="*/ 299481 w 1080207"/>
              <a:gd name="connsiteY90" fmla="*/ 72646 h 813639"/>
              <a:gd name="connsiteX91" fmla="*/ 301853 w 1080207"/>
              <a:gd name="connsiteY91" fmla="*/ 74129 h 813639"/>
              <a:gd name="connsiteX92" fmla="*/ 305708 w 1080207"/>
              <a:gd name="connsiteY92" fmla="*/ 82431 h 813639"/>
              <a:gd name="connsiteX93" fmla="*/ 309563 w 1080207"/>
              <a:gd name="connsiteY93" fmla="*/ 83024 h 813639"/>
              <a:gd name="connsiteX94" fmla="*/ 316086 w 1080207"/>
              <a:gd name="connsiteY94" fmla="*/ 80356 h 813639"/>
              <a:gd name="connsiteX95" fmla="*/ 315789 w 1080207"/>
              <a:gd name="connsiteY95" fmla="*/ 75315 h 813639"/>
              <a:gd name="connsiteX96" fmla="*/ 300667 w 1080207"/>
              <a:gd name="connsiteY96" fmla="*/ 1483 h 813639"/>
              <a:gd name="connsiteX97" fmla="*/ 295923 w 1080207"/>
              <a:gd name="connsiteY97" fmla="*/ 0 h 813639"/>
              <a:gd name="connsiteX98" fmla="*/ 296516 w 1080207"/>
              <a:gd name="connsiteY98" fmla="*/ 2965 h 813639"/>
              <a:gd name="connsiteX99" fmla="*/ 297999 w 1080207"/>
              <a:gd name="connsiteY99" fmla="*/ 3855 h 813639"/>
              <a:gd name="connsiteX100" fmla="*/ 300667 w 1080207"/>
              <a:gd name="connsiteY100" fmla="*/ 1483 h 813639"/>
              <a:gd name="connsiteX101" fmla="*/ 1073388 w 1080207"/>
              <a:gd name="connsiteY101" fmla="*/ 236916 h 813639"/>
              <a:gd name="connsiteX102" fmla="*/ 1080208 w 1080207"/>
              <a:gd name="connsiteY102" fmla="*/ 204596 h 813639"/>
              <a:gd name="connsiteX103" fmla="*/ 1066568 w 1080207"/>
              <a:gd name="connsiteY103" fmla="*/ 201631 h 813639"/>
              <a:gd name="connsiteX104" fmla="*/ 1010823 w 1080207"/>
              <a:gd name="connsiteY104" fmla="*/ 189177 h 813639"/>
              <a:gd name="connsiteX105" fmla="*/ 955078 w 1080207"/>
              <a:gd name="connsiteY105" fmla="*/ 176427 h 813639"/>
              <a:gd name="connsiteX106" fmla="*/ 899333 w 1080207"/>
              <a:gd name="connsiteY106" fmla="*/ 163380 h 813639"/>
              <a:gd name="connsiteX107" fmla="*/ 843588 w 1080207"/>
              <a:gd name="connsiteY107" fmla="*/ 150037 h 813639"/>
              <a:gd name="connsiteX108" fmla="*/ 787843 w 1080207"/>
              <a:gd name="connsiteY108" fmla="*/ 136397 h 813639"/>
              <a:gd name="connsiteX109" fmla="*/ 732691 w 1080207"/>
              <a:gd name="connsiteY109" fmla="*/ 121868 h 813639"/>
              <a:gd name="connsiteX110" fmla="*/ 677242 w 1080207"/>
              <a:gd name="connsiteY110" fmla="*/ 107635 h 813639"/>
              <a:gd name="connsiteX111" fmla="*/ 622090 w 1080207"/>
              <a:gd name="connsiteY111" fmla="*/ 92809 h 813639"/>
              <a:gd name="connsiteX112" fmla="*/ 566938 w 1080207"/>
              <a:gd name="connsiteY112" fmla="*/ 77984 h 813639"/>
              <a:gd name="connsiteX113" fmla="*/ 511786 w 1080207"/>
              <a:gd name="connsiteY113" fmla="*/ 62861 h 813639"/>
              <a:gd name="connsiteX114" fmla="*/ 456931 w 1080207"/>
              <a:gd name="connsiteY114" fmla="*/ 47443 h 813639"/>
              <a:gd name="connsiteX115" fmla="*/ 402076 w 1080207"/>
              <a:gd name="connsiteY115" fmla="*/ 31431 h 813639"/>
              <a:gd name="connsiteX116" fmla="*/ 347220 w 1080207"/>
              <a:gd name="connsiteY116" fmla="*/ 15419 h 813639"/>
              <a:gd name="connsiteX117" fmla="*/ 334173 w 1080207"/>
              <a:gd name="connsiteY117" fmla="*/ 11564 h 813639"/>
              <a:gd name="connsiteX118" fmla="*/ 334173 w 1080207"/>
              <a:gd name="connsiteY118" fmla="*/ 41809 h 813639"/>
              <a:gd name="connsiteX119" fmla="*/ 335360 w 1080207"/>
              <a:gd name="connsiteY119" fmla="*/ 54855 h 813639"/>
              <a:gd name="connsiteX120" fmla="*/ 337732 w 1080207"/>
              <a:gd name="connsiteY120" fmla="*/ 62268 h 813639"/>
              <a:gd name="connsiteX121" fmla="*/ 344848 w 1080207"/>
              <a:gd name="connsiteY121" fmla="*/ 63751 h 813639"/>
              <a:gd name="connsiteX122" fmla="*/ 348110 w 1080207"/>
              <a:gd name="connsiteY122" fmla="*/ 61972 h 813639"/>
              <a:gd name="connsiteX123" fmla="*/ 350482 w 1080207"/>
              <a:gd name="connsiteY123" fmla="*/ 62861 h 813639"/>
              <a:gd name="connsiteX124" fmla="*/ 351668 w 1080207"/>
              <a:gd name="connsiteY124" fmla="*/ 66716 h 813639"/>
              <a:gd name="connsiteX125" fmla="*/ 350185 w 1080207"/>
              <a:gd name="connsiteY125" fmla="*/ 86583 h 813639"/>
              <a:gd name="connsiteX126" fmla="*/ 343365 w 1080207"/>
              <a:gd name="connsiteY126" fmla="*/ 109118 h 813639"/>
              <a:gd name="connsiteX127" fmla="*/ 343958 w 1080207"/>
              <a:gd name="connsiteY127" fmla="*/ 113269 h 813639"/>
              <a:gd name="connsiteX128" fmla="*/ 342772 w 1080207"/>
              <a:gd name="connsiteY128" fmla="*/ 119792 h 813639"/>
              <a:gd name="connsiteX129" fmla="*/ 335656 w 1080207"/>
              <a:gd name="connsiteY129" fmla="*/ 121572 h 813639"/>
              <a:gd name="connsiteX130" fmla="*/ 325278 w 1080207"/>
              <a:gd name="connsiteY130" fmla="*/ 116234 h 813639"/>
              <a:gd name="connsiteX131" fmla="*/ 321127 w 1080207"/>
              <a:gd name="connsiteY131" fmla="*/ 116531 h 813639"/>
              <a:gd name="connsiteX132" fmla="*/ 318162 w 1080207"/>
              <a:gd name="connsiteY132" fmla="*/ 120978 h 813639"/>
              <a:gd name="connsiteX133" fmla="*/ 317569 w 1080207"/>
              <a:gd name="connsiteY133" fmla="*/ 125130 h 813639"/>
              <a:gd name="connsiteX134" fmla="*/ 319941 w 1080207"/>
              <a:gd name="connsiteY134" fmla="*/ 128688 h 813639"/>
              <a:gd name="connsiteX135" fmla="*/ 326761 w 1080207"/>
              <a:gd name="connsiteY135" fmla="*/ 131653 h 813639"/>
              <a:gd name="connsiteX136" fmla="*/ 330912 w 1080207"/>
              <a:gd name="connsiteY136" fmla="*/ 136694 h 813639"/>
              <a:gd name="connsiteX137" fmla="*/ 335656 w 1080207"/>
              <a:gd name="connsiteY137" fmla="*/ 146182 h 813639"/>
              <a:gd name="connsiteX138" fmla="*/ 341290 w 1080207"/>
              <a:gd name="connsiteY138" fmla="*/ 165159 h 813639"/>
              <a:gd name="connsiteX139" fmla="*/ 340400 w 1080207"/>
              <a:gd name="connsiteY139" fmla="*/ 170497 h 813639"/>
              <a:gd name="connsiteX140" fmla="*/ 331505 w 1080207"/>
              <a:gd name="connsiteY140" fmla="*/ 170200 h 813639"/>
              <a:gd name="connsiteX141" fmla="*/ 322906 w 1080207"/>
              <a:gd name="connsiteY141" fmla="*/ 174055 h 813639"/>
              <a:gd name="connsiteX142" fmla="*/ 319941 w 1080207"/>
              <a:gd name="connsiteY142" fmla="*/ 179689 h 813639"/>
              <a:gd name="connsiteX143" fmla="*/ 319051 w 1080207"/>
              <a:gd name="connsiteY143" fmla="*/ 187991 h 813639"/>
              <a:gd name="connsiteX144" fmla="*/ 320237 w 1080207"/>
              <a:gd name="connsiteY144" fmla="*/ 194811 h 813639"/>
              <a:gd name="connsiteX145" fmla="*/ 330615 w 1080207"/>
              <a:gd name="connsiteY145" fmla="*/ 207858 h 813639"/>
              <a:gd name="connsiteX146" fmla="*/ 332098 w 1080207"/>
              <a:gd name="connsiteY146" fmla="*/ 206968 h 813639"/>
              <a:gd name="connsiteX147" fmla="*/ 332098 w 1080207"/>
              <a:gd name="connsiteY147" fmla="*/ 188288 h 813639"/>
              <a:gd name="connsiteX148" fmla="*/ 333877 w 1080207"/>
              <a:gd name="connsiteY148" fmla="*/ 187102 h 813639"/>
              <a:gd name="connsiteX149" fmla="*/ 336249 w 1080207"/>
              <a:gd name="connsiteY149" fmla="*/ 191549 h 813639"/>
              <a:gd name="connsiteX150" fmla="*/ 337732 w 1080207"/>
              <a:gd name="connsiteY150" fmla="*/ 203410 h 813639"/>
              <a:gd name="connsiteX151" fmla="*/ 340400 w 1080207"/>
              <a:gd name="connsiteY151" fmla="*/ 211416 h 813639"/>
              <a:gd name="connsiteX152" fmla="*/ 345441 w 1080207"/>
              <a:gd name="connsiteY152" fmla="*/ 221201 h 813639"/>
              <a:gd name="connsiteX153" fmla="*/ 346034 w 1080207"/>
              <a:gd name="connsiteY153" fmla="*/ 228021 h 813639"/>
              <a:gd name="connsiteX154" fmla="*/ 331505 w 1080207"/>
              <a:gd name="connsiteY154" fmla="*/ 240771 h 813639"/>
              <a:gd name="connsiteX155" fmla="*/ 327947 w 1080207"/>
              <a:gd name="connsiteY155" fmla="*/ 246998 h 813639"/>
              <a:gd name="connsiteX156" fmla="*/ 315196 w 1080207"/>
              <a:gd name="connsiteY156" fmla="*/ 260044 h 813639"/>
              <a:gd name="connsiteX157" fmla="*/ 311935 w 1080207"/>
              <a:gd name="connsiteY157" fmla="*/ 267161 h 813639"/>
              <a:gd name="connsiteX158" fmla="*/ 312528 w 1080207"/>
              <a:gd name="connsiteY158" fmla="*/ 274277 h 813639"/>
              <a:gd name="connsiteX159" fmla="*/ 310156 w 1080207"/>
              <a:gd name="connsiteY159" fmla="*/ 281394 h 813639"/>
              <a:gd name="connsiteX160" fmla="*/ 304818 w 1080207"/>
              <a:gd name="connsiteY160" fmla="*/ 288510 h 813639"/>
              <a:gd name="connsiteX161" fmla="*/ 302743 w 1080207"/>
              <a:gd name="connsiteY161" fmla="*/ 293254 h 813639"/>
              <a:gd name="connsiteX162" fmla="*/ 305411 w 1080207"/>
              <a:gd name="connsiteY162" fmla="*/ 299481 h 813639"/>
              <a:gd name="connsiteX163" fmla="*/ 305708 w 1080207"/>
              <a:gd name="connsiteY163" fmla="*/ 304818 h 813639"/>
              <a:gd name="connsiteX164" fmla="*/ 300371 w 1080207"/>
              <a:gd name="connsiteY164" fmla="*/ 319644 h 813639"/>
              <a:gd name="connsiteX165" fmla="*/ 295923 w 1080207"/>
              <a:gd name="connsiteY165" fmla="*/ 346924 h 813639"/>
              <a:gd name="connsiteX166" fmla="*/ 294144 w 1080207"/>
              <a:gd name="connsiteY166" fmla="*/ 351668 h 813639"/>
              <a:gd name="connsiteX167" fmla="*/ 281987 w 1080207"/>
              <a:gd name="connsiteY167" fmla="*/ 361156 h 813639"/>
              <a:gd name="connsiteX168" fmla="*/ 275167 w 1080207"/>
              <a:gd name="connsiteY168" fmla="*/ 362639 h 813639"/>
              <a:gd name="connsiteX169" fmla="*/ 268940 w 1080207"/>
              <a:gd name="connsiteY169" fmla="*/ 360860 h 813639"/>
              <a:gd name="connsiteX170" fmla="*/ 263603 w 1080207"/>
              <a:gd name="connsiteY170" fmla="*/ 363529 h 813639"/>
              <a:gd name="connsiteX171" fmla="*/ 249073 w 1080207"/>
              <a:gd name="connsiteY171" fmla="*/ 382802 h 813639"/>
              <a:gd name="connsiteX172" fmla="*/ 244626 w 1080207"/>
              <a:gd name="connsiteY172" fmla="*/ 386360 h 813639"/>
              <a:gd name="connsiteX173" fmla="*/ 232765 w 1080207"/>
              <a:gd name="connsiteY173" fmla="*/ 390215 h 813639"/>
              <a:gd name="connsiteX174" fmla="*/ 228910 w 1080207"/>
              <a:gd name="connsiteY174" fmla="*/ 389029 h 813639"/>
              <a:gd name="connsiteX175" fmla="*/ 220015 w 1080207"/>
              <a:gd name="connsiteY175" fmla="*/ 378947 h 813639"/>
              <a:gd name="connsiteX176" fmla="*/ 205485 w 1080207"/>
              <a:gd name="connsiteY176" fmla="*/ 377761 h 813639"/>
              <a:gd name="connsiteX177" fmla="*/ 190660 w 1080207"/>
              <a:gd name="connsiteY177" fmla="*/ 371831 h 813639"/>
              <a:gd name="connsiteX178" fmla="*/ 198073 w 1080207"/>
              <a:gd name="connsiteY178" fmla="*/ 366790 h 813639"/>
              <a:gd name="connsiteX179" fmla="*/ 206672 w 1080207"/>
              <a:gd name="connsiteY179" fmla="*/ 353743 h 813639"/>
              <a:gd name="connsiteX180" fmla="*/ 214084 w 1080207"/>
              <a:gd name="connsiteY180" fmla="*/ 346331 h 813639"/>
              <a:gd name="connsiteX181" fmla="*/ 228910 w 1080207"/>
              <a:gd name="connsiteY181" fmla="*/ 340697 h 813639"/>
              <a:gd name="connsiteX182" fmla="*/ 230689 w 1080207"/>
              <a:gd name="connsiteY182" fmla="*/ 342772 h 813639"/>
              <a:gd name="connsiteX183" fmla="*/ 228614 w 1080207"/>
              <a:gd name="connsiteY183" fmla="*/ 364418 h 813639"/>
              <a:gd name="connsiteX184" fmla="*/ 230096 w 1080207"/>
              <a:gd name="connsiteY184" fmla="*/ 366494 h 813639"/>
              <a:gd name="connsiteX185" fmla="*/ 241364 w 1080207"/>
              <a:gd name="connsiteY185" fmla="*/ 351075 h 813639"/>
              <a:gd name="connsiteX186" fmla="*/ 243736 w 1080207"/>
              <a:gd name="connsiteY186" fmla="*/ 349296 h 813639"/>
              <a:gd name="connsiteX187" fmla="*/ 249666 w 1080207"/>
              <a:gd name="connsiteY187" fmla="*/ 358784 h 813639"/>
              <a:gd name="connsiteX188" fmla="*/ 255004 w 1080207"/>
              <a:gd name="connsiteY188" fmla="*/ 361749 h 813639"/>
              <a:gd name="connsiteX189" fmla="*/ 259748 w 1080207"/>
              <a:gd name="connsiteY189" fmla="*/ 359081 h 813639"/>
              <a:gd name="connsiteX190" fmla="*/ 269533 w 1080207"/>
              <a:gd name="connsiteY190" fmla="*/ 337732 h 813639"/>
              <a:gd name="connsiteX191" fmla="*/ 272498 w 1080207"/>
              <a:gd name="connsiteY191" fmla="*/ 325871 h 813639"/>
              <a:gd name="connsiteX192" fmla="*/ 272498 w 1080207"/>
              <a:gd name="connsiteY192" fmla="*/ 311935 h 813639"/>
              <a:gd name="connsiteX193" fmla="*/ 265678 w 1080207"/>
              <a:gd name="connsiteY193" fmla="*/ 291772 h 813639"/>
              <a:gd name="connsiteX194" fmla="*/ 267457 w 1080207"/>
              <a:gd name="connsiteY194" fmla="*/ 291179 h 813639"/>
              <a:gd name="connsiteX195" fmla="*/ 271609 w 1080207"/>
              <a:gd name="connsiteY195" fmla="*/ 294440 h 813639"/>
              <a:gd name="connsiteX196" fmla="*/ 273981 w 1080207"/>
              <a:gd name="connsiteY196" fmla="*/ 293551 h 813639"/>
              <a:gd name="connsiteX197" fmla="*/ 276353 w 1080207"/>
              <a:gd name="connsiteY197" fmla="*/ 277539 h 813639"/>
              <a:gd name="connsiteX198" fmla="*/ 279022 w 1080207"/>
              <a:gd name="connsiteY198" fmla="*/ 273981 h 813639"/>
              <a:gd name="connsiteX199" fmla="*/ 295033 w 1080207"/>
              <a:gd name="connsiteY199" fmla="*/ 266568 h 813639"/>
              <a:gd name="connsiteX200" fmla="*/ 299481 w 1080207"/>
              <a:gd name="connsiteY200" fmla="*/ 257672 h 813639"/>
              <a:gd name="connsiteX201" fmla="*/ 302743 w 1080207"/>
              <a:gd name="connsiteY201" fmla="*/ 236027 h 813639"/>
              <a:gd name="connsiteX202" fmla="*/ 296219 w 1080207"/>
              <a:gd name="connsiteY202" fmla="*/ 232468 h 813639"/>
              <a:gd name="connsiteX203" fmla="*/ 294737 w 1080207"/>
              <a:gd name="connsiteY203" fmla="*/ 234544 h 813639"/>
              <a:gd name="connsiteX204" fmla="*/ 291772 w 1080207"/>
              <a:gd name="connsiteY204" fmla="*/ 246701 h 813639"/>
              <a:gd name="connsiteX205" fmla="*/ 287917 w 1080207"/>
              <a:gd name="connsiteY205" fmla="*/ 249963 h 813639"/>
              <a:gd name="connsiteX206" fmla="*/ 269236 w 1080207"/>
              <a:gd name="connsiteY206" fmla="*/ 260341 h 813639"/>
              <a:gd name="connsiteX207" fmla="*/ 260341 w 1080207"/>
              <a:gd name="connsiteY207" fmla="*/ 271016 h 813639"/>
              <a:gd name="connsiteX208" fmla="*/ 250259 w 1080207"/>
              <a:gd name="connsiteY208" fmla="*/ 277242 h 813639"/>
              <a:gd name="connsiteX209" fmla="*/ 234248 w 1080207"/>
              <a:gd name="connsiteY209" fmla="*/ 283469 h 813639"/>
              <a:gd name="connsiteX210" fmla="*/ 222683 w 1080207"/>
              <a:gd name="connsiteY210" fmla="*/ 289400 h 813639"/>
              <a:gd name="connsiteX211" fmla="*/ 209044 w 1080207"/>
              <a:gd name="connsiteY211" fmla="*/ 302743 h 813639"/>
              <a:gd name="connsiteX212" fmla="*/ 206079 w 1080207"/>
              <a:gd name="connsiteY212" fmla="*/ 307487 h 813639"/>
              <a:gd name="connsiteX213" fmla="*/ 201927 w 1080207"/>
              <a:gd name="connsiteY213" fmla="*/ 318162 h 813639"/>
              <a:gd name="connsiteX214" fmla="*/ 208451 w 1080207"/>
              <a:gd name="connsiteY214" fmla="*/ 319644 h 813639"/>
              <a:gd name="connsiteX215" fmla="*/ 222980 w 1080207"/>
              <a:gd name="connsiteY215" fmla="*/ 320237 h 813639"/>
              <a:gd name="connsiteX216" fmla="*/ 221497 w 1080207"/>
              <a:gd name="connsiteY216" fmla="*/ 322016 h 813639"/>
              <a:gd name="connsiteX217" fmla="*/ 204300 w 1080207"/>
              <a:gd name="connsiteY217" fmla="*/ 327057 h 813639"/>
              <a:gd name="connsiteX218" fmla="*/ 193921 w 1080207"/>
              <a:gd name="connsiteY218" fmla="*/ 326464 h 813639"/>
              <a:gd name="connsiteX219" fmla="*/ 190067 w 1080207"/>
              <a:gd name="connsiteY219" fmla="*/ 323795 h 813639"/>
              <a:gd name="connsiteX220" fmla="*/ 191549 w 1080207"/>
              <a:gd name="connsiteY220" fmla="*/ 317569 h 813639"/>
              <a:gd name="connsiteX221" fmla="*/ 195701 w 1080207"/>
              <a:gd name="connsiteY221" fmla="*/ 307487 h 813639"/>
              <a:gd name="connsiteX222" fmla="*/ 213195 w 1080207"/>
              <a:gd name="connsiteY222" fmla="*/ 287917 h 813639"/>
              <a:gd name="connsiteX223" fmla="*/ 257672 w 1080207"/>
              <a:gd name="connsiteY223" fmla="*/ 248777 h 813639"/>
              <a:gd name="connsiteX224" fmla="*/ 259155 w 1080207"/>
              <a:gd name="connsiteY224" fmla="*/ 251446 h 813639"/>
              <a:gd name="connsiteX225" fmla="*/ 256783 w 1080207"/>
              <a:gd name="connsiteY225" fmla="*/ 261231 h 813639"/>
              <a:gd name="connsiteX226" fmla="*/ 260044 w 1080207"/>
              <a:gd name="connsiteY226" fmla="*/ 261527 h 813639"/>
              <a:gd name="connsiteX227" fmla="*/ 284359 w 1080207"/>
              <a:gd name="connsiteY227" fmla="*/ 237806 h 813639"/>
              <a:gd name="connsiteX228" fmla="*/ 284359 w 1080207"/>
              <a:gd name="connsiteY228" fmla="*/ 226835 h 813639"/>
              <a:gd name="connsiteX229" fmla="*/ 281394 w 1080207"/>
              <a:gd name="connsiteY229" fmla="*/ 208451 h 813639"/>
              <a:gd name="connsiteX230" fmla="*/ 281394 w 1080207"/>
              <a:gd name="connsiteY230" fmla="*/ 194811 h 813639"/>
              <a:gd name="connsiteX231" fmla="*/ 284359 w 1080207"/>
              <a:gd name="connsiteY231" fmla="*/ 186212 h 813639"/>
              <a:gd name="connsiteX232" fmla="*/ 283766 w 1080207"/>
              <a:gd name="connsiteY232" fmla="*/ 182357 h 813639"/>
              <a:gd name="connsiteX233" fmla="*/ 270126 w 1080207"/>
              <a:gd name="connsiteY233" fmla="*/ 188584 h 813639"/>
              <a:gd name="connsiteX234" fmla="*/ 263306 w 1080207"/>
              <a:gd name="connsiteY234" fmla="*/ 189177 h 813639"/>
              <a:gd name="connsiteX235" fmla="*/ 254707 w 1080207"/>
              <a:gd name="connsiteY235" fmla="*/ 187398 h 813639"/>
              <a:gd name="connsiteX236" fmla="*/ 248777 w 1080207"/>
              <a:gd name="connsiteY236" fmla="*/ 183543 h 813639"/>
              <a:gd name="connsiteX237" fmla="*/ 239881 w 1080207"/>
              <a:gd name="connsiteY237" fmla="*/ 165752 h 813639"/>
              <a:gd name="connsiteX238" fmla="*/ 235137 w 1080207"/>
              <a:gd name="connsiteY238" fmla="*/ 163677 h 813639"/>
              <a:gd name="connsiteX239" fmla="*/ 221794 w 1080207"/>
              <a:gd name="connsiteY239" fmla="*/ 166345 h 813639"/>
              <a:gd name="connsiteX240" fmla="*/ 215864 w 1080207"/>
              <a:gd name="connsiteY240" fmla="*/ 165456 h 813639"/>
              <a:gd name="connsiteX241" fmla="*/ 130467 w 1080207"/>
              <a:gd name="connsiteY241" fmla="*/ 128391 h 813639"/>
              <a:gd name="connsiteX242" fmla="*/ 116531 w 1080207"/>
              <a:gd name="connsiteY242" fmla="*/ 117124 h 813639"/>
              <a:gd name="connsiteX243" fmla="*/ 109118 w 1080207"/>
              <a:gd name="connsiteY243" fmla="*/ 105560 h 813639"/>
              <a:gd name="connsiteX244" fmla="*/ 80059 w 1080207"/>
              <a:gd name="connsiteY244" fmla="*/ 83321 h 813639"/>
              <a:gd name="connsiteX245" fmla="*/ 58710 w 1080207"/>
              <a:gd name="connsiteY245" fmla="*/ 60193 h 813639"/>
              <a:gd name="connsiteX246" fmla="*/ 49222 w 1080207"/>
              <a:gd name="connsiteY246" fmla="*/ 55745 h 813639"/>
              <a:gd name="connsiteX247" fmla="*/ 46850 w 1080207"/>
              <a:gd name="connsiteY247" fmla="*/ 75612 h 813639"/>
              <a:gd name="connsiteX248" fmla="*/ 35285 w 1080207"/>
              <a:gd name="connsiteY248" fmla="*/ 101408 h 813639"/>
              <a:gd name="connsiteX249" fmla="*/ 28762 w 1080207"/>
              <a:gd name="connsiteY249" fmla="*/ 138176 h 813639"/>
              <a:gd name="connsiteX250" fmla="*/ 29652 w 1080207"/>
              <a:gd name="connsiteY250" fmla="*/ 153892 h 813639"/>
              <a:gd name="connsiteX251" fmla="*/ 42995 w 1080207"/>
              <a:gd name="connsiteY251" fmla="*/ 184433 h 813639"/>
              <a:gd name="connsiteX252" fmla="*/ 45960 w 1080207"/>
              <a:gd name="connsiteY252" fmla="*/ 212898 h 813639"/>
              <a:gd name="connsiteX253" fmla="*/ 38547 w 1080207"/>
              <a:gd name="connsiteY253" fmla="*/ 265975 h 813639"/>
              <a:gd name="connsiteX254" fmla="*/ 40623 w 1080207"/>
              <a:gd name="connsiteY254" fmla="*/ 309563 h 813639"/>
              <a:gd name="connsiteX255" fmla="*/ 36768 w 1080207"/>
              <a:gd name="connsiteY255" fmla="*/ 335063 h 813639"/>
              <a:gd name="connsiteX256" fmla="*/ 33210 w 1080207"/>
              <a:gd name="connsiteY256" fmla="*/ 349592 h 813639"/>
              <a:gd name="connsiteX257" fmla="*/ 32617 w 1080207"/>
              <a:gd name="connsiteY257" fmla="*/ 362639 h 813639"/>
              <a:gd name="connsiteX258" fmla="*/ 38547 w 1080207"/>
              <a:gd name="connsiteY258" fmla="*/ 354633 h 813639"/>
              <a:gd name="connsiteX259" fmla="*/ 41512 w 1080207"/>
              <a:gd name="connsiteY259" fmla="*/ 347813 h 813639"/>
              <a:gd name="connsiteX260" fmla="*/ 50408 w 1080207"/>
              <a:gd name="connsiteY260" fmla="*/ 351964 h 813639"/>
              <a:gd name="connsiteX261" fmla="*/ 55152 w 1080207"/>
              <a:gd name="connsiteY261" fmla="*/ 363232 h 813639"/>
              <a:gd name="connsiteX262" fmla="*/ 72943 w 1080207"/>
              <a:gd name="connsiteY262" fmla="*/ 373314 h 813639"/>
              <a:gd name="connsiteX263" fmla="*/ 30838 w 1080207"/>
              <a:gd name="connsiteY263" fmla="*/ 382209 h 813639"/>
              <a:gd name="connsiteX264" fmla="*/ 28762 w 1080207"/>
              <a:gd name="connsiteY264" fmla="*/ 407413 h 813639"/>
              <a:gd name="connsiteX265" fmla="*/ 41809 w 1080207"/>
              <a:gd name="connsiteY265" fmla="*/ 419274 h 813639"/>
              <a:gd name="connsiteX266" fmla="*/ 48036 w 1080207"/>
              <a:gd name="connsiteY266" fmla="*/ 431727 h 813639"/>
              <a:gd name="connsiteX267" fmla="*/ 37064 w 1080207"/>
              <a:gd name="connsiteY267" fmla="*/ 456041 h 813639"/>
              <a:gd name="connsiteX268" fmla="*/ 26390 w 1080207"/>
              <a:gd name="connsiteY268" fmla="*/ 474722 h 813639"/>
              <a:gd name="connsiteX269" fmla="*/ 22535 w 1080207"/>
              <a:gd name="connsiteY269" fmla="*/ 453966 h 813639"/>
              <a:gd name="connsiteX270" fmla="*/ 24018 w 1080207"/>
              <a:gd name="connsiteY270" fmla="*/ 436175 h 813639"/>
              <a:gd name="connsiteX271" fmla="*/ 16012 w 1080207"/>
              <a:gd name="connsiteY271" fmla="*/ 458710 h 813639"/>
              <a:gd name="connsiteX272" fmla="*/ 9489 w 1080207"/>
              <a:gd name="connsiteY272" fmla="*/ 482135 h 813639"/>
              <a:gd name="connsiteX273" fmla="*/ 0 w 1080207"/>
              <a:gd name="connsiteY273" fmla="*/ 499629 h 813639"/>
              <a:gd name="connsiteX274" fmla="*/ 16308 w 1080207"/>
              <a:gd name="connsiteY274" fmla="*/ 500222 h 813639"/>
              <a:gd name="connsiteX275" fmla="*/ 22832 w 1080207"/>
              <a:gd name="connsiteY275" fmla="*/ 509414 h 813639"/>
              <a:gd name="connsiteX276" fmla="*/ 52780 w 1080207"/>
              <a:gd name="connsiteY276" fmla="*/ 511490 h 813639"/>
              <a:gd name="connsiteX277" fmla="*/ 56041 w 1080207"/>
              <a:gd name="connsiteY277" fmla="*/ 519496 h 813639"/>
              <a:gd name="connsiteX278" fmla="*/ 81245 w 1080207"/>
              <a:gd name="connsiteY278" fmla="*/ 526612 h 813639"/>
              <a:gd name="connsiteX279" fmla="*/ 86286 w 1080207"/>
              <a:gd name="connsiteY279" fmla="*/ 539066 h 813639"/>
              <a:gd name="connsiteX280" fmla="*/ 97554 w 1080207"/>
              <a:gd name="connsiteY280" fmla="*/ 553299 h 813639"/>
              <a:gd name="connsiteX281" fmla="*/ 103781 w 1080207"/>
              <a:gd name="connsiteY281" fmla="*/ 555967 h 813639"/>
              <a:gd name="connsiteX282" fmla="*/ 107042 w 1080207"/>
              <a:gd name="connsiteY282" fmla="*/ 559822 h 813639"/>
              <a:gd name="connsiteX283" fmla="*/ 122165 w 1080207"/>
              <a:gd name="connsiteY283" fmla="*/ 558932 h 813639"/>
              <a:gd name="connsiteX284" fmla="*/ 131653 w 1080207"/>
              <a:gd name="connsiteY284" fmla="*/ 565752 h 813639"/>
              <a:gd name="connsiteX285" fmla="*/ 142624 w 1080207"/>
              <a:gd name="connsiteY285" fmla="*/ 578799 h 813639"/>
              <a:gd name="connsiteX286" fmla="*/ 147961 w 1080207"/>
              <a:gd name="connsiteY286" fmla="*/ 610230 h 813639"/>
              <a:gd name="connsiteX287" fmla="*/ 147961 w 1080207"/>
              <a:gd name="connsiteY287" fmla="*/ 659748 h 813639"/>
              <a:gd name="connsiteX288" fmla="*/ 146182 w 1080207"/>
              <a:gd name="connsiteY288" fmla="*/ 675760 h 813639"/>
              <a:gd name="connsiteX289" fmla="*/ 153892 w 1080207"/>
              <a:gd name="connsiteY289" fmla="*/ 687917 h 813639"/>
              <a:gd name="connsiteX290" fmla="*/ 166049 w 1080207"/>
              <a:gd name="connsiteY290" fmla="*/ 692068 h 813639"/>
              <a:gd name="connsiteX291" fmla="*/ 213195 w 1080207"/>
              <a:gd name="connsiteY291" fmla="*/ 713121 h 813639"/>
              <a:gd name="connsiteX292" fmla="*/ 220608 w 1080207"/>
              <a:gd name="connsiteY292" fmla="*/ 714603 h 813639"/>
              <a:gd name="connsiteX293" fmla="*/ 230096 w 1080207"/>
              <a:gd name="connsiteY293" fmla="*/ 715196 h 813639"/>
              <a:gd name="connsiteX294" fmla="*/ 263010 w 1080207"/>
              <a:gd name="connsiteY294" fmla="*/ 705708 h 813639"/>
              <a:gd name="connsiteX295" fmla="*/ 294737 w 1080207"/>
              <a:gd name="connsiteY295" fmla="*/ 708377 h 813639"/>
              <a:gd name="connsiteX296" fmla="*/ 330319 w 1080207"/>
              <a:gd name="connsiteY296" fmla="*/ 719644 h 813639"/>
              <a:gd name="connsiteX297" fmla="*/ 351075 w 1080207"/>
              <a:gd name="connsiteY297" fmla="*/ 730615 h 813639"/>
              <a:gd name="connsiteX298" fmla="*/ 356709 w 1080207"/>
              <a:gd name="connsiteY298" fmla="*/ 741586 h 813639"/>
              <a:gd name="connsiteX299" fmla="*/ 375686 w 1080207"/>
              <a:gd name="connsiteY299" fmla="*/ 747813 h 813639"/>
              <a:gd name="connsiteX300" fmla="*/ 424018 w 1080207"/>
              <a:gd name="connsiteY300" fmla="*/ 749889 h 813639"/>
              <a:gd name="connsiteX301" fmla="*/ 476205 w 1080207"/>
              <a:gd name="connsiteY301" fmla="*/ 756116 h 813639"/>
              <a:gd name="connsiteX302" fmla="*/ 504967 w 1080207"/>
              <a:gd name="connsiteY302" fmla="*/ 755819 h 813639"/>
              <a:gd name="connsiteX303" fmla="*/ 539363 w 1080207"/>
              <a:gd name="connsiteY303" fmla="*/ 748406 h 813639"/>
              <a:gd name="connsiteX304" fmla="*/ 613788 w 1080207"/>
              <a:gd name="connsiteY304" fmla="*/ 746627 h 813639"/>
              <a:gd name="connsiteX305" fmla="*/ 648480 w 1080207"/>
              <a:gd name="connsiteY305" fmla="*/ 752557 h 813639"/>
              <a:gd name="connsiteX306" fmla="*/ 667754 w 1080207"/>
              <a:gd name="connsiteY306" fmla="*/ 749592 h 813639"/>
              <a:gd name="connsiteX307" fmla="*/ 672795 w 1080207"/>
              <a:gd name="connsiteY307" fmla="*/ 746924 h 813639"/>
              <a:gd name="connsiteX308" fmla="*/ 675167 w 1080207"/>
              <a:gd name="connsiteY308" fmla="*/ 747517 h 813639"/>
              <a:gd name="connsiteX309" fmla="*/ 711638 w 1080207"/>
              <a:gd name="connsiteY309" fmla="*/ 756412 h 813639"/>
              <a:gd name="connsiteX310" fmla="*/ 748406 w 1080207"/>
              <a:gd name="connsiteY310" fmla="*/ 765011 h 813639"/>
              <a:gd name="connsiteX311" fmla="*/ 785174 w 1080207"/>
              <a:gd name="connsiteY311" fmla="*/ 773610 h 813639"/>
              <a:gd name="connsiteX312" fmla="*/ 821942 w 1080207"/>
              <a:gd name="connsiteY312" fmla="*/ 781912 h 813639"/>
              <a:gd name="connsiteX313" fmla="*/ 858710 w 1080207"/>
              <a:gd name="connsiteY313" fmla="*/ 790215 h 813639"/>
              <a:gd name="connsiteX314" fmla="*/ 895478 w 1080207"/>
              <a:gd name="connsiteY314" fmla="*/ 798221 h 813639"/>
              <a:gd name="connsiteX315" fmla="*/ 932543 w 1080207"/>
              <a:gd name="connsiteY315" fmla="*/ 806227 h 813639"/>
              <a:gd name="connsiteX316" fmla="*/ 966938 w 1080207"/>
              <a:gd name="connsiteY316" fmla="*/ 813640 h 813639"/>
              <a:gd name="connsiteX317" fmla="*/ 964566 w 1080207"/>
              <a:gd name="connsiteY317" fmla="*/ 801779 h 813639"/>
              <a:gd name="connsiteX318" fmla="*/ 965159 w 1080207"/>
              <a:gd name="connsiteY318" fmla="*/ 787546 h 813639"/>
              <a:gd name="connsiteX319" fmla="*/ 970497 w 1080207"/>
              <a:gd name="connsiteY319" fmla="*/ 780430 h 813639"/>
              <a:gd name="connsiteX320" fmla="*/ 970497 w 1080207"/>
              <a:gd name="connsiteY320" fmla="*/ 765901 h 813639"/>
              <a:gd name="connsiteX321" fmla="*/ 965456 w 1080207"/>
              <a:gd name="connsiteY321" fmla="*/ 744255 h 813639"/>
              <a:gd name="connsiteX322" fmla="*/ 964270 w 1080207"/>
              <a:gd name="connsiteY322" fmla="*/ 729726 h 813639"/>
              <a:gd name="connsiteX323" fmla="*/ 966345 w 1080207"/>
              <a:gd name="connsiteY323" fmla="*/ 725278 h 813639"/>
              <a:gd name="connsiteX324" fmla="*/ 967828 w 1080207"/>
              <a:gd name="connsiteY324" fmla="*/ 723499 h 813639"/>
              <a:gd name="connsiteX325" fmla="*/ 995700 w 1080207"/>
              <a:gd name="connsiteY325" fmla="*/ 593625 h 813639"/>
              <a:gd name="connsiteX326" fmla="*/ 1002817 w 1080207"/>
              <a:gd name="connsiteY326" fmla="*/ 561305 h 813639"/>
              <a:gd name="connsiteX327" fmla="*/ 1009933 w 1080207"/>
              <a:gd name="connsiteY327" fmla="*/ 528984 h 813639"/>
              <a:gd name="connsiteX328" fmla="*/ 1017050 w 1080207"/>
              <a:gd name="connsiteY328" fmla="*/ 496664 h 813639"/>
              <a:gd name="connsiteX329" fmla="*/ 1024166 w 1080207"/>
              <a:gd name="connsiteY329" fmla="*/ 464344 h 813639"/>
              <a:gd name="connsiteX330" fmla="*/ 1052335 w 1080207"/>
              <a:gd name="connsiteY330" fmla="*/ 334470 h 813639"/>
              <a:gd name="connsiteX331" fmla="*/ 1059451 w 1080207"/>
              <a:gd name="connsiteY331" fmla="*/ 302150 h 813639"/>
              <a:gd name="connsiteX332" fmla="*/ 1066568 w 1080207"/>
              <a:gd name="connsiteY332" fmla="*/ 269829 h 813639"/>
              <a:gd name="connsiteX333" fmla="*/ 1073388 w 1080207"/>
              <a:gd name="connsiteY333" fmla="*/ 236916 h 813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1080207" h="813639">
                <a:moveTo>
                  <a:pt x="218829" y="365011"/>
                </a:moveTo>
                <a:lnTo>
                  <a:pt x="220015" y="362935"/>
                </a:lnTo>
                <a:lnTo>
                  <a:pt x="218532" y="349889"/>
                </a:lnTo>
                <a:lnTo>
                  <a:pt x="213788" y="352854"/>
                </a:lnTo>
                <a:lnTo>
                  <a:pt x="212602" y="358784"/>
                </a:lnTo>
                <a:lnTo>
                  <a:pt x="214381" y="367976"/>
                </a:lnTo>
                <a:lnTo>
                  <a:pt x="216160" y="368866"/>
                </a:lnTo>
                <a:lnTo>
                  <a:pt x="218829" y="365011"/>
                </a:lnTo>
                <a:close/>
                <a:moveTo>
                  <a:pt x="290882" y="344848"/>
                </a:moveTo>
                <a:lnTo>
                  <a:pt x="287324" y="332691"/>
                </a:lnTo>
                <a:lnTo>
                  <a:pt x="286434" y="322906"/>
                </a:lnTo>
                <a:lnTo>
                  <a:pt x="284062" y="322609"/>
                </a:lnTo>
                <a:lnTo>
                  <a:pt x="277539" y="335063"/>
                </a:lnTo>
                <a:lnTo>
                  <a:pt x="273388" y="347517"/>
                </a:lnTo>
                <a:lnTo>
                  <a:pt x="280801" y="342772"/>
                </a:lnTo>
                <a:lnTo>
                  <a:pt x="281987" y="344255"/>
                </a:lnTo>
                <a:lnTo>
                  <a:pt x="280504" y="349592"/>
                </a:lnTo>
                <a:lnTo>
                  <a:pt x="282876" y="351075"/>
                </a:lnTo>
                <a:lnTo>
                  <a:pt x="289103" y="348999"/>
                </a:lnTo>
                <a:lnTo>
                  <a:pt x="290882" y="344848"/>
                </a:lnTo>
                <a:close/>
                <a:moveTo>
                  <a:pt x="288807" y="301260"/>
                </a:moveTo>
                <a:lnTo>
                  <a:pt x="292661" y="283469"/>
                </a:lnTo>
                <a:lnTo>
                  <a:pt x="291772" y="281394"/>
                </a:lnTo>
                <a:lnTo>
                  <a:pt x="288213" y="277539"/>
                </a:lnTo>
                <a:lnTo>
                  <a:pt x="286731" y="278132"/>
                </a:lnTo>
                <a:lnTo>
                  <a:pt x="283173" y="283766"/>
                </a:lnTo>
                <a:lnTo>
                  <a:pt x="280208" y="293254"/>
                </a:lnTo>
                <a:lnTo>
                  <a:pt x="281394" y="298295"/>
                </a:lnTo>
                <a:lnTo>
                  <a:pt x="287324" y="305115"/>
                </a:lnTo>
                <a:lnTo>
                  <a:pt x="288807" y="301260"/>
                </a:lnTo>
                <a:close/>
                <a:moveTo>
                  <a:pt x="312231" y="186212"/>
                </a:moveTo>
                <a:lnTo>
                  <a:pt x="311638" y="176723"/>
                </a:lnTo>
                <a:lnTo>
                  <a:pt x="308673" y="172869"/>
                </a:lnTo>
                <a:lnTo>
                  <a:pt x="300074" y="167235"/>
                </a:lnTo>
                <a:lnTo>
                  <a:pt x="301557" y="164863"/>
                </a:lnTo>
                <a:lnTo>
                  <a:pt x="324092" y="160119"/>
                </a:lnTo>
                <a:lnTo>
                  <a:pt x="326761" y="155078"/>
                </a:lnTo>
                <a:lnTo>
                  <a:pt x="324092" y="145886"/>
                </a:lnTo>
                <a:lnTo>
                  <a:pt x="321423" y="140549"/>
                </a:lnTo>
                <a:lnTo>
                  <a:pt x="318458" y="138769"/>
                </a:lnTo>
                <a:lnTo>
                  <a:pt x="311045" y="143810"/>
                </a:lnTo>
                <a:lnTo>
                  <a:pt x="299778" y="155671"/>
                </a:lnTo>
                <a:lnTo>
                  <a:pt x="294144" y="163084"/>
                </a:lnTo>
                <a:lnTo>
                  <a:pt x="294144" y="166049"/>
                </a:lnTo>
                <a:lnTo>
                  <a:pt x="297702" y="178206"/>
                </a:lnTo>
                <a:lnTo>
                  <a:pt x="300964" y="182950"/>
                </a:lnTo>
                <a:lnTo>
                  <a:pt x="305115" y="185322"/>
                </a:lnTo>
                <a:lnTo>
                  <a:pt x="306004" y="190660"/>
                </a:lnTo>
                <a:lnTo>
                  <a:pt x="302150" y="205486"/>
                </a:lnTo>
                <a:lnTo>
                  <a:pt x="302150" y="210823"/>
                </a:lnTo>
                <a:lnTo>
                  <a:pt x="304225" y="219718"/>
                </a:lnTo>
                <a:lnTo>
                  <a:pt x="312231" y="224463"/>
                </a:lnTo>
                <a:lnTo>
                  <a:pt x="315196" y="229207"/>
                </a:lnTo>
                <a:lnTo>
                  <a:pt x="316383" y="236620"/>
                </a:lnTo>
                <a:lnTo>
                  <a:pt x="319051" y="240474"/>
                </a:lnTo>
                <a:lnTo>
                  <a:pt x="323202" y="240474"/>
                </a:lnTo>
                <a:lnTo>
                  <a:pt x="326464" y="237806"/>
                </a:lnTo>
                <a:lnTo>
                  <a:pt x="329133" y="228614"/>
                </a:lnTo>
                <a:lnTo>
                  <a:pt x="316976" y="204596"/>
                </a:lnTo>
                <a:lnTo>
                  <a:pt x="311045" y="214678"/>
                </a:lnTo>
                <a:lnTo>
                  <a:pt x="312231" y="186212"/>
                </a:lnTo>
                <a:close/>
                <a:moveTo>
                  <a:pt x="296219" y="121868"/>
                </a:moveTo>
                <a:lnTo>
                  <a:pt x="298295" y="118013"/>
                </a:lnTo>
                <a:lnTo>
                  <a:pt x="295033" y="106449"/>
                </a:lnTo>
                <a:lnTo>
                  <a:pt x="297109" y="96961"/>
                </a:lnTo>
                <a:lnTo>
                  <a:pt x="295033" y="95775"/>
                </a:lnTo>
                <a:lnTo>
                  <a:pt x="290882" y="97257"/>
                </a:lnTo>
                <a:lnTo>
                  <a:pt x="284952" y="107042"/>
                </a:lnTo>
                <a:lnTo>
                  <a:pt x="284655" y="112973"/>
                </a:lnTo>
                <a:lnTo>
                  <a:pt x="287324" y="118606"/>
                </a:lnTo>
                <a:lnTo>
                  <a:pt x="293551" y="123351"/>
                </a:lnTo>
                <a:lnTo>
                  <a:pt x="296219" y="121868"/>
                </a:lnTo>
                <a:close/>
                <a:moveTo>
                  <a:pt x="275463" y="100815"/>
                </a:moveTo>
                <a:lnTo>
                  <a:pt x="276353" y="92809"/>
                </a:lnTo>
                <a:lnTo>
                  <a:pt x="269236" y="74426"/>
                </a:lnTo>
                <a:lnTo>
                  <a:pt x="262713" y="73832"/>
                </a:lnTo>
                <a:lnTo>
                  <a:pt x="260637" y="77391"/>
                </a:lnTo>
                <a:lnTo>
                  <a:pt x="259155" y="90141"/>
                </a:lnTo>
                <a:lnTo>
                  <a:pt x="259748" y="94292"/>
                </a:lnTo>
                <a:lnTo>
                  <a:pt x="264492" y="99926"/>
                </a:lnTo>
                <a:lnTo>
                  <a:pt x="277242" y="108228"/>
                </a:lnTo>
                <a:lnTo>
                  <a:pt x="275463" y="100815"/>
                </a:lnTo>
                <a:close/>
                <a:moveTo>
                  <a:pt x="315789" y="75315"/>
                </a:moveTo>
                <a:lnTo>
                  <a:pt x="303039" y="63454"/>
                </a:lnTo>
                <a:lnTo>
                  <a:pt x="300371" y="63454"/>
                </a:lnTo>
                <a:lnTo>
                  <a:pt x="290882" y="66716"/>
                </a:lnTo>
                <a:lnTo>
                  <a:pt x="285841" y="71164"/>
                </a:lnTo>
                <a:lnTo>
                  <a:pt x="286434" y="76798"/>
                </a:lnTo>
                <a:lnTo>
                  <a:pt x="296516" y="86879"/>
                </a:lnTo>
                <a:lnTo>
                  <a:pt x="298295" y="83617"/>
                </a:lnTo>
                <a:lnTo>
                  <a:pt x="299481" y="72646"/>
                </a:lnTo>
                <a:lnTo>
                  <a:pt x="301853" y="74129"/>
                </a:lnTo>
                <a:lnTo>
                  <a:pt x="305708" y="82431"/>
                </a:lnTo>
                <a:lnTo>
                  <a:pt x="309563" y="83024"/>
                </a:lnTo>
                <a:lnTo>
                  <a:pt x="316086" y="80356"/>
                </a:lnTo>
                <a:lnTo>
                  <a:pt x="315789" y="75315"/>
                </a:lnTo>
                <a:close/>
                <a:moveTo>
                  <a:pt x="300667" y="1483"/>
                </a:moveTo>
                <a:lnTo>
                  <a:pt x="295923" y="0"/>
                </a:lnTo>
                <a:lnTo>
                  <a:pt x="296516" y="2965"/>
                </a:lnTo>
                <a:lnTo>
                  <a:pt x="297999" y="3855"/>
                </a:lnTo>
                <a:lnTo>
                  <a:pt x="300667" y="1483"/>
                </a:lnTo>
                <a:close/>
                <a:moveTo>
                  <a:pt x="1073388" y="236916"/>
                </a:moveTo>
                <a:lnTo>
                  <a:pt x="1080208" y="204596"/>
                </a:lnTo>
                <a:lnTo>
                  <a:pt x="1066568" y="201631"/>
                </a:lnTo>
                <a:lnTo>
                  <a:pt x="1010823" y="189177"/>
                </a:lnTo>
                <a:lnTo>
                  <a:pt x="955078" y="176427"/>
                </a:lnTo>
                <a:lnTo>
                  <a:pt x="899333" y="163380"/>
                </a:lnTo>
                <a:lnTo>
                  <a:pt x="843588" y="150037"/>
                </a:lnTo>
                <a:lnTo>
                  <a:pt x="787843" y="136397"/>
                </a:lnTo>
                <a:lnTo>
                  <a:pt x="732691" y="121868"/>
                </a:lnTo>
                <a:lnTo>
                  <a:pt x="677242" y="107635"/>
                </a:lnTo>
                <a:lnTo>
                  <a:pt x="622090" y="92809"/>
                </a:lnTo>
                <a:lnTo>
                  <a:pt x="566938" y="77984"/>
                </a:lnTo>
                <a:lnTo>
                  <a:pt x="511786" y="62861"/>
                </a:lnTo>
                <a:lnTo>
                  <a:pt x="456931" y="47443"/>
                </a:lnTo>
                <a:lnTo>
                  <a:pt x="402076" y="31431"/>
                </a:lnTo>
                <a:lnTo>
                  <a:pt x="347220" y="15419"/>
                </a:lnTo>
                <a:lnTo>
                  <a:pt x="334173" y="11564"/>
                </a:lnTo>
                <a:lnTo>
                  <a:pt x="334173" y="41809"/>
                </a:lnTo>
                <a:lnTo>
                  <a:pt x="335360" y="54855"/>
                </a:lnTo>
                <a:lnTo>
                  <a:pt x="337732" y="62268"/>
                </a:lnTo>
                <a:lnTo>
                  <a:pt x="344848" y="63751"/>
                </a:lnTo>
                <a:lnTo>
                  <a:pt x="348110" y="61972"/>
                </a:lnTo>
                <a:lnTo>
                  <a:pt x="350482" y="62861"/>
                </a:lnTo>
                <a:lnTo>
                  <a:pt x="351668" y="66716"/>
                </a:lnTo>
                <a:lnTo>
                  <a:pt x="350185" y="86583"/>
                </a:lnTo>
                <a:lnTo>
                  <a:pt x="343365" y="109118"/>
                </a:lnTo>
                <a:lnTo>
                  <a:pt x="343958" y="113269"/>
                </a:lnTo>
                <a:lnTo>
                  <a:pt x="342772" y="119792"/>
                </a:lnTo>
                <a:lnTo>
                  <a:pt x="335656" y="121572"/>
                </a:lnTo>
                <a:lnTo>
                  <a:pt x="325278" y="116234"/>
                </a:lnTo>
                <a:lnTo>
                  <a:pt x="321127" y="116531"/>
                </a:lnTo>
                <a:lnTo>
                  <a:pt x="318162" y="120978"/>
                </a:lnTo>
                <a:lnTo>
                  <a:pt x="317569" y="125130"/>
                </a:lnTo>
                <a:lnTo>
                  <a:pt x="319941" y="128688"/>
                </a:lnTo>
                <a:lnTo>
                  <a:pt x="326761" y="131653"/>
                </a:lnTo>
                <a:lnTo>
                  <a:pt x="330912" y="136694"/>
                </a:lnTo>
                <a:lnTo>
                  <a:pt x="335656" y="146182"/>
                </a:lnTo>
                <a:lnTo>
                  <a:pt x="341290" y="165159"/>
                </a:lnTo>
                <a:lnTo>
                  <a:pt x="340400" y="170497"/>
                </a:lnTo>
                <a:lnTo>
                  <a:pt x="331505" y="170200"/>
                </a:lnTo>
                <a:lnTo>
                  <a:pt x="322906" y="174055"/>
                </a:lnTo>
                <a:lnTo>
                  <a:pt x="319941" y="179689"/>
                </a:lnTo>
                <a:lnTo>
                  <a:pt x="319051" y="187991"/>
                </a:lnTo>
                <a:lnTo>
                  <a:pt x="320237" y="194811"/>
                </a:lnTo>
                <a:lnTo>
                  <a:pt x="330615" y="207858"/>
                </a:lnTo>
                <a:lnTo>
                  <a:pt x="332098" y="206968"/>
                </a:lnTo>
                <a:lnTo>
                  <a:pt x="332098" y="188288"/>
                </a:lnTo>
                <a:lnTo>
                  <a:pt x="333877" y="187102"/>
                </a:lnTo>
                <a:lnTo>
                  <a:pt x="336249" y="191549"/>
                </a:lnTo>
                <a:lnTo>
                  <a:pt x="337732" y="203410"/>
                </a:lnTo>
                <a:lnTo>
                  <a:pt x="340400" y="211416"/>
                </a:lnTo>
                <a:lnTo>
                  <a:pt x="345441" y="221201"/>
                </a:lnTo>
                <a:lnTo>
                  <a:pt x="346034" y="228021"/>
                </a:lnTo>
                <a:lnTo>
                  <a:pt x="331505" y="240771"/>
                </a:lnTo>
                <a:lnTo>
                  <a:pt x="327947" y="246998"/>
                </a:lnTo>
                <a:lnTo>
                  <a:pt x="315196" y="260044"/>
                </a:lnTo>
                <a:lnTo>
                  <a:pt x="311935" y="267161"/>
                </a:lnTo>
                <a:lnTo>
                  <a:pt x="312528" y="274277"/>
                </a:lnTo>
                <a:lnTo>
                  <a:pt x="310156" y="281394"/>
                </a:lnTo>
                <a:lnTo>
                  <a:pt x="304818" y="288510"/>
                </a:lnTo>
                <a:lnTo>
                  <a:pt x="302743" y="293254"/>
                </a:lnTo>
                <a:lnTo>
                  <a:pt x="305411" y="299481"/>
                </a:lnTo>
                <a:lnTo>
                  <a:pt x="305708" y="304818"/>
                </a:lnTo>
                <a:lnTo>
                  <a:pt x="300371" y="319644"/>
                </a:lnTo>
                <a:lnTo>
                  <a:pt x="295923" y="346924"/>
                </a:lnTo>
                <a:lnTo>
                  <a:pt x="294144" y="351668"/>
                </a:lnTo>
                <a:lnTo>
                  <a:pt x="281987" y="361156"/>
                </a:lnTo>
                <a:lnTo>
                  <a:pt x="275167" y="362639"/>
                </a:lnTo>
                <a:lnTo>
                  <a:pt x="268940" y="360860"/>
                </a:lnTo>
                <a:lnTo>
                  <a:pt x="263603" y="363529"/>
                </a:lnTo>
                <a:lnTo>
                  <a:pt x="249073" y="382802"/>
                </a:lnTo>
                <a:lnTo>
                  <a:pt x="244626" y="386360"/>
                </a:lnTo>
                <a:lnTo>
                  <a:pt x="232765" y="390215"/>
                </a:lnTo>
                <a:lnTo>
                  <a:pt x="228910" y="389029"/>
                </a:lnTo>
                <a:lnTo>
                  <a:pt x="220015" y="378947"/>
                </a:lnTo>
                <a:lnTo>
                  <a:pt x="205485" y="377761"/>
                </a:lnTo>
                <a:lnTo>
                  <a:pt x="190660" y="371831"/>
                </a:lnTo>
                <a:lnTo>
                  <a:pt x="198073" y="366790"/>
                </a:lnTo>
                <a:lnTo>
                  <a:pt x="206672" y="353743"/>
                </a:lnTo>
                <a:lnTo>
                  <a:pt x="214084" y="346331"/>
                </a:lnTo>
                <a:lnTo>
                  <a:pt x="228910" y="340697"/>
                </a:lnTo>
                <a:lnTo>
                  <a:pt x="230689" y="342772"/>
                </a:lnTo>
                <a:lnTo>
                  <a:pt x="228614" y="364418"/>
                </a:lnTo>
                <a:lnTo>
                  <a:pt x="230096" y="366494"/>
                </a:lnTo>
                <a:lnTo>
                  <a:pt x="241364" y="351075"/>
                </a:lnTo>
                <a:lnTo>
                  <a:pt x="243736" y="349296"/>
                </a:lnTo>
                <a:lnTo>
                  <a:pt x="249666" y="358784"/>
                </a:lnTo>
                <a:lnTo>
                  <a:pt x="255004" y="361749"/>
                </a:lnTo>
                <a:lnTo>
                  <a:pt x="259748" y="359081"/>
                </a:lnTo>
                <a:lnTo>
                  <a:pt x="269533" y="337732"/>
                </a:lnTo>
                <a:lnTo>
                  <a:pt x="272498" y="325871"/>
                </a:lnTo>
                <a:lnTo>
                  <a:pt x="272498" y="311935"/>
                </a:lnTo>
                <a:lnTo>
                  <a:pt x="265678" y="291772"/>
                </a:lnTo>
                <a:lnTo>
                  <a:pt x="267457" y="291179"/>
                </a:lnTo>
                <a:lnTo>
                  <a:pt x="271609" y="294440"/>
                </a:lnTo>
                <a:lnTo>
                  <a:pt x="273981" y="293551"/>
                </a:lnTo>
                <a:lnTo>
                  <a:pt x="276353" y="277539"/>
                </a:lnTo>
                <a:lnTo>
                  <a:pt x="279022" y="273981"/>
                </a:lnTo>
                <a:lnTo>
                  <a:pt x="295033" y="266568"/>
                </a:lnTo>
                <a:lnTo>
                  <a:pt x="299481" y="257672"/>
                </a:lnTo>
                <a:lnTo>
                  <a:pt x="302743" y="236027"/>
                </a:lnTo>
                <a:lnTo>
                  <a:pt x="296219" y="232468"/>
                </a:lnTo>
                <a:lnTo>
                  <a:pt x="294737" y="234544"/>
                </a:lnTo>
                <a:lnTo>
                  <a:pt x="291772" y="246701"/>
                </a:lnTo>
                <a:lnTo>
                  <a:pt x="287917" y="249963"/>
                </a:lnTo>
                <a:lnTo>
                  <a:pt x="269236" y="260341"/>
                </a:lnTo>
                <a:lnTo>
                  <a:pt x="260341" y="271016"/>
                </a:lnTo>
                <a:lnTo>
                  <a:pt x="250259" y="277242"/>
                </a:lnTo>
                <a:lnTo>
                  <a:pt x="234248" y="283469"/>
                </a:lnTo>
                <a:lnTo>
                  <a:pt x="222683" y="289400"/>
                </a:lnTo>
                <a:lnTo>
                  <a:pt x="209044" y="302743"/>
                </a:lnTo>
                <a:lnTo>
                  <a:pt x="206079" y="307487"/>
                </a:lnTo>
                <a:lnTo>
                  <a:pt x="201927" y="318162"/>
                </a:lnTo>
                <a:lnTo>
                  <a:pt x="208451" y="319644"/>
                </a:lnTo>
                <a:lnTo>
                  <a:pt x="222980" y="320237"/>
                </a:lnTo>
                <a:lnTo>
                  <a:pt x="221497" y="322016"/>
                </a:lnTo>
                <a:lnTo>
                  <a:pt x="204300" y="327057"/>
                </a:lnTo>
                <a:lnTo>
                  <a:pt x="193921" y="326464"/>
                </a:lnTo>
                <a:lnTo>
                  <a:pt x="190067" y="323795"/>
                </a:lnTo>
                <a:lnTo>
                  <a:pt x="191549" y="317569"/>
                </a:lnTo>
                <a:lnTo>
                  <a:pt x="195701" y="307487"/>
                </a:lnTo>
                <a:lnTo>
                  <a:pt x="213195" y="287917"/>
                </a:lnTo>
                <a:lnTo>
                  <a:pt x="257672" y="248777"/>
                </a:lnTo>
                <a:lnTo>
                  <a:pt x="259155" y="251446"/>
                </a:lnTo>
                <a:lnTo>
                  <a:pt x="256783" y="261231"/>
                </a:lnTo>
                <a:lnTo>
                  <a:pt x="260044" y="261527"/>
                </a:lnTo>
                <a:lnTo>
                  <a:pt x="284359" y="237806"/>
                </a:lnTo>
                <a:lnTo>
                  <a:pt x="284359" y="226835"/>
                </a:lnTo>
                <a:lnTo>
                  <a:pt x="281394" y="208451"/>
                </a:lnTo>
                <a:lnTo>
                  <a:pt x="281394" y="194811"/>
                </a:lnTo>
                <a:lnTo>
                  <a:pt x="284359" y="186212"/>
                </a:lnTo>
                <a:lnTo>
                  <a:pt x="283766" y="182357"/>
                </a:lnTo>
                <a:lnTo>
                  <a:pt x="270126" y="188584"/>
                </a:lnTo>
                <a:lnTo>
                  <a:pt x="263306" y="189177"/>
                </a:lnTo>
                <a:lnTo>
                  <a:pt x="254707" y="187398"/>
                </a:lnTo>
                <a:lnTo>
                  <a:pt x="248777" y="183543"/>
                </a:lnTo>
                <a:lnTo>
                  <a:pt x="239881" y="165752"/>
                </a:lnTo>
                <a:lnTo>
                  <a:pt x="235137" y="163677"/>
                </a:lnTo>
                <a:lnTo>
                  <a:pt x="221794" y="166345"/>
                </a:lnTo>
                <a:lnTo>
                  <a:pt x="215864" y="165456"/>
                </a:lnTo>
                <a:lnTo>
                  <a:pt x="130467" y="128391"/>
                </a:lnTo>
                <a:lnTo>
                  <a:pt x="116531" y="117124"/>
                </a:lnTo>
                <a:lnTo>
                  <a:pt x="109118" y="105560"/>
                </a:lnTo>
                <a:lnTo>
                  <a:pt x="80059" y="83321"/>
                </a:lnTo>
                <a:lnTo>
                  <a:pt x="58710" y="60193"/>
                </a:lnTo>
                <a:lnTo>
                  <a:pt x="49222" y="55745"/>
                </a:lnTo>
                <a:lnTo>
                  <a:pt x="46850" y="75612"/>
                </a:lnTo>
                <a:lnTo>
                  <a:pt x="35285" y="101408"/>
                </a:lnTo>
                <a:lnTo>
                  <a:pt x="28762" y="138176"/>
                </a:lnTo>
                <a:lnTo>
                  <a:pt x="29652" y="153892"/>
                </a:lnTo>
                <a:lnTo>
                  <a:pt x="42995" y="184433"/>
                </a:lnTo>
                <a:lnTo>
                  <a:pt x="45960" y="212898"/>
                </a:lnTo>
                <a:lnTo>
                  <a:pt x="38547" y="265975"/>
                </a:lnTo>
                <a:lnTo>
                  <a:pt x="40623" y="309563"/>
                </a:lnTo>
                <a:lnTo>
                  <a:pt x="36768" y="335063"/>
                </a:lnTo>
                <a:lnTo>
                  <a:pt x="33210" y="349592"/>
                </a:lnTo>
                <a:lnTo>
                  <a:pt x="32617" y="362639"/>
                </a:lnTo>
                <a:lnTo>
                  <a:pt x="38547" y="354633"/>
                </a:lnTo>
                <a:lnTo>
                  <a:pt x="41512" y="347813"/>
                </a:lnTo>
                <a:lnTo>
                  <a:pt x="50408" y="351964"/>
                </a:lnTo>
                <a:lnTo>
                  <a:pt x="55152" y="363232"/>
                </a:lnTo>
                <a:lnTo>
                  <a:pt x="72943" y="373314"/>
                </a:lnTo>
                <a:lnTo>
                  <a:pt x="30838" y="382209"/>
                </a:lnTo>
                <a:lnTo>
                  <a:pt x="28762" y="407413"/>
                </a:lnTo>
                <a:lnTo>
                  <a:pt x="41809" y="419274"/>
                </a:lnTo>
                <a:lnTo>
                  <a:pt x="48036" y="431727"/>
                </a:lnTo>
                <a:lnTo>
                  <a:pt x="37064" y="456041"/>
                </a:lnTo>
                <a:lnTo>
                  <a:pt x="26390" y="474722"/>
                </a:lnTo>
                <a:lnTo>
                  <a:pt x="22535" y="453966"/>
                </a:lnTo>
                <a:lnTo>
                  <a:pt x="24018" y="436175"/>
                </a:lnTo>
                <a:lnTo>
                  <a:pt x="16012" y="458710"/>
                </a:lnTo>
                <a:lnTo>
                  <a:pt x="9489" y="482135"/>
                </a:lnTo>
                <a:lnTo>
                  <a:pt x="0" y="499629"/>
                </a:lnTo>
                <a:lnTo>
                  <a:pt x="16308" y="500222"/>
                </a:lnTo>
                <a:lnTo>
                  <a:pt x="22832" y="509414"/>
                </a:lnTo>
                <a:lnTo>
                  <a:pt x="52780" y="511490"/>
                </a:lnTo>
                <a:lnTo>
                  <a:pt x="56041" y="519496"/>
                </a:lnTo>
                <a:lnTo>
                  <a:pt x="81245" y="526612"/>
                </a:lnTo>
                <a:lnTo>
                  <a:pt x="86286" y="539066"/>
                </a:lnTo>
                <a:lnTo>
                  <a:pt x="97554" y="553299"/>
                </a:lnTo>
                <a:lnTo>
                  <a:pt x="103781" y="555967"/>
                </a:lnTo>
                <a:lnTo>
                  <a:pt x="107042" y="559822"/>
                </a:lnTo>
                <a:lnTo>
                  <a:pt x="122165" y="558932"/>
                </a:lnTo>
                <a:lnTo>
                  <a:pt x="131653" y="565752"/>
                </a:lnTo>
                <a:lnTo>
                  <a:pt x="142624" y="578799"/>
                </a:lnTo>
                <a:lnTo>
                  <a:pt x="147961" y="610230"/>
                </a:lnTo>
                <a:lnTo>
                  <a:pt x="147961" y="659748"/>
                </a:lnTo>
                <a:lnTo>
                  <a:pt x="146182" y="675760"/>
                </a:lnTo>
                <a:lnTo>
                  <a:pt x="153892" y="687917"/>
                </a:lnTo>
                <a:lnTo>
                  <a:pt x="166049" y="692068"/>
                </a:lnTo>
                <a:lnTo>
                  <a:pt x="213195" y="713121"/>
                </a:lnTo>
                <a:lnTo>
                  <a:pt x="220608" y="714603"/>
                </a:lnTo>
                <a:lnTo>
                  <a:pt x="230096" y="715196"/>
                </a:lnTo>
                <a:lnTo>
                  <a:pt x="263010" y="705708"/>
                </a:lnTo>
                <a:lnTo>
                  <a:pt x="294737" y="708377"/>
                </a:lnTo>
                <a:lnTo>
                  <a:pt x="330319" y="719644"/>
                </a:lnTo>
                <a:lnTo>
                  <a:pt x="351075" y="730615"/>
                </a:lnTo>
                <a:lnTo>
                  <a:pt x="356709" y="741586"/>
                </a:lnTo>
                <a:lnTo>
                  <a:pt x="375686" y="747813"/>
                </a:lnTo>
                <a:lnTo>
                  <a:pt x="424018" y="749889"/>
                </a:lnTo>
                <a:lnTo>
                  <a:pt x="476205" y="756116"/>
                </a:lnTo>
                <a:lnTo>
                  <a:pt x="504967" y="755819"/>
                </a:lnTo>
                <a:lnTo>
                  <a:pt x="539363" y="748406"/>
                </a:lnTo>
                <a:lnTo>
                  <a:pt x="613788" y="746627"/>
                </a:lnTo>
                <a:lnTo>
                  <a:pt x="648480" y="752557"/>
                </a:lnTo>
                <a:lnTo>
                  <a:pt x="667754" y="749592"/>
                </a:lnTo>
                <a:lnTo>
                  <a:pt x="672795" y="746924"/>
                </a:lnTo>
                <a:lnTo>
                  <a:pt x="675167" y="747517"/>
                </a:lnTo>
                <a:lnTo>
                  <a:pt x="711638" y="756412"/>
                </a:lnTo>
                <a:lnTo>
                  <a:pt x="748406" y="765011"/>
                </a:lnTo>
                <a:lnTo>
                  <a:pt x="785174" y="773610"/>
                </a:lnTo>
                <a:lnTo>
                  <a:pt x="821942" y="781912"/>
                </a:lnTo>
                <a:lnTo>
                  <a:pt x="858710" y="790215"/>
                </a:lnTo>
                <a:lnTo>
                  <a:pt x="895478" y="798221"/>
                </a:lnTo>
                <a:lnTo>
                  <a:pt x="932543" y="806227"/>
                </a:lnTo>
                <a:lnTo>
                  <a:pt x="966938" y="813640"/>
                </a:lnTo>
                <a:lnTo>
                  <a:pt x="964566" y="801779"/>
                </a:lnTo>
                <a:lnTo>
                  <a:pt x="965159" y="787546"/>
                </a:lnTo>
                <a:lnTo>
                  <a:pt x="970497" y="780430"/>
                </a:lnTo>
                <a:lnTo>
                  <a:pt x="970497" y="765901"/>
                </a:lnTo>
                <a:lnTo>
                  <a:pt x="965456" y="744255"/>
                </a:lnTo>
                <a:lnTo>
                  <a:pt x="964270" y="729726"/>
                </a:lnTo>
                <a:lnTo>
                  <a:pt x="966345" y="725278"/>
                </a:lnTo>
                <a:lnTo>
                  <a:pt x="967828" y="723499"/>
                </a:lnTo>
                <a:lnTo>
                  <a:pt x="995700" y="593625"/>
                </a:lnTo>
                <a:lnTo>
                  <a:pt x="1002817" y="561305"/>
                </a:lnTo>
                <a:lnTo>
                  <a:pt x="1009933" y="528984"/>
                </a:lnTo>
                <a:lnTo>
                  <a:pt x="1017050" y="496664"/>
                </a:lnTo>
                <a:lnTo>
                  <a:pt x="1024166" y="464344"/>
                </a:lnTo>
                <a:lnTo>
                  <a:pt x="1052335" y="334470"/>
                </a:lnTo>
                <a:lnTo>
                  <a:pt x="1059451" y="302150"/>
                </a:lnTo>
                <a:lnTo>
                  <a:pt x="1066568" y="269829"/>
                </a:lnTo>
                <a:lnTo>
                  <a:pt x="1073388" y="236916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8C94D24-5A0A-E25A-8408-111CE02456BE}"/>
              </a:ext>
            </a:extLst>
          </p:cNvPr>
          <p:cNvSpPr/>
          <p:nvPr/>
        </p:nvSpPr>
        <p:spPr>
          <a:xfrm>
            <a:off x="6399593" y="2599442"/>
            <a:ext cx="766842" cy="828064"/>
          </a:xfrm>
          <a:custGeom>
            <a:avLst/>
            <a:gdLst>
              <a:gd name="connsiteX0" fmla="*/ 854262 w 869088"/>
              <a:gd name="connsiteY0" fmla="*/ 305411 h 938472"/>
              <a:gd name="connsiteX1" fmla="*/ 853966 w 869088"/>
              <a:gd name="connsiteY1" fmla="*/ 298295 h 938472"/>
              <a:gd name="connsiteX2" fmla="*/ 850408 w 869088"/>
              <a:gd name="connsiteY2" fmla="*/ 294440 h 938472"/>
              <a:gd name="connsiteX3" fmla="*/ 843885 w 869088"/>
              <a:gd name="connsiteY3" fmla="*/ 294144 h 938472"/>
              <a:gd name="connsiteX4" fmla="*/ 839140 w 869088"/>
              <a:gd name="connsiteY4" fmla="*/ 299778 h 938472"/>
              <a:gd name="connsiteX5" fmla="*/ 836175 w 869088"/>
              <a:gd name="connsiteY5" fmla="*/ 311638 h 938472"/>
              <a:gd name="connsiteX6" fmla="*/ 830838 w 869088"/>
              <a:gd name="connsiteY6" fmla="*/ 319941 h 938472"/>
              <a:gd name="connsiteX7" fmla="*/ 823425 w 869088"/>
              <a:gd name="connsiteY7" fmla="*/ 324388 h 938472"/>
              <a:gd name="connsiteX8" fmla="*/ 819274 w 869088"/>
              <a:gd name="connsiteY8" fmla="*/ 332691 h 938472"/>
              <a:gd name="connsiteX9" fmla="*/ 818384 w 869088"/>
              <a:gd name="connsiteY9" fmla="*/ 344552 h 938472"/>
              <a:gd name="connsiteX10" fmla="*/ 814826 w 869088"/>
              <a:gd name="connsiteY10" fmla="*/ 355819 h 938472"/>
              <a:gd name="connsiteX11" fmla="*/ 805634 w 869088"/>
              <a:gd name="connsiteY11" fmla="*/ 373314 h 938472"/>
              <a:gd name="connsiteX12" fmla="*/ 805337 w 869088"/>
              <a:gd name="connsiteY12" fmla="*/ 377761 h 938472"/>
              <a:gd name="connsiteX13" fmla="*/ 806820 w 869088"/>
              <a:gd name="connsiteY13" fmla="*/ 383692 h 938472"/>
              <a:gd name="connsiteX14" fmla="*/ 810378 w 869088"/>
              <a:gd name="connsiteY14" fmla="*/ 391105 h 938472"/>
              <a:gd name="connsiteX15" fmla="*/ 815122 w 869088"/>
              <a:gd name="connsiteY15" fmla="*/ 395552 h 938472"/>
              <a:gd name="connsiteX16" fmla="*/ 821053 w 869088"/>
              <a:gd name="connsiteY16" fmla="*/ 397035 h 938472"/>
              <a:gd name="connsiteX17" fmla="*/ 825797 w 869088"/>
              <a:gd name="connsiteY17" fmla="*/ 394663 h 938472"/>
              <a:gd name="connsiteX18" fmla="*/ 836175 w 869088"/>
              <a:gd name="connsiteY18" fmla="*/ 374796 h 938472"/>
              <a:gd name="connsiteX19" fmla="*/ 836768 w 869088"/>
              <a:gd name="connsiteY19" fmla="*/ 370645 h 938472"/>
              <a:gd name="connsiteX20" fmla="*/ 834693 w 869088"/>
              <a:gd name="connsiteY20" fmla="*/ 369162 h 938472"/>
              <a:gd name="connsiteX21" fmla="*/ 835582 w 869088"/>
              <a:gd name="connsiteY21" fmla="*/ 362046 h 938472"/>
              <a:gd name="connsiteX22" fmla="*/ 839140 w 869088"/>
              <a:gd name="connsiteY22" fmla="*/ 349592 h 938472"/>
              <a:gd name="connsiteX23" fmla="*/ 842106 w 869088"/>
              <a:gd name="connsiteY23" fmla="*/ 343365 h 938472"/>
              <a:gd name="connsiteX24" fmla="*/ 844774 w 869088"/>
              <a:gd name="connsiteY24" fmla="*/ 343365 h 938472"/>
              <a:gd name="connsiteX25" fmla="*/ 846849 w 869088"/>
              <a:gd name="connsiteY25" fmla="*/ 340697 h 938472"/>
              <a:gd name="connsiteX26" fmla="*/ 848925 w 869088"/>
              <a:gd name="connsiteY26" fmla="*/ 335360 h 938472"/>
              <a:gd name="connsiteX27" fmla="*/ 847739 w 869088"/>
              <a:gd name="connsiteY27" fmla="*/ 330615 h 938472"/>
              <a:gd name="connsiteX28" fmla="*/ 843588 w 869088"/>
              <a:gd name="connsiteY28" fmla="*/ 327057 h 938472"/>
              <a:gd name="connsiteX29" fmla="*/ 843588 w 869088"/>
              <a:gd name="connsiteY29" fmla="*/ 325278 h 938472"/>
              <a:gd name="connsiteX30" fmla="*/ 847739 w 869088"/>
              <a:gd name="connsiteY30" fmla="*/ 325278 h 938472"/>
              <a:gd name="connsiteX31" fmla="*/ 848332 w 869088"/>
              <a:gd name="connsiteY31" fmla="*/ 320830 h 938472"/>
              <a:gd name="connsiteX32" fmla="*/ 845960 w 869088"/>
              <a:gd name="connsiteY32" fmla="*/ 311638 h 938472"/>
              <a:gd name="connsiteX33" fmla="*/ 847146 w 869088"/>
              <a:gd name="connsiteY33" fmla="*/ 307487 h 938472"/>
              <a:gd name="connsiteX34" fmla="*/ 851890 w 869088"/>
              <a:gd name="connsiteY34" fmla="*/ 308377 h 938472"/>
              <a:gd name="connsiteX35" fmla="*/ 854262 w 869088"/>
              <a:gd name="connsiteY35" fmla="*/ 305411 h 938472"/>
              <a:gd name="connsiteX36" fmla="*/ 869088 w 869088"/>
              <a:gd name="connsiteY36" fmla="*/ 279615 h 938472"/>
              <a:gd name="connsiteX37" fmla="*/ 868495 w 869088"/>
              <a:gd name="connsiteY37" fmla="*/ 271016 h 938472"/>
              <a:gd name="connsiteX38" fmla="*/ 867309 w 869088"/>
              <a:gd name="connsiteY38" fmla="*/ 268347 h 938472"/>
              <a:gd name="connsiteX39" fmla="*/ 864641 w 869088"/>
              <a:gd name="connsiteY39" fmla="*/ 267754 h 938472"/>
              <a:gd name="connsiteX40" fmla="*/ 857821 w 869088"/>
              <a:gd name="connsiteY40" fmla="*/ 268643 h 938472"/>
              <a:gd name="connsiteX41" fmla="*/ 855745 w 869088"/>
              <a:gd name="connsiteY41" fmla="*/ 266568 h 938472"/>
              <a:gd name="connsiteX42" fmla="*/ 853670 w 869088"/>
              <a:gd name="connsiteY42" fmla="*/ 279021 h 938472"/>
              <a:gd name="connsiteX43" fmla="*/ 857228 w 869088"/>
              <a:gd name="connsiteY43" fmla="*/ 283173 h 938472"/>
              <a:gd name="connsiteX44" fmla="*/ 864937 w 869088"/>
              <a:gd name="connsiteY44" fmla="*/ 282580 h 938472"/>
              <a:gd name="connsiteX45" fmla="*/ 869088 w 869088"/>
              <a:gd name="connsiteY45" fmla="*/ 279615 h 938472"/>
              <a:gd name="connsiteX46" fmla="*/ 284655 w 869088"/>
              <a:gd name="connsiteY46" fmla="*/ 63454 h 938472"/>
              <a:gd name="connsiteX47" fmla="*/ 288510 w 869088"/>
              <a:gd name="connsiteY47" fmla="*/ 59896 h 938472"/>
              <a:gd name="connsiteX48" fmla="*/ 288510 w 869088"/>
              <a:gd name="connsiteY48" fmla="*/ 56931 h 938472"/>
              <a:gd name="connsiteX49" fmla="*/ 291475 w 869088"/>
              <a:gd name="connsiteY49" fmla="*/ 53373 h 938472"/>
              <a:gd name="connsiteX50" fmla="*/ 299778 w 869088"/>
              <a:gd name="connsiteY50" fmla="*/ 46553 h 938472"/>
              <a:gd name="connsiteX51" fmla="*/ 298592 w 869088"/>
              <a:gd name="connsiteY51" fmla="*/ 43884 h 938472"/>
              <a:gd name="connsiteX52" fmla="*/ 295330 w 869088"/>
              <a:gd name="connsiteY52" fmla="*/ 44181 h 938472"/>
              <a:gd name="connsiteX53" fmla="*/ 278132 w 869088"/>
              <a:gd name="connsiteY53" fmla="*/ 57821 h 938472"/>
              <a:gd name="connsiteX54" fmla="*/ 274574 w 869088"/>
              <a:gd name="connsiteY54" fmla="*/ 62861 h 938472"/>
              <a:gd name="connsiteX55" fmla="*/ 273684 w 869088"/>
              <a:gd name="connsiteY55" fmla="*/ 66716 h 938472"/>
              <a:gd name="connsiteX56" fmla="*/ 276946 w 869088"/>
              <a:gd name="connsiteY56" fmla="*/ 67013 h 938472"/>
              <a:gd name="connsiteX57" fmla="*/ 284655 w 869088"/>
              <a:gd name="connsiteY57" fmla="*/ 63454 h 938472"/>
              <a:gd name="connsiteX58" fmla="*/ 304226 w 869088"/>
              <a:gd name="connsiteY58" fmla="*/ 32913 h 938472"/>
              <a:gd name="connsiteX59" fmla="*/ 305115 w 869088"/>
              <a:gd name="connsiteY59" fmla="*/ 25500 h 938472"/>
              <a:gd name="connsiteX60" fmla="*/ 303929 w 869088"/>
              <a:gd name="connsiteY60" fmla="*/ 24018 h 938472"/>
              <a:gd name="connsiteX61" fmla="*/ 299481 w 869088"/>
              <a:gd name="connsiteY61" fmla="*/ 25797 h 938472"/>
              <a:gd name="connsiteX62" fmla="*/ 289696 w 869088"/>
              <a:gd name="connsiteY62" fmla="*/ 31134 h 938472"/>
              <a:gd name="connsiteX63" fmla="*/ 289696 w 869088"/>
              <a:gd name="connsiteY63" fmla="*/ 34099 h 938472"/>
              <a:gd name="connsiteX64" fmla="*/ 300074 w 869088"/>
              <a:gd name="connsiteY64" fmla="*/ 34692 h 938472"/>
              <a:gd name="connsiteX65" fmla="*/ 304226 w 869088"/>
              <a:gd name="connsiteY65" fmla="*/ 32913 h 938472"/>
              <a:gd name="connsiteX66" fmla="*/ 271905 w 869088"/>
              <a:gd name="connsiteY66" fmla="*/ 47443 h 938472"/>
              <a:gd name="connsiteX67" fmla="*/ 273684 w 869088"/>
              <a:gd name="connsiteY67" fmla="*/ 39140 h 938472"/>
              <a:gd name="connsiteX68" fmla="*/ 271312 w 869088"/>
              <a:gd name="connsiteY68" fmla="*/ 35285 h 938472"/>
              <a:gd name="connsiteX69" fmla="*/ 262417 w 869088"/>
              <a:gd name="connsiteY69" fmla="*/ 29355 h 938472"/>
              <a:gd name="connsiteX70" fmla="*/ 255893 w 869088"/>
              <a:gd name="connsiteY70" fmla="*/ 29652 h 938472"/>
              <a:gd name="connsiteX71" fmla="*/ 247887 w 869088"/>
              <a:gd name="connsiteY71" fmla="*/ 32913 h 938472"/>
              <a:gd name="connsiteX72" fmla="*/ 224759 w 869088"/>
              <a:gd name="connsiteY72" fmla="*/ 53373 h 938472"/>
              <a:gd name="connsiteX73" fmla="*/ 222091 w 869088"/>
              <a:gd name="connsiteY73" fmla="*/ 52187 h 938472"/>
              <a:gd name="connsiteX74" fmla="*/ 213788 w 869088"/>
              <a:gd name="connsiteY74" fmla="*/ 50408 h 938472"/>
              <a:gd name="connsiteX75" fmla="*/ 211712 w 869088"/>
              <a:gd name="connsiteY75" fmla="*/ 51001 h 938472"/>
              <a:gd name="connsiteX76" fmla="*/ 193922 w 869088"/>
              <a:gd name="connsiteY76" fmla="*/ 68495 h 938472"/>
              <a:gd name="connsiteX77" fmla="*/ 174945 w 869088"/>
              <a:gd name="connsiteY77" fmla="*/ 79763 h 938472"/>
              <a:gd name="connsiteX78" fmla="*/ 129281 w 869088"/>
              <a:gd name="connsiteY78" fmla="*/ 97850 h 938472"/>
              <a:gd name="connsiteX79" fmla="*/ 117421 w 869088"/>
              <a:gd name="connsiteY79" fmla="*/ 100519 h 938472"/>
              <a:gd name="connsiteX80" fmla="*/ 107932 w 869088"/>
              <a:gd name="connsiteY80" fmla="*/ 100519 h 938472"/>
              <a:gd name="connsiteX81" fmla="*/ 95182 w 869088"/>
              <a:gd name="connsiteY81" fmla="*/ 94292 h 938472"/>
              <a:gd name="connsiteX82" fmla="*/ 89844 w 869088"/>
              <a:gd name="connsiteY82" fmla="*/ 89548 h 938472"/>
              <a:gd name="connsiteX83" fmla="*/ 89844 w 869088"/>
              <a:gd name="connsiteY83" fmla="*/ 89548 h 938472"/>
              <a:gd name="connsiteX84" fmla="*/ 87176 w 869088"/>
              <a:gd name="connsiteY84" fmla="*/ 89548 h 938472"/>
              <a:gd name="connsiteX85" fmla="*/ 78577 w 869088"/>
              <a:gd name="connsiteY85" fmla="*/ 102002 h 938472"/>
              <a:gd name="connsiteX86" fmla="*/ 75315 w 869088"/>
              <a:gd name="connsiteY86" fmla="*/ 109711 h 938472"/>
              <a:gd name="connsiteX87" fmla="*/ 65827 w 869088"/>
              <a:gd name="connsiteY87" fmla="*/ 112676 h 938472"/>
              <a:gd name="connsiteX88" fmla="*/ 68792 w 869088"/>
              <a:gd name="connsiteY88" fmla="*/ 142328 h 938472"/>
              <a:gd name="connsiteX89" fmla="*/ 71757 w 869088"/>
              <a:gd name="connsiteY89" fmla="*/ 171979 h 938472"/>
              <a:gd name="connsiteX90" fmla="*/ 77391 w 869088"/>
              <a:gd name="connsiteY90" fmla="*/ 230986 h 938472"/>
              <a:gd name="connsiteX91" fmla="*/ 73239 w 869088"/>
              <a:gd name="connsiteY91" fmla="*/ 234544 h 938472"/>
              <a:gd name="connsiteX92" fmla="*/ 67902 w 869088"/>
              <a:gd name="connsiteY92" fmla="*/ 241957 h 938472"/>
              <a:gd name="connsiteX93" fmla="*/ 59896 w 869088"/>
              <a:gd name="connsiteY93" fmla="*/ 244626 h 938472"/>
              <a:gd name="connsiteX94" fmla="*/ 24018 w 869088"/>
              <a:gd name="connsiteY94" fmla="*/ 272498 h 938472"/>
              <a:gd name="connsiteX95" fmla="*/ 18384 w 869088"/>
              <a:gd name="connsiteY95" fmla="*/ 280208 h 938472"/>
              <a:gd name="connsiteX96" fmla="*/ 13047 w 869088"/>
              <a:gd name="connsiteY96" fmla="*/ 297109 h 938472"/>
              <a:gd name="connsiteX97" fmla="*/ 2076 w 869088"/>
              <a:gd name="connsiteY97" fmla="*/ 316679 h 938472"/>
              <a:gd name="connsiteX98" fmla="*/ 0 w 869088"/>
              <a:gd name="connsiteY98" fmla="*/ 326761 h 938472"/>
              <a:gd name="connsiteX99" fmla="*/ 1779 w 869088"/>
              <a:gd name="connsiteY99" fmla="*/ 339807 h 938472"/>
              <a:gd name="connsiteX100" fmla="*/ 21942 w 869088"/>
              <a:gd name="connsiteY100" fmla="*/ 348703 h 938472"/>
              <a:gd name="connsiteX101" fmla="*/ 30245 w 869088"/>
              <a:gd name="connsiteY101" fmla="*/ 358191 h 938472"/>
              <a:gd name="connsiteX102" fmla="*/ 34989 w 869088"/>
              <a:gd name="connsiteY102" fmla="*/ 370348 h 938472"/>
              <a:gd name="connsiteX103" fmla="*/ 35582 w 869088"/>
              <a:gd name="connsiteY103" fmla="*/ 381023 h 938472"/>
              <a:gd name="connsiteX104" fmla="*/ 27576 w 869088"/>
              <a:gd name="connsiteY104" fmla="*/ 402965 h 938472"/>
              <a:gd name="connsiteX105" fmla="*/ 26390 w 869088"/>
              <a:gd name="connsiteY105" fmla="*/ 411564 h 938472"/>
              <a:gd name="connsiteX106" fmla="*/ 29652 w 869088"/>
              <a:gd name="connsiteY106" fmla="*/ 437361 h 938472"/>
              <a:gd name="connsiteX107" fmla="*/ 25500 w 869088"/>
              <a:gd name="connsiteY107" fmla="*/ 445960 h 938472"/>
              <a:gd name="connsiteX108" fmla="*/ 31431 w 869088"/>
              <a:gd name="connsiteY108" fmla="*/ 466716 h 938472"/>
              <a:gd name="connsiteX109" fmla="*/ 32320 w 869088"/>
              <a:gd name="connsiteY109" fmla="*/ 473832 h 938472"/>
              <a:gd name="connsiteX110" fmla="*/ 31134 w 869088"/>
              <a:gd name="connsiteY110" fmla="*/ 496961 h 938472"/>
              <a:gd name="connsiteX111" fmla="*/ 29652 w 869088"/>
              <a:gd name="connsiteY111" fmla="*/ 503781 h 938472"/>
              <a:gd name="connsiteX112" fmla="*/ 34396 w 869088"/>
              <a:gd name="connsiteY112" fmla="*/ 515345 h 938472"/>
              <a:gd name="connsiteX113" fmla="*/ 34989 w 869088"/>
              <a:gd name="connsiteY113" fmla="*/ 516531 h 938472"/>
              <a:gd name="connsiteX114" fmla="*/ 54856 w 869088"/>
              <a:gd name="connsiteY114" fmla="*/ 531357 h 938472"/>
              <a:gd name="connsiteX115" fmla="*/ 71164 w 869088"/>
              <a:gd name="connsiteY115" fmla="*/ 539066 h 938472"/>
              <a:gd name="connsiteX116" fmla="*/ 85397 w 869088"/>
              <a:gd name="connsiteY116" fmla="*/ 540845 h 938472"/>
              <a:gd name="connsiteX117" fmla="*/ 96961 w 869088"/>
              <a:gd name="connsiteY117" fmla="*/ 546775 h 938472"/>
              <a:gd name="connsiteX118" fmla="*/ 105856 w 869088"/>
              <a:gd name="connsiteY118" fmla="*/ 557153 h 938472"/>
              <a:gd name="connsiteX119" fmla="*/ 117124 w 869088"/>
              <a:gd name="connsiteY119" fmla="*/ 563380 h 938472"/>
              <a:gd name="connsiteX120" fmla="*/ 130764 w 869088"/>
              <a:gd name="connsiteY120" fmla="*/ 565456 h 938472"/>
              <a:gd name="connsiteX121" fmla="*/ 145293 w 869088"/>
              <a:gd name="connsiteY121" fmla="*/ 573462 h 938472"/>
              <a:gd name="connsiteX122" fmla="*/ 168421 w 869088"/>
              <a:gd name="connsiteY122" fmla="*/ 594218 h 938472"/>
              <a:gd name="connsiteX123" fmla="*/ 180875 w 869088"/>
              <a:gd name="connsiteY123" fmla="*/ 612602 h 938472"/>
              <a:gd name="connsiteX124" fmla="*/ 200445 w 869088"/>
              <a:gd name="connsiteY124" fmla="*/ 624759 h 938472"/>
              <a:gd name="connsiteX125" fmla="*/ 231579 w 869088"/>
              <a:gd name="connsiteY125" fmla="*/ 636620 h 938472"/>
              <a:gd name="connsiteX126" fmla="*/ 252335 w 869088"/>
              <a:gd name="connsiteY126" fmla="*/ 647591 h 938472"/>
              <a:gd name="connsiteX127" fmla="*/ 262713 w 869088"/>
              <a:gd name="connsiteY127" fmla="*/ 657672 h 938472"/>
              <a:gd name="connsiteX128" fmla="*/ 271905 w 869088"/>
              <a:gd name="connsiteY128" fmla="*/ 685545 h 938472"/>
              <a:gd name="connsiteX129" fmla="*/ 283173 w 869088"/>
              <a:gd name="connsiteY129" fmla="*/ 745441 h 938472"/>
              <a:gd name="connsiteX130" fmla="*/ 285545 w 869088"/>
              <a:gd name="connsiteY130" fmla="*/ 758191 h 938472"/>
              <a:gd name="connsiteX131" fmla="*/ 289400 w 869088"/>
              <a:gd name="connsiteY131" fmla="*/ 767087 h 938472"/>
              <a:gd name="connsiteX132" fmla="*/ 296220 w 869088"/>
              <a:gd name="connsiteY132" fmla="*/ 773907 h 938472"/>
              <a:gd name="connsiteX133" fmla="*/ 306005 w 869088"/>
              <a:gd name="connsiteY133" fmla="*/ 778651 h 938472"/>
              <a:gd name="connsiteX134" fmla="*/ 308673 w 869088"/>
              <a:gd name="connsiteY134" fmla="*/ 789325 h 938472"/>
              <a:gd name="connsiteX135" fmla="*/ 304226 w 869088"/>
              <a:gd name="connsiteY135" fmla="*/ 805930 h 938472"/>
              <a:gd name="connsiteX136" fmla="*/ 304226 w 869088"/>
              <a:gd name="connsiteY136" fmla="*/ 826093 h 938472"/>
              <a:gd name="connsiteX137" fmla="*/ 308673 w 869088"/>
              <a:gd name="connsiteY137" fmla="*/ 849815 h 938472"/>
              <a:gd name="connsiteX138" fmla="*/ 315493 w 869088"/>
              <a:gd name="connsiteY138" fmla="*/ 870867 h 938472"/>
              <a:gd name="connsiteX139" fmla="*/ 324685 w 869088"/>
              <a:gd name="connsiteY139" fmla="*/ 889251 h 938472"/>
              <a:gd name="connsiteX140" fmla="*/ 342772 w 869088"/>
              <a:gd name="connsiteY140" fmla="*/ 901408 h 938472"/>
              <a:gd name="connsiteX141" fmla="*/ 369459 w 869088"/>
              <a:gd name="connsiteY141" fmla="*/ 907339 h 938472"/>
              <a:gd name="connsiteX142" fmla="*/ 386064 w 869088"/>
              <a:gd name="connsiteY142" fmla="*/ 919199 h 938472"/>
              <a:gd name="connsiteX143" fmla="*/ 392587 w 869088"/>
              <a:gd name="connsiteY143" fmla="*/ 936990 h 938472"/>
              <a:gd name="connsiteX144" fmla="*/ 393773 w 869088"/>
              <a:gd name="connsiteY144" fmla="*/ 938473 h 938472"/>
              <a:gd name="connsiteX145" fmla="*/ 462861 w 869088"/>
              <a:gd name="connsiteY145" fmla="*/ 930763 h 938472"/>
              <a:gd name="connsiteX146" fmla="*/ 530764 w 869088"/>
              <a:gd name="connsiteY146" fmla="*/ 923054 h 938472"/>
              <a:gd name="connsiteX147" fmla="*/ 598369 w 869088"/>
              <a:gd name="connsiteY147" fmla="*/ 914752 h 938472"/>
              <a:gd name="connsiteX148" fmla="*/ 666271 w 869088"/>
              <a:gd name="connsiteY148" fmla="*/ 906153 h 938472"/>
              <a:gd name="connsiteX149" fmla="*/ 733877 w 869088"/>
              <a:gd name="connsiteY149" fmla="*/ 897257 h 938472"/>
              <a:gd name="connsiteX150" fmla="*/ 801483 w 869088"/>
              <a:gd name="connsiteY150" fmla="*/ 887769 h 938472"/>
              <a:gd name="connsiteX151" fmla="*/ 820756 w 869088"/>
              <a:gd name="connsiteY151" fmla="*/ 885100 h 938472"/>
              <a:gd name="connsiteX152" fmla="*/ 819274 w 869088"/>
              <a:gd name="connsiteY152" fmla="*/ 875612 h 938472"/>
              <a:gd name="connsiteX153" fmla="*/ 816605 w 869088"/>
              <a:gd name="connsiteY153" fmla="*/ 846256 h 938472"/>
              <a:gd name="connsiteX154" fmla="*/ 817495 w 869088"/>
              <a:gd name="connsiteY154" fmla="*/ 830838 h 938472"/>
              <a:gd name="connsiteX155" fmla="*/ 814826 w 869088"/>
              <a:gd name="connsiteY155" fmla="*/ 819570 h 938472"/>
              <a:gd name="connsiteX156" fmla="*/ 808895 w 869088"/>
              <a:gd name="connsiteY156" fmla="*/ 812454 h 938472"/>
              <a:gd name="connsiteX157" fmla="*/ 804744 w 869088"/>
              <a:gd name="connsiteY157" fmla="*/ 802965 h 938472"/>
              <a:gd name="connsiteX158" fmla="*/ 802076 w 869088"/>
              <a:gd name="connsiteY158" fmla="*/ 791401 h 938472"/>
              <a:gd name="connsiteX159" fmla="*/ 798221 w 869088"/>
              <a:gd name="connsiteY159" fmla="*/ 783988 h 938472"/>
              <a:gd name="connsiteX160" fmla="*/ 793773 w 869088"/>
              <a:gd name="connsiteY160" fmla="*/ 780430 h 938472"/>
              <a:gd name="connsiteX161" fmla="*/ 791994 w 869088"/>
              <a:gd name="connsiteY161" fmla="*/ 774500 h 938472"/>
              <a:gd name="connsiteX162" fmla="*/ 793180 w 869088"/>
              <a:gd name="connsiteY162" fmla="*/ 766790 h 938472"/>
              <a:gd name="connsiteX163" fmla="*/ 792587 w 869088"/>
              <a:gd name="connsiteY163" fmla="*/ 761453 h 938472"/>
              <a:gd name="connsiteX164" fmla="*/ 790215 w 869088"/>
              <a:gd name="connsiteY164" fmla="*/ 758784 h 938472"/>
              <a:gd name="connsiteX165" fmla="*/ 789029 w 869088"/>
              <a:gd name="connsiteY165" fmla="*/ 754633 h 938472"/>
              <a:gd name="connsiteX166" fmla="*/ 789325 w 869088"/>
              <a:gd name="connsiteY166" fmla="*/ 748999 h 938472"/>
              <a:gd name="connsiteX167" fmla="*/ 785174 w 869088"/>
              <a:gd name="connsiteY167" fmla="*/ 732691 h 938472"/>
              <a:gd name="connsiteX168" fmla="*/ 784285 w 869088"/>
              <a:gd name="connsiteY168" fmla="*/ 722609 h 938472"/>
              <a:gd name="connsiteX169" fmla="*/ 785174 w 869088"/>
              <a:gd name="connsiteY169" fmla="*/ 711342 h 938472"/>
              <a:gd name="connsiteX170" fmla="*/ 790808 w 869088"/>
              <a:gd name="connsiteY170" fmla="*/ 690586 h 938472"/>
              <a:gd name="connsiteX171" fmla="*/ 791994 w 869088"/>
              <a:gd name="connsiteY171" fmla="*/ 680504 h 938472"/>
              <a:gd name="connsiteX172" fmla="*/ 791105 w 869088"/>
              <a:gd name="connsiteY172" fmla="*/ 670423 h 938472"/>
              <a:gd name="connsiteX173" fmla="*/ 793180 w 869088"/>
              <a:gd name="connsiteY173" fmla="*/ 657376 h 938472"/>
              <a:gd name="connsiteX174" fmla="*/ 800297 w 869088"/>
              <a:gd name="connsiteY174" fmla="*/ 630096 h 938472"/>
              <a:gd name="connsiteX175" fmla="*/ 799704 w 869088"/>
              <a:gd name="connsiteY175" fmla="*/ 624166 h 938472"/>
              <a:gd name="connsiteX176" fmla="*/ 794366 w 869088"/>
              <a:gd name="connsiteY176" fmla="*/ 613195 h 938472"/>
              <a:gd name="connsiteX177" fmla="*/ 792291 w 869088"/>
              <a:gd name="connsiteY177" fmla="*/ 604596 h 938472"/>
              <a:gd name="connsiteX178" fmla="*/ 791401 w 869088"/>
              <a:gd name="connsiteY178" fmla="*/ 593032 h 938472"/>
              <a:gd name="connsiteX179" fmla="*/ 792587 w 869088"/>
              <a:gd name="connsiteY179" fmla="*/ 578206 h 938472"/>
              <a:gd name="connsiteX180" fmla="*/ 796145 w 869088"/>
              <a:gd name="connsiteY180" fmla="*/ 560415 h 938472"/>
              <a:gd name="connsiteX181" fmla="*/ 802076 w 869088"/>
              <a:gd name="connsiteY181" fmla="*/ 545886 h 938472"/>
              <a:gd name="connsiteX182" fmla="*/ 810378 w 869088"/>
              <a:gd name="connsiteY182" fmla="*/ 534025 h 938472"/>
              <a:gd name="connsiteX183" fmla="*/ 811861 w 869088"/>
              <a:gd name="connsiteY183" fmla="*/ 522165 h 938472"/>
              <a:gd name="connsiteX184" fmla="*/ 806523 w 869088"/>
              <a:gd name="connsiteY184" fmla="*/ 510007 h 938472"/>
              <a:gd name="connsiteX185" fmla="*/ 805041 w 869088"/>
              <a:gd name="connsiteY185" fmla="*/ 491030 h 938472"/>
              <a:gd name="connsiteX186" fmla="*/ 807116 w 869088"/>
              <a:gd name="connsiteY186" fmla="*/ 464937 h 938472"/>
              <a:gd name="connsiteX187" fmla="*/ 810971 w 869088"/>
              <a:gd name="connsiteY187" fmla="*/ 445070 h 938472"/>
              <a:gd name="connsiteX188" fmla="*/ 816308 w 869088"/>
              <a:gd name="connsiteY188" fmla="*/ 431431 h 938472"/>
              <a:gd name="connsiteX189" fmla="*/ 819570 w 869088"/>
              <a:gd name="connsiteY189" fmla="*/ 418681 h 938472"/>
              <a:gd name="connsiteX190" fmla="*/ 820460 w 869088"/>
              <a:gd name="connsiteY190" fmla="*/ 406820 h 938472"/>
              <a:gd name="connsiteX191" fmla="*/ 818384 w 869088"/>
              <a:gd name="connsiteY191" fmla="*/ 402076 h 938472"/>
              <a:gd name="connsiteX192" fmla="*/ 812157 w 869088"/>
              <a:gd name="connsiteY192" fmla="*/ 397628 h 938472"/>
              <a:gd name="connsiteX193" fmla="*/ 805634 w 869088"/>
              <a:gd name="connsiteY193" fmla="*/ 390512 h 938472"/>
              <a:gd name="connsiteX194" fmla="*/ 796738 w 869088"/>
              <a:gd name="connsiteY194" fmla="*/ 390215 h 938472"/>
              <a:gd name="connsiteX195" fmla="*/ 786657 w 869088"/>
              <a:gd name="connsiteY195" fmla="*/ 397035 h 938472"/>
              <a:gd name="connsiteX196" fmla="*/ 785174 w 869088"/>
              <a:gd name="connsiteY196" fmla="*/ 397035 h 938472"/>
              <a:gd name="connsiteX197" fmla="*/ 779837 w 869088"/>
              <a:gd name="connsiteY197" fmla="*/ 398814 h 938472"/>
              <a:gd name="connsiteX198" fmla="*/ 771238 w 869088"/>
              <a:gd name="connsiteY198" fmla="*/ 411861 h 938472"/>
              <a:gd name="connsiteX199" fmla="*/ 765011 w 869088"/>
              <a:gd name="connsiteY199" fmla="*/ 433506 h 938472"/>
              <a:gd name="connsiteX200" fmla="*/ 759674 w 869088"/>
              <a:gd name="connsiteY200" fmla="*/ 442698 h 938472"/>
              <a:gd name="connsiteX201" fmla="*/ 751371 w 869088"/>
              <a:gd name="connsiteY201" fmla="*/ 449518 h 938472"/>
              <a:gd name="connsiteX202" fmla="*/ 745441 w 869088"/>
              <a:gd name="connsiteY202" fmla="*/ 456931 h 938472"/>
              <a:gd name="connsiteX203" fmla="*/ 742179 w 869088"/>
              <a:gd name="connsiteY203" fmla="*/ 464640 h 938472"/>
              <a:gd name="connsiteX204" fmla="*/ 736545 w 869088"/>
              <a:gd name="connsiteY204" fmla="*/ 467013 h 938472"/>
              <a:gd name="connsiteX205" fmla="*/ 728836 w 869088"/>
              <a:gd name="connsiteY205" fmla="*/ 464047 h 938472"/>
              <a:gd name="connsiteX206" fmla="*/ 726168 w 869088"/>
              <a:gd name="connsiteY206" fmla="*/ 454559 h 938472"/>
              <a:gd name="connsiteX207" fmla="*/ 728243 w 869088"/>
              <a:gd name="connsiteY207" fmla="*/ 438844 h 938472"/>
              <a:gd name="connsiteX208" fmla="*/ 732691 w 869088"/>
              <a:gd name="connsiteY208" fmla="*/ 423128 h 938472"/>
              <a:gd name="connsiteX209" fmla="*/ 742773 w 869088"/>
              <a:gd name="connsiteY209" fmla="*/ 397331 h 938472"/>
              <a:gd name="connsiteX210" fmla="*/ 742476 w 869088"/>
              <a:gd name="connsiteY210" fmla="*/ 391401 h 938472"/>
              <a:gd name="connsiteX211" fmla="*/ 744848 w 869088"/>
              <a:gd name="connsiteY211" fmla="*/ 383988 h 938472"/>
              <a:gd name="connsiteX212" fmla="*/ 764418 w 869088"/>
              <a:gd name="connsiteY212" fmla="*/ 370645 h 938472"/>
              <a:gd name="connsiteX213" fmla="*/ 771238 w 869088"/>
              <a:gd name="connsiteY213" fmla="*/ 361156 h 938472"/>
              <a:gd name="connsiteX214" fmla="*/ 772424 w 869088"/>
              <a:gd name="connsiteY214" fmla="*/ 350482 h 938472"/>
              <a:gd name="connsiteX215" fmla="*/ 771831 w 869088"/>
              <a:gd name="connsiteY215" fmla="*/ 345145 h 938472"/>
              <a:gd name="connsiteX216" fmla="*/ 764418 w 869088"/>
              <a:gd name="connsiteY216" fmla="*/ 343662 h 938472"/>
              <a:gd name="connsiteX217" fmla="*/ 757302 w 869088"/>
              <a:gd name="connsiteY217" fmla="*/ 336546 h 938472"/>
              <a:gd name="connsiteX218" fmla="*/ 752558 w 869088"/>
              <a:gd name="connsiteY218" fmla="*/ 328836 h 938472"/>
              <a:gd name="connsiteX219" fmla="*/ 750779 w 869088"/>
              <a:gd name="connsiteY219" fmla="*/ 320237 h 938472"/>
              <a:gd name="connsiteX220" fmla="*/ 755819 w 869088"/>
              <a:gd name="connsiteY220" fmla="*/ 297998 h 938472"/>
              <a:gd name="connsiteX221" fmla="*/ 756116 w 869088"/>
              <a:gd name="connsiteY221" fmla="*/ 294440 h 938472"/>
              <a:gd name="connsiteX222" fmla="*/ 754930 w 869088"/>
              <a:gd name="connsiteY222" fmla="*/ 292661 h 938472"/>
              <a:gd name="connsiteX223" fmla="*/ 750185 w 869088"/>
              <a:gd name="connsiteY223" fmla="*/ 290882 h 938472"/>
              <a:gd name="connsiteX224" fmla="*/ 740400 w 869088"/>
              <a:gd name="connsiteY224" fmla="*/ 296219 h 938472"/>
              <a:gd name="connsiteX225" fmla="*/ 730022 w 869088"/>
              <a:gd name="connsiteY225" fmla="*/ 298592 h 938472"/>
              <a:gd name="connsiteX226" fmla="*/ 726464 w 869088"/>
              <a:gd name="connsiteY226" fmla="*/ 297702 h 938472"/>
              <a:gd name="connsiteX227" fmla="*/ 724389 w 869088"/>
              <a:gd name="connsiteY227" fmla="*/ 294440 h 938472"/>
              <a:gd name="connsiteX228" fmla="*/ 723795 w 869088"/>
              <a:gd name="connsiteY228" fmla="*/ 288807 h 938472"/>
              <a:gd name="connsiteX229" fmla="*/ 724981 w 869088"/>
              <a:gd name="connsiteY229" fmla="*/ 281987 h 938472"/>
              <a:gd name="connsiteX230" fmla="*/ 729429 w 869088"/>
              <a:gd name="connsiteY230" fmla="*/ 268643 h 938472"/>
              <a:gd name="connsiteX231" fmla="*/ 727947 w 869088"/>
              <a:gd name="connsiteY231" fmla="*/ 256783 h 938472"/>
              <a:gd name="connsiteX232" fmla="*/ 729726 w 869088"/>
              <a:gd name="connsiteY232" fmla="*/ 249666 h 938472"/>
              <a:gd name="connsiteX233" fmla="*/ 724981 w 869088"/>
              <a:gd name="connsiteY233" fmla="*/ 237509 h 938472"/>
              <a:gd name="connsiteX234" fmla="*/ 724685 w 869088"/>
              <a:gd name="connsiteY234" fmla="*/ 231579 h 938472"/>
              <a:gd name="connsiteX235" fmla="*/ 719348 w 869088"/>
              <a:gd name="connsiteY235" fmla="*/ 225649 h 938472"/>
              <a:gd name="connsiteX236" fmla="*/ 706301 w 869088"/>
              <a:gd name="connsiteY236" fmla="*/ 218829 h 938472"/>
              <a:gd name="connsiteX237" fmla="*/ 677242 w 869088"/>
              <a:gd name="connsiteY237" fmla="*/ 211416 h 938472"/>
              <a:gd name="connsiteX238" fmla="*/ 678132 w 869088"/>
              <a:gd name="connsiteY238" fmla="*/ 198073 h 938472"/>
              <a:gd name="connsiteX239" fmla="*/ 676056 w 869088"/>
              <a:gd name="connsiteY239" fmla="*/ 192735 h 938472"/>
              <a:gd name="connsiteX240" fmla="*/ 668050 w 869088"/>
              <a:gd name="connsiteY240" fmla="*/ 185619 h 938472"/>
              <a:gd name="connsiteX241" fmla="*/ 638102 w 869088"/>
              <a:gd name="connsiteY241" fmla="*/ 180282 h 938472"/>
              <a:gd name="connsiteX242" fmla="*/ 617939 w 869088"/>
              <a:gd name="connsiteY242" fmla="*/ 178799 h 938472"/>
              <a:gd name="connsiteX243" fmla="*/ 598666 w 869088"/>
              <a:gd name="connsiteY243" fmla="*/ 181468 h 938472"/>
              <a:gd name="connsiteX244" fmla="*/ 584136 w 869088"/>
              <a:gd name="connsiteY244" fmla="*/ 179985 h 938472"/>
              <a:gd name="connsiteX245" fmla="*/ 568421 w 869088"/>
              <a:gd name="connsiteY245" fmla="*/ 180875 h 938472"/>
              <a:gd name="connsiteX246" fmla="*/ 557746 w 869088"/>
              <a:gd name="connsiteY246" fmla="*/ 176723 h 938472"/>
              <a:gd name="connsiteX247" fmla="*/ 524537 w 869088"/>
              <a:gd name="connsiteY247" fmla="*/ 164863 h 938472"/>
              <a:gd name="connsiteX248" fmla="*/ 506449 w 869088"/>
              <a:gd name="connsiteY248" fmla="*/ 162194 h 938472"/>
              <a:gd name="connsiteX249" fmla="*/ 469681 w 869088"/>
              <a:gd name="connsiteY249" fmla="*/ 157153 h 938472"/>
              <a:gd name="connsiteX250" fmla="*/ 451594 w 869088"/>
              <a:gd name="connsiteY250" fmla="*/ 154485 h 938472"/>
              <a:gd name="connsiteX251" fmla="*/ 433210 w 869088"/>
              <a:gd name="connsiteY251" fmla="*/ 151816 h 938472"/>
              <a:gd name="connsiteX252" fmla="*/ 415122 w 869088"/>
              <a:gd name="connsiteY252" fmla="*/ 149148 h 938472"/>
              <a:gd name="connsiteX253" fmla="*/ 396738 w 869088"/>
              <a:gd name="connsiteY253" fmla="*/ 146479 h 938472"/>
              <a:gd name="connsiteX254" fmla="*/ 378651 w 869088"/>
              <a:gd name="connsiteY254" fmla="*/ 143810 h 938472"/>
              <a:gd name="connsiteX255" fmla="*/ 358784 w 869088"/>
              <a:gd name="connsiteY255" fmla="*/ 111490 h 938472"/>
              <a:gd name="connsiteX256" fmla="*/ 350185 w 869088"/>
              <a:gd name="connsiteY256" fmla="*/ 108821 h 938472"/>
              <a:gd name="connsiteX257" fmla="*/ 345738 w 869088"/>
              <a:gd name="connsiteY257" fmla="*/ 107339 h 938472"/>
              <a:gd name="connsiteX258" fmla="*/ 342180 w 869088"/>
              <a:gd name="connsiteY258" fmla="*/ 103188 h 938472"/>
              <a:gd name="connsiteX259" fmla="*/ 335063 w 869088"/>
              <a:gd name="connsiteY259" fmla="*/ 105856 h 938472"/>
              <a:gd name="connsiteX260" fmla="*/ 331208 w 869088"/>
              <a:gd name="connsiteY260" fmla="*/ 98740 h 938472"/>
              <a:gd name="connsiteX261" fmla="*/ 331801 w 869088"/>
              <a:gd name="connsiteY261" fmla="*/ 97257 h 938472"/>
              <a:gd name="connsiteX262" fmla="*/ 323499 w 869088"/>
              <a:gd name="connsiteY262" fmla="*/ 99926 h 938472"/>
              <a:gd name="connsiteX263" fmla="*/ 313714 w 869088"/>
              <a:gd name="connsiteY263" fmla="*/ 97850 h 938472"/>
              <a:gd name="connsiteX264" fmla="*/ 301557 w 869088"/>
              <a:gd name="connsiteY264" fmla="*/ 92513 h 938472"/>
              <a:gd name="connsiteX265" fmla="*/ 283173 w 869088"/>
              <a:gd name="connsiteY265" fmla="*/ 82728 h 938472"/>
              <a:gd name="connsiteX266" fmla="*/ 280801 w 869088"/>
              <a:gd name="connsiteY266" fmla="*/ 84211 h 938472"/>
              <a:gd name="connsiteX267" fmla="*/ 282580 w 869088"/>
              <a:gd name="connsiteY267" fmla="*/ 86583 h 938472"/>
              <a:gd name="connsiteX268" fmla="*/ 282580 w 869088"/>
              <a:gd name="connsiteY268" fmla="*/ 88658 h 938472"/>
              <a:gd name="connsiteX269" fmla="*/ 279911 w 869088"/>
              <a:gd name="connsiteY269" fmla="*/ 92513 h 938472"/>
              <a:gd name="connsiteX270" fmla="*/ 259451 w 869088"/>
              <a:gd name="connsiteY270" fmla="*/ 103781 h 938472"/>
              <a:gd name="connsiteX271" fmla="*/ 256190 w 869088"/>
              <a:gd name="connsiteY271" fmla="*/ 100815 h 938472"/>
              <a:gd name="connsiteX272" fmla="*/ 262713 w 869088"/>
              <a:gd name="connsiteY272" fmla="*/ 87769 h 938472"/>
              <a:gd name="connsiteX273" fmla="*/ 264789 w 869088"/>
              <a:gd name="connsiteY273" fmla="*/ 78577 h 938472"/>
              <a:gd name="connsiteX274" fmla="*/ 263603 w 869088"/>
              <a:gd name="connsiteY274" fmla="*/ 70274 h 938472"/>
              <a:gd name="connsiteX275" fmla="*/ 265975 w 869088"/>
              <a:gd name="connsiteY275" fmla="*/ 59896 h 938472"/>
              <a:gd name="connsiteX276" fmla="*/ 271905 w 869088"/>
              <a:gd name="connsiteY276" fmla="*/ 47443 h 938472"/>
              <a:gd name="connsiteX277" fmla="*/ 281690 w 869088"/>
              <a:gd name="connsiteY277" fmla="*/ 34099 h 938472"/>
              <a:gd name="connsiteX278" fmla="*/ 280504 w 869088"/>
              <a:gd name="connsiteY278" fmla="*/ 31431 h 938472"/>
              <a:gd name="connsiteX279" fmla="*/ 276353 w 869088"/>
              <a:gd name="connsiteY279" fmla="*/ 27576 h 938472"/>
              <a:gd name="connsiteX280" fmla="*/ 273684 w 869088"/>
              <a:gd name="connsiteY280" fmla="*/ 27279 h 938472"/>
              <a:gd name="connsiteX281" fmla="*/ 272795 w 869088"/>
              <a:gd name="connsiteY281" fmla="*/ 30245 h 938472"/>
              <a:gd name="connsiteX282" fmla="*/ 273684 w 869088"/>
              <a:gd name="connsiteY282" fmla="*/ 32913 h 938472"/>
              <a:gd name="connsiteX283" fmla="*/ 279318 w 869088"/>
              <a:gd name="connsiteY283" fmla="*/ 35878 h 938472"/>
              <a:gd name="connsiteX284" fmla="*/ 281690 w 869088"/>
              <a:gd name="connsiteY284" fmla="*/ 34099 h 938472"/>
              <a:gd name="connsiteX285" fmla="*/ 318458 w 869088"/>
              <a:gd name="connsiteY285" fmla="*/ 9192 h 938472"/>
              <a:gd name="connsiteX286" fmla="*/ 320237 w 869088"/>
              <a:gd name="connsiteY286" fmla="*/ 5337 h 938472"/>
              <a:gd name="connsiteX287" fmla="*/ 319941 w 869088"/>
              <a:gd name="connsiteY287" fmla="*/ 1186 h 938472"/>
              <a:gd name="connsiteX288" fmla="*/ 318161 w 869088"/>
              <a:gd name="connsiteY288" fmla="*/ 0 h 938472"/>
              <a:gd name="connsiteX289" fmla="*/ 314603 w 869088"/>
              <a:gd name="connsiteY289" fmla="*/ 1483 h 938472"/>
              <a:gd name="connsiteX290" fmla="*/ 312824 w 869088"/>
              <a:gd name="connsiteY290" fmla="*/ 5337 h 938472"/>
              <a:gd name="connsiteX291" fmla="*/ 312528 w 869088"/>
              <a:gd name="connsiteY291" fmla="*/ 11861 h 938472"/>
              <a:gd name="connsiteX292" fmla="*/ 314307 w 869088"/>
              <a:gd name="connsiteY292" fmla="*/ 13047 h 938472"/>
              <a:gd name="connsiteX293" fmla="*/ 318458 w 869088"/>
              <a:gd name="connsiteY293" fmla="*/ 9192 h 93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869088" h="938472">
                <a:moveTo>
                  <a:pt x="854262" y="305411"/>
                </a:moveTo>
                <a:lnTo>
                  <a:pt x="853966" y="298295"/>
                </a:lnTo>
                <a:lnTo>
                  <a:pt x="850408" y="294440"/>
                </a:lnTo>
                <a:lnTo>
                  <a:pt x="843885" y="294144"/>
                </a:lnTo>
                <a:lnTo>
                  <a:pt x="839140" y="299778"/>
                </a:lnTo>
                <a:lnTo>
                  <a:pt x="836175" y="311638"/>
                </a:lnTo>
                <a:lnTo>
                  <a:pt x="830838" y="319941"/>
                </a:lnTo>
                <a:lnTo>
                  <a:pt x="823425" y="324388"/>
                </a:lnTo>
                <a:lnTo>
                  <a:pt x="819274" y="332691"/>
                </a:lnTo>
                <a:lnTo>
                  <a:pt x="818384" y="344552"/>
                </a:lnTo>
                <a:lnTo>
                  <a:pt x="814826" y="355819"/>
                </a:lnTo>
                <a:lnTo>
                  <a:pt x="805634" y="373314"/>
                </a:lnTo>
                <a:lnTo>
                  <a:pt x="805337" y="377761"/>
                </a:lnTo>
                <a:lnTo>
                  <a:pt x="806820" y="383692"/>
                </a:lnTo>
                <a:lnTo>
                  <a:pt x="810378" y="391105"/>
                </a:lnTo>
                <a:lnTo>
                  <a:pt x="815122" y="395552"/>
                </a:lnTo>
                <a:lnTo>
                  <a:pt x="821053" y="397035"/>
                </a:lnTo>
                <a:lnTo>
                  <a:pt x="825797" y="394663"/>
                </a:lnTo>
                <a:lnTo>
                  <a:pt x="836175" y="374796"/>
                </a:lnTo>
                <a:lnTo>
                  <a:pt x="836768" y="370645"/>
                </a:lnTo>
                <a:lnTo>
                  <a:pt x="834693" y="369162"/>
                </a:lnTo>
                <a:lnTo>
                  <a:pt x="835582" y="362046"/>
                </a:lnTo>
                <a:lnTo>
                  <a:pt x="839140" y="349592"/>
                </a:lnTo>
                <a:lnTo>
                  <a:pt x="842106" y="343365"/>
                </a:lnTo>
                <a:lnTo>
                  <a:pt x="844774" y="343365"/>
                </a:lnTo>
                <a:lnTo>
                  <a:pt x="846849" y="340697"/>
                </a:lnTo>
                <a:lnTo>
                  <a:pt x="848925" y="335360"/>
                </a:lnTo>
                <a:lnTo>
                  <a:pt x="847739" y="330615"/>
                </a:lnTo>
                <a:lnTo>
                  <a:pt x="843588" y="327057"/>
                </a:lnTo>
                <a:lnTo>
                  <a:pt x="843588" y="325278"/>
                </a:lnTo>
                <a:lnTo>
                  <a:pt x="847739" y="325278"/>
                </a:lnTo>
                <a:lnTo>
                  <a:pt x="848332" y="320830"/>
                </a:lnTo>
                <a:lnTo>
                  <a:pt x="845960" y="311638"/>
                </a:lnTo>
                <a:lnTo>
                  <a:pt x="847146" y="307487"/>
                </a:lnTo>
                <a:lnTo>
                  <a:pt x="851890" y="308377"/>
                </a:lnTo>
                <a:lnTo>
                  <a:pt x="854262" y="305411"/>
                </a:lnTo>
                <a:close/>
                <a:moveTo>
                  <a:pt x="869088" y="279615"/>
                </a:moveTo>
                <a:lnTo>
                  <a:pt x="868495" y="271016"/>
                </a:lnTo>
                <a:lnTo>
                  <a:pt x="867309" y="268347"/>
                </a:lnTo>
                <a:lnTo>
                  <a:pt x="864641" y="267754"/>
                </a:lnTo>
                <a:lnTo>
                  <a:pt x="857821" y="268643"/>
                </a:lnTo>
                <a:lnTo>
                  <a:pt x="855745" y="266568"/>
                </a:lnTo>
                <a:lnTo>
                  <a:pt x="853670" y="279021"/>
                </a:lnTo>
                <a:lnTo>
                  <a:pt x="857228" y="283173"/>
                </a:lnTo>
                <a:lnTo>
                  <a:pt x="864937" y="282580"/>
                </a:lnTo>
                <a:lnTo>
                  <a:pt x="869088" y="279615"/>
                </a:lnTo>
                <a:close/>
                <a:moveTo>
                  <a:pt x="284655" y="63454"/>
                </a:moveTo>
                <a:lnTo>
                  <a:pt x="288510" y="59896"/>
                </a:lnTo>
                <a:lnTo>
                  <a:pt x="288510" y="56931"/>
                </a:lnTo>
                <a:lnTo>
                  <a:pt x="291475" y="53373"/>
                </a:lnTo>
                <a:lnTo>
                  <a:pt x="299778" y="46553"/>
                </a:lnTo>
                <a:lnTo>
                  <a:pt x="298592" y="43884"/>
                </a:lnTo>
                <a:lnTo>
                  <a:pt x="295330" y="44181"/>
                </a:lnTo>
                <a:lnTo>
                  <a:pt x="278132" y="57821"/>
                </a:lnTo>
                <a:lnTo>
                  <a:pt x="274574" y="62861"/>
                </a:lnTo>
                <a:lnTo>
                  <a:pt x="273684" y="66716"/>
                </a:lnTo>
                <a:lnTo>
                  <a:pt x="276946" y="67013"/>
                </a:lnTo>
                <a:lnTo>
                  <a:pt x="284655" y="63454"/>
                </a:lnTo>
                <a:close/>
                <a:moveTo>
                  <a:pt x="304226" y="32913"/>
                </a:moveTo>
                <a:lnTo>
                  <a:pt x="305115" y="25500"/>
                </a:lnTo>
                <a:lnTo>
                  <a:pt x="303929" y="24018"/>
                </a:lnTo>
                <a:lnTo>
                  <a:pt x="299481" y="25797"/>
                </a:lnTo>
                <a:lnTo>
                  <a:pt x="289696" y="31134"/>
                </a:lnTo>
                <a:lnTo>
                  <a:pt x="289696" y="34099"/>
                </a:lnTo>
                <a:lnTo>
                  <a:pt x="300074" y="34692"/>
                </a:lnTo>
                <a:lnTo>
                  <a:pt x="304226" y="32913"/>
                </a:lnTo>
                <a:close/>
                <a:moveTo>
                  <a:pt x="271905" y="47443"/>
                </a:moveTo>
                <a:lnTo>
                  <a:pt x="273684" y="39140"/>
                </a:lnTo>
                <a:lnTo>
                  <a:pt x="271312" y="35285"/>
                </a:lnTo>
                <a:lnTo>
                  <a:pt x="262417" y="29355"/>
                </a:lnTo>
                <a:lnTo>
                  <a:pt x="255893" y="29652"/>
                </a:lnTo>
                <a:lnTo>
                  <a:pt x="247887" y="32913"/>
                </a:lnTo>
                <a:lnTo>
                  <a:pt x="224759" y="53373"/>
                </a:lnTo>
                <a:lnTo>
                  <a:pt x="222091" y="52187"/>
                </a:lnTo>
                <a:lnTo>
                  <a:pt x="213788" y="50408"/>
                </a:lnTo>
                <a:lnTo>
                  <a:pt x="211712" y="51001"/>
                </a:lnTo>
                <a:lnTo>
                  <a:pt x="193922" y="68495"/>
                </a:lnTo>
                <a:lnTo>
                  <a:pt x="174945" y="79763"/>
                </a:lnTo>
                <a:lnTo>
                  <a:pt x="129281" y="97850"/>
                </a:lnTo>
                <a:lnTo>
                  <a:pt x="117421" y="100519"/>
                </a:lnTo>
                <a:lnTo>
                  <a:pt x="107932" y="100519"/>
                </a:lnTo>
                <a:lnTo>
                  <a:pt x="95182" y="94292"/>
                </a:lnTo>
                <a:lnTo>
                  <a:pt x="89844" y="89548"/>
                </a:lnTo>
                <a:lnTo>
                  <a:pt x="89844" y="89548"/>
                </a:lnTo>
                <a:lnTo>
                  <a:pt x="87176" y="89548"/>
                </a:lnTo>
                <a:lnTo>
                  <a:pt x="78577" y="102002"/>
                </a:lnTo>
                <a:lnTo>
                  <a:pt x="75315" y="109711"/>
                </a:lnTo>
                <a:lnTo>
                  <a:pt x="65827" y="112676"/>
                </a:lnTo>
                <a:lnTo>
                  <a:pt x="68792" y="142328"/>
                </a:lnTo>
                <a:lnTo>
                  <a:pt x="71757" y="171979"/>
                </a:lnTo>
                <a:lnTo>
                  <a:pt x="77391" y="230986"/>
                </a:lnTo>
                <a:lnTo>
                  <a:pt x="73239" y="234544"/>
                </a:lnTo>
                <a:lnTo>
                  <a:pt x="67902" y="241957"/>
                </a:lnTo>
                <a:lnTo>
                  <a:pt x="59896" y="244626"/>
                </a:lnTo>
                <a:lnTo>
                  <a:pt x="24018" y="272498"/>
                </a:lnTo>
                <a:lnTo>
                  <a:pt x="18384" y="280208"/>
                </a:lnTo>
                <a:lnTo>
                  <a:pt x="13047" y="297109"/>
                </a:lnTo>
                <a:lnTo>
                  <a:pt x="2076" y="316679"/>
                </a:lnTo>
                <a:lnTo>
                  <a:pt x="0" y="326761"/>
                </a:lnTo>
                <a:lnTo>
                  <a:pt x="1779" y="339807"/>
                </a:lnTo>
                <a:lnTo>
                  <a:pt x="21942" y="348703"/>
                </a:lnTo>
                <a:lnTo>
                  <a:pt x="30245" y="358191"/>
                </a:lnTo>
                <a:lnTo>
                  <a:pt x="34989" y="370348"/>
                </a:lnTo>
                <a:lnTo>
                  <a:pt x="35582" y="381023"/>
                </a:lnTo>
                <a:lnTo>
                  <a:pt x="27576" y="402965"/>
                </a:lnTo>
                <a:lnTo>
                  <a:pt x="26390" y="411564"/>
                </a:lnTo>
                <a:lnTo>
                  <a:pt x="29652" y="437361"/>
                </a:lnTo>
                <a:lnTo>
                  <a:pt x="25500" y="445960"/>
                </a:lnTo>
                <a:lnTo>
                  <a:pt x="31431" y="466716"/>
                </a:lnTo>
                <a:lnTo>
                  <a:pt x="32320" y="473832"/>
                </a:lnTo>
                <a:lnTo>
                  <a:pt x="31134" y="496961"/>
                </a:lnTo>
                <a:lnTo>
                  <a:pt x="29652" y="503781"/>
                </a:lnTo>
                <a:lnTo>
                  <a:pt x="34396" y="515345"/>
                </a:lnTo>
                <a:lnTo>
                  <a:pt x="34989" y="516531"/>
                </a:lnTo>
                <a:lnTo>
                  <a:pt x="54856" y="531357"/>
                </a:lnTo>
                <a:lnTo>
                  <a:pt x="71164" y="539066"/>
                </a:lnTo>
                <a:lnTo>
                  <a:pt x="85397" y="540845"/>
                </a:lnTo>
                <a:lnTo>
                  <a:pt x="96961" y="546775"/>
                </a:lnTo>
                <a:lnTo>
                  <a:pt x="105856" y="557153"/>
                </a:lnTo>
                <a:lnTo>
                  <a:pt x="117124" y="563380"/>
                </a:lnTo>
                <a:lnTo>
                  <a:pt x="130764" y="565456"/>
                </a:lnTo>
                <a:lnTo>
                  <a:pt x="145293" y="573462"/>
                </a:lnTo>
                <a:lnTo>
                  <a:pt x="168421" y="594218"/>
                </a:lnTo>
                <a:lnTo>
                  <a:pt x="180875" y="612602"/>
                </a:lnTo>
                <a:lnTo>
                  <a:pt x="200445" y="624759"/>
                </a:lnTo>
                <a:lnTo>
                  <a:pt x="231579" y="636620"/>
                </a:lnTo>
                <a:lnTo>
                  <a:pt x="252335" y="647591"/>
                </a:lnTo>
                <a:lnTo>
                  <a:pt x="262713" y="657672"/>
                </a:lnTo>
                <a:lnTo>
                  <a:pt x="271905" y="685545"/>
                </a:lnTo>
                <a:lnTo>
                  <a:pt x="283173" y="745441"/>
                </a:lnTo>
                <a:lnTo>
                  <a:pt x="285545" y="758191"/>
                </a:lnTo>
                <a:lnTo>
                  <a:pt x="289400" y="767087"/>
                </a:lnTo>
                <a:lnTo>
                  <a:pt x="296220" y="773907"/>
                </a:lnTo>
                <a:lnTo>
                  <a:pt x="306005" y="778651"/>
                </a:lnTo>
                <a:lnTo>
                  <a:pt x="308673" y="789325"/>
                </a:lnTo>
                <a:lnTo>
                  <a:pt x="304226" y="805930"/>
                </a:lnTo>
                <a:lnTo>
                  <a:pt x="304226" y="826093"/>
                </a:lnTo>
                <a:lnTo>
                  <a:pt x="308673" y="849815"/>
                </a:lnTo>
                <a:lnTo>
                  <a:pt x="315493" y="870867"/>
                </a:lnTo>
                <a:lnTo>
                  <a:pt x="324685" y="889251"/>
                </a:lnTo>
                <a:lnTo>
                  <a:pt x="342772" y="901408"/>
                </a:lnTo>
                <a:lnTo>
                  <a:pt x="369459" y="907339"/>
                </a:lnTo>
                <a:lnTo>
                  <a:pt x="386064" y="919199"/>
                </a:lnTo>
                <a:lnTo>
                  <a:pt x="392587" y="936990"/>
                </a:lnTo>
                <a:lnTo>
                  <a:pt x="393773" y="938473"/>
                </a:lnTo>
                <a:lnTo>
                  <a:pt x="462861" y="930763"/>
                </a:lnTo>
                <a:lnTo>
                  <a:pt x="530764" y="923054"/>
                </a:lnTo>
                <a:lnTo>
                  <a:pt x="598369" y="914752"/>
                </a:lnTo>
                <a:lnTo>
                  <a:pt x="666271" y="906153"/>
                </a:lnTo>
                <a:lnTo>
                  <a:pt x="733877" y="897257"/>
                </a:lnTo>
                <a:lnTo>
                  <a:pt x="801483" y="887769"/>
                </a:lnTo>
                <a:lnTo>
                  <a:pt x="820756" y="885100"/>
                </a:lnTo>
                <a:lnTo>
                  <a:pt x="819274" y="875612"/>
                </a:lnTo>
                <a:lnTo>
                  <a:pt x="816605" y="846256"/>
                </a:lnTo>
                <a:lnTo>
                  <a:pt x="817495" y="830838"/>
                </a:lnTo>
                <a:lnTo>
                  <a:pt x="814826" y="819570"/>
                </a:lnTo>
                <a:lnTo>
                  <a:pt x="808895" y="812454"/>
                </a:lnTo>
                <a:lnTo>
                  <a:pt x="804744" y="802965"/>
                </a:lnTo>
                <a:lnTo>
                  <a:pt x="802076" y="791401"/>
                </a:lnTo>
                <a:lnTo>
                  <a:pt x="798221" y="783988"/>
                </a:lnTo>
                <a:lnTo>
                  <a:pt x="793773" y="780430"/>
                </a:lnTo>
                <a:lnTo>
                  <a:pt x="791994" y="774500"/>
                </a:lnTo>
                <a:lnTo>
                  <a:pt x="793180" y="766790"/>
                </a:lnTo>
                <a:lnTo>
                  <a:pt x="792587" y="761453"/>
                </a:lnTo>
                <a:lnTo>
                  <a:pt x="790215" y="758784"/>
                </a:lnTo>
                <a:lnTo>
                  <a:pt x="789029" y="754633"/>
                </a:lnTo>
                <a:lnTo>
                  <a:pt x="789325" y="748999"/>
                </a:lnTo>
                <a:lnTo>
                  <a:pt x="785174" y="732691"/>
                </a:lnTo>
                <a:lnTo>
                  <a:pt x="784285" y="722609"/>
                </a:lnTo>
                <a:lnTo>
                  <a:pt x="785174" y="711342"/>
                </a:lnTo>
                <a:lnTo>
                  <a:pt x="790808" y="690586"/>
                </a:lnTo>
                <a:lnTo>
                  <a:pt x="791994" y="680504"/>
                </a:lnTo>
                <a:lnTo>
                  <a:pt x="791105" y="670423"/>
                </a:lnTo>
                <a:lnTo>
                  <a:pt x="793180" y="657376"/>
                </a:lnTo>
                <a:lnTo>
                  <a:pt x="800297" y="630096"/>
                </a:lnTo>
                <a:lnTo>
                  <a:pt x="799704" y="624166"/>
                </a:lnTo>
                <a:lnTo>
                  <a:pt x="794366" y="613195"/>
                </a:lnTo>
                <a:lnTo>
                  <a:pt x="792291" y="604596"/>
                </a:lnTo>
                <a:lnTo>
                  <a:pt x="791401" y="593032"/>
                </a:lnTo>
                <a:lnTo>
                  <a:pt x="792587" y="578206"/>
                </a:lnTo>
                <a:lnTo>
                  <a:pt x="796145" y="560415"/>
                </a:lnTo>
                <a:lnTo>
                  <a:pt x="802076" y="545886"/>
                </a:lnTo>
                <a:lnTo>
                  <a:pt x="810378" y="534025"/>
                </a:lnTo>
                <a:lnTo>
                  <a:pt x="811861" y="522165"/>
                </a:lnTo>
                <a:lnTo>
                  <a:pt x="806523" y="510007"/>
                </a:lnTo>
                <a:lnTo>
                  <a:pt x="805041" y="491030"/>
                </a:lnTo>
                <a:lnTo>
                  <a:pt x="807116" y="464937"/>
                </a:lnTo>
                <a:lnTo>
                  <a:pt x="810971" y="445070"/>
                </a:lnTo>
                <a:lnTo>
                  <a:pt x="816308" y="431431"/>
                </a:lnTo>
                <a:lnTo>
                  <a:pt x="819570" y="418681"/>
                </a:lnTo>
                <a:lnTo>
                  <a:pt x="820460" y="406820"/>
                </a:lnTo>
                <a:lnTo>
                  <a:pt x="818384" y="402076"/>
                </a:lnTo>
                <a:lnTo>
                  <a:pt x="812157" y="397628"/>
                </a:lnTo>
                <a:lnTo>
                  <a:pt x="805634" y="390512"/>
                </a:lnTo>
                <a:lnTo>
                  <a:pt x="796738" y="390215"/>
                </a:lnTo>
                <a:lnTo>
                  <a:pt x="786657" y="397035"/>
                </a:lnTo>
                <a:lnTo>
                  <a:pt x="785174" y="397035"/>
                </a:lnTo>
                <a:lnTo>
                  <a:pt x="779837" y="398814"/>
                </a:lnTo>
                <a:lnTo>
                  <a:pt x="771238" y="411861"/>
                </a:lnTo>
                <a:lnTo>
                  <a:pt x="765011" y="433506"/>
                </a:lnTo>
                <a:lnTo>
                  <a:pt x="759674" y="442698"/>
                </a:lnTo>
                <a:lnTo>
                  <a:pt x="751371" y="449518"/>
                </a:lnTo>
                <a:lnTo>
                  <a:pt x="745441" y="456931"/>
                </a:lnTo>
                <a:lnTo>
                  <a:pt x="742179" y="464640"/>
                </a:lnTo>
                <a:lnTo>
                  <a:pt x="736545" y="467013"/>
                </a:lnTo>
                <a:lnTo>
                  <a:pt x="728836" y="464047"/>
                </a:lnTo>
                <a:lnTo>
                  <a:pt x="726168" y="454559"/>
                </a:lnTo>
                <a:lnTo>
                  <a:pt x="728243" y="438844"/>
                </a:lnTo>
                <a:lnTo>
                  <a:pt x="732691" y="423128"/>
                </a:lnTo>
                <a:lnTo>
                  <a:pt x="742773" y="397331"/>
                </a:lnTo>
                <a:lnTo>
                  <a:pt x="742476" y="391401"/>
                </a:lnTo>
                <a:lnTo>
                  <a:pt x="744848" y="383988"/>
                </a:lnTo>
                <a:lnTo>
                  <a:pt x="764418" y="370645"/>
                </a:lnTo>
                <a:lnTo>
                  <a:pt x="771238" y="361156"/>
                </a:lnTo>
                <a:lnTo>
                  <a:pt x="772424" y="350482"/>
                </a:lnTo>
                <a:lnTo>
                  <a:pt x="771831" y="345145"/>
                </a:lnTo>
                <a:lnTo>
                  <a:pt x="764418" y="343662"/>
                </a:lnTo>
                <a:lnTo>
                  <a:pt x="757302" y="336546"/>
                </a:lnTo>
                <a:lnTo>
                  <a:pt x="752558" y="328836"/>
                </a:lnTo>
                <a:lnTo>
                  <a:pt x="750779" y="320237"/>
                </a:lnTo>
                <a:lnTo>
                  <a:pt x="755819" y="297998"/>
                </a:lnTo>
                <a:lnTo>
                  <a:pt x="756116" y="294440"/>
                </a:lnTo>
                <a:lnTo>
                  <a:pt x="754930" y="292661"/>
                </a:lnTo>
                <a:lnTo>
                  <a:pt x="750185" y="290882"/>
                </a:lnTo>
                <a:lnTo>
                  <a:pt x="740400" y="296219"/>
                </a:lnTo>
                <a:lnTo>
                  <a:pt x="730022" y="298592"/>
                </a:lnTo>
                <a:lnTo>
                  <a:pt x="726464" y="297702"/>
                </a:lnTo>
                <a:lnTo>
                  <a:pt x="724389" y="294440"/>
                </a:lnTo>
                <a:lnTo>
                  <a:pt x="723795" y="288807"/>
                </a:lnTo>
                <a:lnTo>
                  <a:pt x="724981" y="281987"/>
                </a:lnTo>
                <a:lnTo>
                  <a:pt x="729429" y="268643"/>
                </a:lnTo>
                <a:lnTo>
                  <a:pt x="727947" y="256783"/>
                </a:lnTo>
                <a:lnTo>
                  <a:pt x="729726" y="249666"/>
                </a:lnTo>
                <a:lnTo>
                  <a:pt x="724981" y="237509"/>
                </a:lnTo>
                <a:lnTo>
                  <a:pt x="724685" y="231579"/>
                </a:lnTo>
                <a:lnTo>
                  <a:pt x="719348" y="225649"/>
                </a:lnTo>
                <a:lnTo>
                  <a:pt x="706301" y="218829"/>
                </a:lnTo>
                <a:lnTo>
                  <a:pt x="677242" y="211416"/>
                </a:lnTo>
                <a:lnTo>
                  <a:pt x="678132" y="198073"/>
                </a:lnTo>
                <a:lnTo>
                  <a:pt x="676056" y="192735"/>
                </a:lnTo>
                <a:lnTo>
                  <a:pt x="668050" y="185619"/>
                </a:lnTo>
                <a:lnTo>
                  <a:pt x="638102" y="180282"/>
                </a:lnTo>
                <a:lnTo>
                  <a:pt x="617939" y="178799"/>
                </a:lnTo>
                <a:lnTo>
                  <a:pt x="598666" y="181468"/>
                </a:lnTo>
                <a:lnTo>
                  <a:pt x="584136" y="179985"/>
                </a:lnTo>
                <a:lnTo>
                  <a:pt x="568421" y="180875"/>
                </a:lnTo>
                <a:lnTo>
                  <a:pt x="557746" y="176723"/>
                </a:lnTo>
                <a:lnTo>
                  <a:pt x="524537" y="164863"/>
                </a:lnTo>
                <a:lnTo>
                  <a:pt x="506449" y="162194"/>
                </a:lnTo>
                <a:lnTo>
                  <a:pt x="469681" y="157153"/>
                </a:lnTo>
                <a:lnTo>
                  <a:pt x="451594" y="154485"/>
                </a:lnTo>
                <a:lnTo>
                  <a:pt x="433210" y="151816"/>
                </a:lnTo>
                <a:lnTo>
                  <a:pt x="415122" y="149148"/>
                </a:lnTo>
                <a:lnTo>
                  <a:pt x="396738" y="146479"/>
                </a:lnTo>
                <a:lnTo>
                  <a:pt x="378651" y="143810"/>
                </a:lnTo>
                <a:lnTo>
                  <a:pt x="358784" y="111490"/>
                </a:lnTo>
                <a:lnTo>
                  <a:pt x="350185" y="108821"/>
                </a:lnTo>
                <a:lnTo>
                  <a:pt x="345738" y="107339"/>
                </a:lnTo>
                <a:lnTo>
                  <a:pt x="342180" y="103188"/>
                </a:lnTo>
                <a:lnTo>
                  <a:pt x="335063" y="105856"/>
                </a:lnTo>
                <a:lnTo>
                  <a:pt x="331208" y="98740"/>
                </a:lnTo>
                <a:lnTo>
                  <a:pt x="331801" y="97257"/>
                </a:lnTo>
                <a:lnTo>
                  <a:pt x="323499" y="99926"/>
                </a:lnTo>
                <a:lnTo>
                  <a:pt x="313714" y="97850"/>
                </a:lnTo>
                <a:lnTo>
                  <a:pt x="301557" y="92513"/>
                </a:lnTo>
                <a:lnTo>
                  <a:pt x="283173" y="82728"/>
                </a:lnTo>
                <a:lnTo>
                  <a:pt x="280801" y="84211"/>
                </a:lnTo>
                <a:lnTo>
                  <a:pt x="282580" y="86583"/>
                </a:lnTo>
                <a:lnTo>
                  <a:pt x="282580" y="88658"/>
                </a:lnTo>
                <a:lnTo>
                  <a:pt x="279911" y="92513"/>
                </a:lnTo>
                <a:lnTo>
                  <a:pt x="259451" y="103781"/>
                </a:lnTo>
                <a:lnTo>
                  <a:pt x="256190" y="100815"/>
                </a:lnTo>
                <a:lnTo>
                  <a:pt x="262713" y="87769"/>
                </a:lnTo>
                <a:lnTo>
                  <a:pt x="264789" y="78577"/>
                </a:lnTo>
                <a:lnTo>
                  <a:pt x="263603" y="70274"/>
                </a:lnTo>
                <a:lnTo>
                  <a:pt x="265975" y="59896"/>
                </a:lnTo>
                <a:lnTo>
                  <a:pt x="271905" y="47443"/>
                </a:lnTo>
                <a:close/>
                <a:moveTo>
                  <a:pt x="281690" y="34099"/>
                </a:moveTo>
                <a:lnTo>
                  <a:pt x="280504" y="31431"/>
                </a:lnTo>
                <a:lnTo>
                  <a:pt x="276353" y="27576"/>
                </a:lnTo>
                <a:lnTo>
                  <a:pt x="273684" y="27279"/>
                </a:lnTo>
                <a:lnTo>
                  <a:pt x="272795" y="30245"/>
                </a:lnTo>
                <a:lnTo>
                  <a:pt x="273684" y="32913"/>
                </a:lnTo>
                <a:lnTo>
                  <a:pt x="279318" y="35878"/>
                </a:lnTo>
                <a:lnTo>
                  <a:pt x="281690" y="34099"/>
                </a:lnTo>
                <a:close/>
                <a:moveTo>
                  <a:pt x="318458" y="9192"/>
                </a:moveTo>
                <a:lnTo>
                  <a:pt x="320237" y="5337"/>
                </a:lnTo>
                <a:lnTo>
                  <a:pt x="319941" y="1186"/>
                </a:lnTo>
                <a:lnTo>
                  <a:pt x="318161" y="0"/>
                </a:lnTo>
                <a:lnTo>
                  <a:pt x="314603" y="1483"/>
                </a:lnTo>
                <a:lnTo>
                  <a:pt x="312824" y="5337"/>
                </a:lnTo>
                <a:lnTo>
                  <a:pt x="312528" y="11861"/>
                </a:lnTo>
                <a:lnTo>
                  <a:pt x="314307" y="13047"/>
                </a:lnTo>
                <a:lnTo>
                  <a:pt x="318458" y="9192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05C10908-2A95-05B2-5BB4-1F78BB76D2AE}"/>
              </a:ext>
            </a:extLst>
          </p:cNvPr>
          <p:cNvSpPr/>
          <p:nvPr/>
        </p:nvSpPr>
        <p:spPr>
          <a:xfrm>
            <a:off x="6399593" y="2599443"/>
            <a:ext cx="766842" cy="827540"/>
          </a:xfrm>
          <a:custGeom>
            <a:avLst/>
            <a:gdLst>
              <a:gd name="connsiteX0" fmla="*/ 854262 w 869088"/>
              <a:gd name="connsiteY0" fmla="*/ 305115 h 937879"/>
              <a:gd name="connsiteX1" fmla="*/ 853966 w 869088"/>
              <a:gd name="connsiteY1" fmla="*/ 297998 h 937879"/>
              <a:gd name="connsiteX2" fmla="*/ 850408 w 869088"/>
              <a:gd name="connsiteY2" fmla="*/ 294144 h 937879"/>
              <a:gd name="connsiteX3" fmla="*/ 843885 w 869088"/>
              <a:gd name="connsiteY3" fmla="*/ 293847 h 937879"/>
              <a:gd name="connsiteX4" fmla="*/ 839140 w 869088"/>
              <a:gd name="connsiteY4" fmla="*/ 299481 h 937879"/>
              <a:gd name="connsiteX5" fmla="*/ 836175 w 869088"/>
              <a:gd name="connsiteY5" fmla="*/ 311342 h 937879"/>
              <a:gd name="connsiteX6" fmla="*/ 830838 w 869088"/>
              <a:gd name="connsiteY6" fmla="*/ 319644 h 937879"/>
              <a:gd name="connsiteX7" fmla="*/ 823425 w 869088"/>
              <a:gd name="connsiteY7" fmla="*/ 324092 h 937879"/>
              <a:gd name="connsiteX8" fmla="*/ 819274 w 869088"/>
              <a:gd name="connsiteY8" fmla="*/ 332394 h 937879"/>
              <a:gd name="connsiteX9" fmla="*/ 818384 w 869088"/>
              <a:gd name="connsiteY9" fmla="*/ 344255 h 937879"/>
              <a:gd name="connsiteX10" fmla="*/ 814826 w 869088"/>
              <a:gd name="connsiteY10" fmla="*/ 355523 h 937879"/>
              <a:gd name="connsiteX11" fmla="*/ 805634 w 869088"/>
              <a:gd name="connsiteY11" fmla="*/ 373017 h 937879"/>
              <a:gd name="connsiteX12" fmla="*/ 805337 w 869088"/>
              <a:gd name="connsiteY12" fmla="*/ 377465 h 937879"/>
              <a:gd name="connsiteX13" fmla="*/ 806820 w 869088"/>
              <a:gd name="connsiteY13" fmla="*/ 383395 h 937879"/>
              <a:gd name="connsiteX14" fmla="*/ 810378 w 869088"/>
              <a:gd name="connsiteY14" fmla="*/ 390808 h 937879"/>
              <a:gd name="connsiteX15" fmla="*/ 815122 w 869088"/>
              <a:gd name="connsiteY15" fmla="*/ 395256 h 937879"/>
              <a:gd name="connsiteX16" fmla="*/ 821053 w 869088"/>
              <a:gd name="connsiteY16" fmla="*/ 396738 h 937879"/>
              <a:gd name="connsiteX17" fmla="*/ 825797 w 869088"/>
              <a:gd name="connsiteY17" fmla="*/ 394366 h 937879"/>
              <a:gd name="connsiteX18" fmla="*/ 836175 w 869088"/>
              <a:gd name="connsiteY18" fmla="*/ 374500 h 937879"/>
              <a:gd name="connsiteX19" fmla="*/ 836768 w 869088"/>
              <a:gd name="connsiteY19" fmla="*/ 370348 h 937879"/>
              <a:gd name="connsiteX20" fmla="*/ 834693 w 869088"/>
              <a:gd name="connsiteY20" fmla="*/ 368569 h 937879"/>
              <a:gd name="connsiteX21" fmla="*/ 835582 w 869088"/>
              <a:gd name="connsiteY21" fmla="*/ 361453 h 937879"/>
              <a:gd name="connsiteX22" fmla="*/ 839140 w 869088"/>
              <a:gd name="connsiteY22" fmla="*/ 348999 h 937879"/>
              <a:gd name="connsiteX23" fmla="*/ 842106 w 869088"/>
              <a:gd name="connsiteY23" fmla="*/ 342772 h 937879"/>
              <a:gd name="connsiteX24" fmla="*/ 844774 w 869088"/>
              <a:gd name="connsiteY24" fmla="*/ 342772 h 937879"/>
              <a:gd name="connsiteX25" fmla="*/ 846849 w 869088"/>
              <a:gd name="connsiteY25" fmla="*/ 340104 h 937879"/>
              <a:gd name="connsiteX26" fmla="*/ 848925 w 869088"/>
              <a:gd name="connsiteY26" fmla="*/ 334766 h 937879"/>
              <a:gd name="connsiteX27" fmla="*/ 847739 w 869088"/>
              <a:gd name="connsiteY27" fmla="*/ 330022 h 937879"/>
              <a:gd name="connsiteX28" fmla="*/ 843588 w 869088"/>
              <a:gd name="connsiteY28" fmla="*/ 326464 h 937879"/>
              <a:gd name="connsiteX29" fmla="*/ 843588 w 869088"/>
              <a:gd name="connsiteY29" fmla="*/ 324685 h 937879"/>
              <a:gd name="connsiteX30" fmla="*/ 847739 w 869088"/>
              <a:gd name="connsiteY30" fmla="*/ 324685 h 937879"/>
              <a:gd name="connsiteX31" fmla="*/ 848332 w 869088"/>
              <a:gd name="connsiteY31" fmla="*/ 320237 h 937879"/>
              <a:gd name="connsiteX32" fmla="*/ 845960 w 869088"/>
              <a:gd name="connsiteY32" fmla="*/ 311045 h 937879"/>
              <a:gd name="connsiteX33" fmla="*/ 847146 w 869088"/>
              <a:gd name="connsiteY33" fmla="*/ 306894 h 937879"/>
              <a:gd name="connsiteX34" fmla="*/ 851890 w 869088"/>
              <a:gd name="connsiteY34" fmla="*/ 307784 h 937879"/>
              <a:gd name="connsiteX35" fmla="*/ 854262 w 869088"/>
              <a:gd name="connsiteY35" fmla="*/ 305115 h 937879"/>
              <a:gd name="connsiteX36" fmla="*/ 869088 w 869088"/>
              <a:gd name="connsiteY36" fmla="*/ 279615 h 937879"/>
              <a:gd name="connsiteX37" fmla="*/ 868495 w 869088"/>
              <a:gd name="connsiteY37" fmla="*/ 271016 h 937879"/>
              <a:gd name="connsiteX38" fmla="*/ 867309 w 869088"/>
              <a:gd name="connsiteY38" fmla="*/ 268347 h 937879"/>
              <a:gd name="connsiteX39" fmla="*/ 864641 w 869088"/>
              <a:gd name="connsiteY39" fmla="*/ 267754 h 937879"/>
              <a:gd name="connsiteX40" fmla="*/ 857821 w 869088"/>
              <a:gd name="connsiteY40" fmla="*/ 268643 h 937879"/>
              <a:gd name="connsiteX41" fmla="*/ 855745 w 869088"/>
              <a:gd name="connsiteY41" fmla="*/ 266568 h 937879"/>
              <a:gd name="connsiteX42" fmla="*/ 853670 w 869088"/>
              <a:gd name="connsiteY42" fmla="*/ 279021 h 937879"/>
              <a:gd name="connsiteX43" fmla="*/ 857228 w 869088"/>
              <a:gd name="connsiteY43" fmla="*/ 283173 h 937879"/>
              <a:gd name="connsiteX44" fmla="*/ 864937 w 869088"/>
              <a:gd name="connsiteY44" fmla="*/ 282580 h 937879"/>
              <a:gd name="connsiteX45" fmla="*/ 869088 w 869088"/>
              <a:gd name="connsiteY45" fmla="*/ 279615 h 937879"/>
              <a:gd name="connsiteX46" fmla="*/ 284655 w 869088"/>
              <a:gd name="connsiteY46" fmla="*/ 63454 h 937879"/>
              <a:gd name="connsiteX47" fmla="*/ 288510 w 869088"/>
              <a:gd name="connsiteY47" fmla="*/ 59896 h 937879"/>
              <a:gd name="connsiteX48" fmla="*/ 288510 w 869088"/>
              <a:gd name="connsiteY48" fmla="*/ 56931 h 937879"/>
              <a:gd name="connsiteX49" fmla="*/ 291475 w 869088"/>
              <a:gd name="connsiteY49" fmla="*/ 53373 h 937879"/>
              <a:gd name="connsiteX50" fmla="*/ 299778 w 869088"/>
              <a:gd name="connsiteY50" fmla="*/ 46553 h 937879"/>
              <a:gd name="connsiteX51" fmla="*/ 298592 w 869088"/>
              <a:gd name="connsiteY51" fmla="*/ 43884 h 937879"/>
              <a:gd name="connsiteX52" fmla="*/ 295330 w 869088"/>
              <a:gd name="connsiteY52" fmla="*/ 44181 h 937879"/>
              <a:gd name="connsiteX53" fmla="*/ 278132 w 869088"/>
              <a:gd name="connsiteY53" fmla="*/ 57821 h 937879"/>
              <a:gd name="connsiteX54" fmla="*/ 274574 w 869088"/>
              <a:gd name="connsiteY54" fmla="*/ 62861 h 937879"/>
              <a:gd name="connsiteX55" fmla="*/ 273684 w 869088"/>
              <a:gd name="connsiteY55" fmla="*/ 66716 h 937879"/>
              <a:gd name="connsiteX56" fmla="*/ 276946 w 869088"/>
              <a:gd name="connsiteY56" fmla="*/ 67013 h 937879"/>
              <a:gd name="connsiteX57" fmla="*/ 284655 w 869088"/>
              <a:gd name="connsiteY57" fmla="*/ 63454 h 937879"/>
              <a:gd name="connsiteX58" fmla="*/ 304226 w 869088"/>
              <a:gd name="connsiteY58" fmla="*/ 32913 h 937879"/>
              <a:gd name="connsiteX59" fmla="*/ 305115 w 869088"/>
              <a:gd name="connsiteY59" fmla="*/ 25500 h 937879"/>
              <a:gd name="connsiteX60" fmla="*/ 303929 w 869088"/>
              <a:gd name="connsiteY60" fmla="*/ 24018 h 937879"/>
              <a:gd name="connsiteX61" fmla="*/ 299481 w 869088"/>
              <a:gd name="connsiteY61" fmla="*/ 25797 h 937879"/>
              <a:gd name="connsiteX62" fmla="*/ 289696 w 869088"/>
              <a:gd name="connsiteY62" fmla="*/ 31134 h 937879"/>
              <a:gd name="connsiteX63" fmla="*/ 289696 w 869088"/>
              <a:gd name="connsiteY63" fmla="*/ 34099 h 937879"/>
              <a:gd name="connsiteX64" fmla="*/ 300074 w 869088"/>
              <a:gd name="connsiteY64" fmla="*/ 34692 h 937879"/>
              <a:gd name="connsiteX65" fmla="*/ 304226 w 869088"/>
              <a:gd name="connsiteY65" fmla="*/ 32913 h 937879"/>
              <a:gd name="connsiteX66" fmla="*/ 271905 w 869088"/>
              <a:gd name="connsiteY66" fmla="*/ 47146 h 937879"/>
              <a:gd name="connsiteX67" fmla="*/ 273684 w 869088"/>
              <a:gd name="connsiteY67" fmla="*/ 38547 h 937879"/>
              <a:gd name="connsiteX68" fmla="*/ 271312 w 869088"/>
              <a:gd name="connsiteY68" fmla="*/ 34692 h 937879"/>
              <a:gd name="connsiteX69" fmla="*/ 262417 w 869088"/>
              <a:gd name="connsiteY69" fmla="*/ 28762 h 937879"/>
              <a:gd name="connsiteX70" fmla="*/ 255893 w 869088"/>
              <a:gd name="connsiteY70" fmla="*/ 29059 h 937879"/>
              <a:gd name="connsiteX71" fmla="*/ 247887 w 869088"/>
              <a:gd name="connsiteY71" fmla="*/ 32320 h 937879"/>
              <a:gd name="connsiteX72" fmla="*/ 224759 w 869088"/>
              <a:gd name="connsiteY72" fmla="*/ 52780 h 937879"/>
              <a:gd name="connsiteX73" fmla="*/ 222091 w 869088"/>
              <a:gd name="connsiteY73" fmla="*/ 51594 h 937879"/>
              <a:gd name="connsiteX74" fmla="*/ 213788 w 869088"/>
              <a:gd name="connsiteY74" fmla="*/ 49815 h 937879"/>
              <a:gd name="connsiteX75" fmla="*/ 211712 w 869088"/>
              <a:gd name="connsiteY75" fmla="*/ 50408 h 937879"/>
              <a:gd name="connsiteX76" fmla="*/ 193922 w 869088"/>
              <a:gd name="connsiteY76" fmla="*/ 67902 h 937879"/>
              <a:gd name="connsiteX77" fmla="*/ 174945 w 869088"/>
              <a:gd name="connsiteY77" fmla="*/ 79170 h 937879"/>
              <a:gd name="connsiteX78" fmla="*/ 129281 w 869088"/>
              <a:gd name="connsiteY78" fmla="*/ 97257 h 937879"/>
              <a:gd name="connsiteX79" fmla="*/ 117421 w 869088"/>
              <a:gd name="connsiteY79" fmla="*/ 99926 h 937879"/>
              <a:gd name="connsiteX80" fmla="*/ 107932 w 869088"/>
              <a:gd name="connsiteY80" fmla="*/ 99926 h 937879"/>
              <a:gd name="connsiteX81" fmla="*/ 95182 w 869088"/>
              <a:gd name="connsiteY81" fmla="*/ 93403 h 937879"/>
              <a:gd name="connsiteX82" fmla="*/ 89844 w 869088"/>
              <a:gd name="connsiteY82" fmla="*/ 88658 h 937879"/>
              <a:gd name="connsiteX83" fmla="*/ 89844 w 869088"/>
              <a:gd name="connsiteY83" fmla="*/ 88658 h 937879"/>
              <a:gd name="connsiteX84" fmla="*/ 87176 w 869088"/>
              <a:gd name="connsiteY84" fmla="*/ 88658 h 937879"/>
              <a:gd name="connsiteX85" fmla="*/ 78577 w 869088"/>
              <a:gd name="connsiteY85" fmla="*/ 101112 h 937879"/>
              <a:gd name="connsiteX86" fmla="*/ 75315 w 869088"/>
              <a:gd name="connsiteY86" fmla="*/ 108821 h 937879"/>
              <a:gd name="connsiteX87" fmla="*/ 65827 w 869088"/>
              <a:gd name="connsiteY87" fmla="*/ 111787 h 937879"/>
              <a:gd name="connsiteX88" fmla="*/ 68792 w 869088"/>
              <a:gd name="connsiteY88" fmla="*/ 141438 h 937879"/>
              <a:gd name="connsiteX89" fmla="*/ 71757 w 869088"/>
              <a:gd name="connsiteY89" fmla="*/ 171090 h 937879"/>
              <a:gd name="connsiteX90" fmla="*/ 77391 w 869088"/>
              <a:gd name="connsiteY90" fmla="*/ 230096 h 937879"/>
              <a:gd name="connsiteX91" fmla="*/ 73239 w 869088"/>
              <a:gd name="connsiteY91" fmla="*/ 233655 h 937879"/>
              <a:gd name="connsiteX92" fmla="*/ 67902 w 869088"/>
              <a:gd name="connsiteY92" fmla="*/ 241067 h 937879"/>
              <a:gd name="connsiteX93" fmla="*/ 59896 w 869088"/>
              <a:gd name="connsiteY93" fmla="*/ 243736 h 937879"/>
              <a:gd name="connsiteX94" fmla="*/ 24018 w 869088"/>
              <a:gd name="connsiteY94" fmla="*/ 271609 h 937879"/>
              <a:gd name="connsiteX95" fmla="*/ 18384 w 869088"/>
              <a:gd name="connsiteY95" fmla="*/ 279318 h 937879"/>
              <a:gd name="connsiteX96" fmla="*/ 13047 w 869088"/>
              <a:gd name="connsiteY96" fmla="*/ 296219 h 937879"/>
              <a:gd name="connsiteX97" fmla="*/ 2076 w 869088"/>
              <a:gd name="connsiteY97" fmla="*/ 315789 h 937879"/>
              <a:gd name="connsiteX98" fmla="*/ 0 w 869088"/>
              <a:gd name="connsiteY98" fmla="*/ 325871 h 937879"/>
              <a:gd name="connsiteX99" fmla="*/ 1779 w 869088"/>
              <a:gd name="connsiteY99" fmla="*/ 338918 h 937879"/>
              <a:gd name="connsiteX100" fmla="*/ 21942 w 869088"/>
              <a:gd name="connsiteY100" fmla="*/ 347813 h 937879"/>
              <a:gd name="connsiteX101" fmla="*/ 30245 w 869088"/>
              <a:gd name="connsiteY101" fmla="*/ 357302 h 937879"/>
              <a:gd name="connsiteX102" fmla="*/ 34989 w 869088"/>
              <a:gd name="connsiteY102" fmla="*/ 369459 h 937879"/>
              <a:gd name="connsiteX103" fmla="*/ 35582 w 869088"/>
              <a:gd name="connsiteY103" fmla="*/ 380133 h 937879"/>
              <a:gd name="connsiteX104" fmla="*/ 27576 w 869088"/>
              <a:gd name="connsiteY104" fmla="*/ 402076 h 937879"/>
              <a:gd name="connsiteX105" fmla="*/ 26390 w 869088"/>
              <a:gd name="connsiteY105" fmla="*/ 410675 h 937879"/>
              <a:gd name="connsiteX106" fmla="*/ 29652 w 869088"/>
              <a:gd name="connsiteY106" fmla="*/ 436471 h 937879"/>
              <a:gd name="connsiteX107" fmla="*/ 25500 w 869088"/>
              <a:gd name="connsiteY107" fmla="*/ 445070 h 937879"/>
              <a:gd name="connsiteX108" fmla="*/ 31431 w 869088"/>
              <a:gd name="connsiteY108" fmla="*/ 465826 h 937879"/>
              <a:gd name="connsiteX109" fmla="*/ 32320 w 869088"/>
              <a:gd name="connsiteY109" fmla="*/ 472943 h 937879"/>
              <a:gd name="connsiteX110" fmla="*/ 31134 w 869088"/>
              <a:gd name="connsiteY110" fmla="*/ 496071 h 937879"/>
              <a:gd name="connsiteX111" fmla="*/ 29652 w 869088"/>
              <a:gd name="connsiteY111" fmla="*/ 502891 h 937879"/>
              <a:gd name="connsiteX112" fmla="*/ 34396 w 869088"/>
              <a:gd name="connsiteY112" fmla="*/ 514455 h 937879"/>
              <a:gd name="connsiteX113" fmla="*/ 34989 w 869088"/>
              <a:gd name="connsiteY113" fmla="*/ 515641 h 937879"/>
              <a:gd name="connsiteX114" fmla="*/ 54856 w 869088"/>
              <a:gd name="connsiteY114" fmla="*/ 530467 h 937879"/>
              <a:gd name="connsiteX115" fmla="*/ 71164 w 869088"/>
              <a:gd name="connsiteY115" fmla="*/ 538176 h 937879"/>
              <a:gd name="connsiteX116" fmla="*/ 85397 w 869088"/>
              <a:gd name="connsiteY116" fmla="*/ 539659 h 937879"/>
              <a:gd name="connsiteX117" fmla="*/ 96961 w 869088"/>
              <a:gd name="connsiteY117" fmla="*/ 545589 h 937879"/>
              <a:gd name="connsiteX118" fmla="*/ 105856 w 869088"/>
              <a:gd name="connsiteY118" fmla="*/ 555967 h 937879"/>
              <a:gd name="connsiteX119" fmla="*/ 117124 w 869088"/>
              <a:gd name="connsiteY119" fmla="*/ 562194 h 937879"/>
              <a:gd name="connsiteX120" fmla="*/ 130764 w 869088"/>
              <a:gd name="connsiteY120" fmla="*/ 564566 h 937879"/>
              <a:gd name="connsiteX121" fmla="*/ 145293 w 869088"/>
              <a:gd name="connsiteY121" fmla="*/ 572572 h 937879"/>
              <a:gd name="connsiteX122" fmla="*/ 168421 w 869088"/>
              <a:gd name="connsiteY122" fmla="*/ 593328 h 937879"/>
              <a:gd name="connsiteX123" fmla="*/ 180875 w 869088"/>
              <a:gd name="connsiteY123" fmla="*/ 611712 h 937879"/>
              <a:gd name="connsiteX124" fmla="*/ 200445 w 869088"/>
              <a:gd name="connsiteY124" fmla="*/ 623870 h 937879"/>
              <a:gd name="connsiteX125" fmla="*/ 231579 w 869088"/>
              <a:gd name="connsiteY125" fmla="*/ 635730 h 937879"/>
              <a:gd name="connsiteX126" fmla="*/ 252335 w 869088"/>
              <a:gd name="connsiteY126" fmla="*/ 646701 h 937879"/>
              <a:gd name="connsiteX127" fmla="*/ 262713 w 869088"/>
              <a:gd name="connsiteY127" fmla="*/ 656783 h 937879"/>
              <a:gd name="connsiteX128" fmla="*/ 271905 w 869088"/>
              <a:gd name="connsiteY128" fmla="*/ 684655 h 937879"/>
              <a:gd name="connsiteX129" fmla="*/ 283173 w 869088"/>
              <a:gd name="connsiteY129" fmla="*/ 744551 h 937879"/>
              <a:gd name="connsiteX130" fmla="*/ 285545 w 869088"/>
              <a:gd name="connsiteY130" fmla="*/ 757302 h 937879"/>
              <a:gd name="connsiteX131" fmla="*/ 289400 w 869088"/>
              <a:gd name="connsiteY131" fmla="*/ 766197 h 937879"/>
              <a:gd name="connsiteX132" fmla="*/ 296220 w 869088"/>
              <a:gd name="connsiteY132" fmla="*/ 773017 h 937879"/>
              <a:gd name="connsiteX133" fmla="*/ 306005 w 869088"/>
              <a:gd name="connsiteY133" fmla="*/ 777761 h 937879"/>
              <a:gd name="connsiteX134" fmla="*/ 308673 w 869088"/>
              <a:gd name="connsiteY134" fmla="*/ 788436 h 937879"/>
              <a:gd name="connsiteX135" fmla="*/ 304226 w 869088"/>
              <a:gd name="connsiteY135" fmla="*/ 805041 h 937879"/>
              <a:gd name="connsiteX136" fmla="*/ 304226 w 869088"/>
              <a:gd name="connsiteY136" fmla="*/ 825204 h 937879"/>
              <a:gd name="connsiteX137" fmla="*/ 308673 w 869088"/>
              <a:gd name="connsiteY137" fmla="*/ 848925 h 937879"/>
              <a:gd name="connsiteX138" fmla="*/ 315493 w 869088"/>
              <a:gd name="connsiteY138" fmla="*/ 869978 h 937879"/>
              <a:gd name="connsiteX139" fmla="*/ 324685 w 869088"/>
              <a:gd name="connsiteY139" fmla="*/ 888362 h 937879"/>
              <a:gd name="connsiteX140" fmla="*/ 342772 w 869088"/>
              <a:gd name="connsiteY140" fmla="*/ 900519 h 937879"/>
              <a:gd name="connsiteX141" fmla="*/ 369459 w 869088"/>
              <a:gd name="connsiteY141" fmla="*/ 906449 h 937879"/>
              <a:gd name="connsiteX142" fmla="*/ 386064 w 869088"/>
              <a:gd name="connsiteY142" fmla="*/ 918310 h 937879"/>
              <a:gd name="connsiteX143" fmla="*/ 392587 w 869088"/>
              <a:gd name="connsiteY143" fmla="*/ 936397 h 937879"/>
              <a:gd name="connsiteX144" fmla="*/ 393773 w 869088"/>
              <a:gd name="connsiteY144" fmla="*/ 937880 h 937879"/>
              <a:gd name="connsiteX145" fmla="*/ 462861 w 869088"/>
              <a:gd name="connsiteY145" fmla="*/ 930170 h 937879"/>
              <a:gd name="connsiteX146" fmla="*/ 530764 w 869088"/>
              <a:gd name="connsiteY146" fmla="*/ 922461 h 937879"/>
              <a:gd name="connsiteX147" fmla="*/ 598369 w 869088"/>
              <a:gd name="connsiteY147" fmla="*/ 914159 h 937879"/>
              <a:gd name="connsiteX148" fmla="*/ 666271 w 869088"/>
              <a:gd name="connsiteY148" fmla="*/ 905560 h 937879"/>
              <a:gd name="connsiteX149" fmla="*/ 733877 w 869088"/>
              <a:gd name="connsiteY149" fmla="*/ 896664 h 937879"/>
              <a:gd name="connsiteX150" fmla="*/ 801483 w 869088"/>
              <a:gd name="connsiteY150" fmla="*/ 887176 h 937879"/>
              <a:gd name="connsiteX151" fmla="*/ 820756 w 869088"/>
              <a:gd name="connsiteY151" fmla="*/ 884507 h 937879"/>
              <a:gd name="connsiteX152" fmla="*/ 819274 w 869088"/>
              <a:gd name="connsiteY152" fmla="*/ 875019 h 937879"/>
              <a:gd name="connsiteX153" fmla="*/ 816605 w 869088"/>
              <a:gd name="connsiteY153" fmla="*/ 846256 h 937879"/>
              <a:gd name="connsiteX154" fmla="*/ 817495 w 869088"/>
              <a:gd name="connsiteY154" fmla="*/ 830838 h 937879"/>
              <a:gd name="connsiteX155" fmla="*/ 814826 w 869088"/>
              <a:gd name="connsiteY155" fmla="*/ 819570 h 937879"/>
              <a:gd name="connsiteX156" fmla="*/ 808895 w 869088"/>
              <a:gd name="connsiteY156" fmla="*/ 812454 h 937879"/>
              <a:gd name="connsiteX157" fmla="*/ 804744 w 869088"/>
              <a:gd name="connsiteY157" fmla="*/ 802965 h 937879"/>
              <a:gd name="connsiteX158" fmla="*/ 802076 w 869088"/>
              <a:gd name="connsiteY158" fmla="*/ 791401 h 937879"/>
              <a:gd name="connsiteX159" fmla="*/ 798221 w 869088"/>
              <a:gd name="connsiteY159" fmla="*/ 783988 h 937879"/>
              <a:gd name="connsiteX160" fmla="*/ 793773 w 869088"/>
              <a:gd name="connsiteY160" fmla="*/ 780430 h 937879"/>
              <a:gd name="connsiteX161" fmla="*/ 791994 w 869088"/>
              <a:gd name="connsiteY161" fmla="*/ 774500 h 937879"/>
              <a:gd name="connsiteX162" fmla="*/ 793180 w 869088"/>
              <a:gd name="connsiteY162" fmla="*/ 766790 h 937879"/>
              <a:gd name="connsiteX163" fmla="*/ 792587 w 869088"/>
              <a:gd name="connsiteY163" fmla="*/ 761453 h 937879"/>
              <a:gd name="connsiteX164" fmla="*/ 790215 w 869088"/>
              <a:gd name="connsiteY164" fmla="*/ 758784 h 937879"/>
              <a:gd name="connsiteX165" fmla="*/ 789029 w 869088"/>
              <a:gd name="connsiteY165" fmla="*/ 754633 h 937879"/>
              <a:gd name="connsiteX166" fmla="*/ 789325 w 869088"/>
              <a:gd name="connsiteY166" fmla="*/ 748999 h 937879"/>
              <a:gd name="connsiteX167" fmla="*/ 785174 w 869088"/>
              <a:gd name="connsiteY167" fmla="*/ 732691 h 937879"/>
              <a:gd name="connsiteX168" fmla="*/ 784285 w 869088"/>
              <a:gd name="connsiteY168" fmla="*/ 722609 h 937879"/>
              <a:gd name="connsiteX169" fmla="*/ 785174 w 869088"/>
              <a:gd name="connsiteY169" fmla="*/ 711342 h 937879"/>
              <a:gd name="connsiteX170" fmla="*/ 790808 w 869088"/>
              <a:gd name="connsiteY170" fmla="*/ 690586 h 937879"/>
              <a:gd name="connsiteX171" fmla="*/ 791994 w 869088"/>
              <a:gd name="connsiteY171" fmla="*/ 680504 h 937879"/>
              <a:gd name="connsiteX172" fmla="*/ 791105 w 869088"/>
              <a:gd name="connsiteY172" fmla="*/ 670423 h 937879"/>
              <a:gd name="connsiteX173" fmla="*/ 793180 w 869088"/>
              <a:gd name="connsiteY173" fmla="*/ 657376 h 937879"/>
              <a:gd name="connsiteX174" fmla="*/ 800297 w 869088"/>
              <a:gd name="connsiteY174" fmla="*/ 630096 h 937879"/>
              <a:gd name="connsiteX175" fmla="*/ 799704 w 869088"/>
              <a:gd name="connsiteY175" fmla="*/ 624166 h 937879"/>
              <a:gd name="connsiteX176" fmla="*/ 794366 w 869088"/>
              <a:gd name="connsiteY176" fmla="*/ 613195 h 937879"/>
              <a:gd name="connsiteX177" fmla="*/ 792291 w 869088"/>
              <a:gd name="connsiteY177" fmla="*/ 604596 h 937879"/>
              <a:gd name="connsiteX178" fmla="*/ 791401 w 869088"/>
              <a:gd name="connsiteY178" fmla="*/ 593032 h 937879"/>
              <a:gd name="connsiteX179" fmla="*/ 792587 w 869088"/>
              <a:gd name="connsiteY179" fmla="*/ 578206 h 937879"/>
              <a:gd name="connsiteX180" fmla="*/ 796145 w 869088"/>
              <a:gd name="connsiteY180" fmla="*/ 560415 h 937879"/>
              <a:gd name="connsiteX181" fmla="*/ 802076 w 869088"/>
              <a:gd name="connsiteY181" fmla="*/ 545886 h 937879"/>
              <a:gd name="connsiteX182" fmla="*/ 810378 w 869088"/>
              <a:gd name="connsiteY182" fmla="*/ 534322 h 937879"/>
              <a:gd name="connsiteX183" fmla="*/ 811861 w 869088"/>
              <a:gd name="connsiteY183" fmla="*/ 522461 h 937879"/>
              <a:gd name="connsiteX184" fmla="*/ 806523 w 869088"/>
              <a:gd name="connsiteY184" fmla="*/ 510304 h 937879"/>
              <a:gd name="connsiteX185" fmla="*/ 805041 w 869088"/>
              <a:gd name="connsiteY185" fmla="*/ 491327 h 937879"/>
              <a:gd name="connsiteX186" fmla="*/ 807116 w 869088"/>
              <a:gd name="connsiteY186" fmla="*/ 465234 h 937879"/>
              <a:gd name="connsiteX187" fmla="*/ 810971 w 869088"/>
              <a:gd name="connsiteY187" fmla="*/ 445367 h 937879"/>
              <a:gd name="connsiteX188" fmla="*/ 816308 w 869088"/>
              <a:gd name="connsiteY188" fmla="*/ 431727 h 937879"/>
              <a:gd name="connsiteX189" fmla="*/ 819570 w 869088"/>
              <a:gd name="connsiteY189" fmla="*/ 418977 h 937879"/>
              <a:gd name="connsiteX190" fmla="*/ 820460 w 869088"/>
              <a:gd name="connsiteY190" fmla="*/ 407413 h 937879"/>
              <a:gd name="connsiteX191" fmla="*/ 818384 w 869088"/>
              <a:gd name="connsiteY191" fmla="*/ 402669 h 937879"/>
              <a:gd name="connsiteX192" fmla="*/ 812157 w 869088"/>
              <a:gd name="connsiteY192" fmla="*/ 398221 h 937879"/>
              <a:gd name="connsiteX193" fmla="*/ 805634 w 869088"/>
              <a:gd name="connsiteY193" fmla="*/ 391105 h 937879"/>
              <a:gd name="connsiteX194" fmla="*/ 796738 w 869088"/>
              <a:gd name="connsiteY194" fmla="*/ 390808 h 937879"/>
              <a:gd name="connsiteX195" fmla="*/ 786657 w 869088"/>
              <a:gd name="connsiteY195" fmla="*/ 397628 h 937879"/>
              <a:gd name="connsiteX196" fmla="*/ 785174 w 869088"/>
              <a:gd name="connsiteY196" fmla="*/ 397628 h 937879"/>
              <a:gd name="connsiteX197" fmla="*/ 779837 w 869088"/>
              <a:gd name="connsiteY197" fmla="*/ 399110 h 937879"/>
              <a:gd name="connsiteX198" fmla="*/ 771238 w 869088"/>
              <a:gd name="connsiteY198" fmla="*/ 412157 h 937879"/>
              <a:gd name="connsiteX199" fmla="*/ 765011 w 869088"/>
              <a:gd name="connsiteY199" fmla="*/ 433803 h 937879"/>
              <a:gd name="connsiteX200" fmla="*/ 759674 w 869088"/>
              <a:gd name="connsiteY200" fmla="*/ 442995 h 937879"/>
              <a:gd name="connsiteX201" fmla="*/ 751371 w 869088"/>
              <a:gd name="connsiteY201" fmla="*/ 449815 h 937879"/>
              <a:gd name="connsiteX202" fmla="*/ 745441 w 869088"/>
              <a:gd name="connsiteY202" fmla="*/ 457228 h 937879"/>
              <a:gd name="connsiteX203" fmla="*/ 742179 w 869088"/>
              <a:gd name="connsiteY203" fmla="*/ 464937 h 937879"/>
              <a:gd name="connsiteX204" fmla="*/ 736545 w 869088"/>
              <a:gd name="connsiteY204" fmla="*/ 467309 h 937879"/>
              <a:gd name="connsiteX205" fmla="*/ 728836 w 869088"/>
              <a:gd name="connsiteY205" fmla="*/ 464344 h 937879"/>
              <a:gd name="connsiteX206" fmla="*/ 726168 w 869088"/>
              <a:gd name="connsiteY206" fmla="*/ 454855 h 937879"/>
              <a:gd name="connsiteX207" fmla="*/ 728243 w 869088"/>
              <a:gd name="connsiteY207" fmla="*/ 439140 h 937879"/>
              <a:gd name="connsiteX208" fmla="*/ 732691 w 869088"/>
              <a:gd name="connsiteY208" fmla="*/ 423425 h 937879"/>
              <a:gd name="connsiteX209" fmla="*/ 742773 w 869088"/>
              <a:gd name="connsiteY209" fmla="*/ 397628 h 937879"/>
              <a:gd name="connsiteX210" fmla="*/ 742476 w 869088"/>
              <a:gd name="connsiteY210" fmla="*/ 391697 h 937879"/>
              <a:gd name="connsiteX211" fmla="*/ 744848 w 869088"/>
              <a:gd name="connsiteY211" fmla="*/ 384285 h 937879"/>
              <a:gd name="connsiteX212" fmla="*/ 764418 w 869088"/>
              <a:gd name="connsiteY212" fmla="*/ 370941 h 937879"/>
              <a:gd name="connsiteX213" fmla="*/ 771238 w 869088"/>
              <a:gd name="connsiteY213" fmla="*/ 361453 h 937879"/>
              <a:gd name="connsiteX214" fmla="*/ 772424 w 869088"/>
              <a:gd name="connsiteY214" fmla="*/ 350778 h 937879"/>
              <a:gd name="connsiteX215" fmla="*/ 771831 w 869088"/>
              <a:gd name="connsiteY215" fmla="*/ 345441 h 937879"/>
              <a:gd name="connsiteX216" fmla="*/ 764418 w 869088"/>
              <a:gd name="connsiteY216" fmla="*/ 343959 h 937879"/>
              <a:gd name="connsiteX217" fmla="*/ 757302 w 869088"/>
              <a:gd name="connsiteY217" fmla="*/ 336842 h 937879"/>
              <a:gd name="connsiteX218" fmla="*/ 752558 w 869088"/>
              <a:gd name="connsiteY218" fmla="*/ 329133 h 937879"/>
              <a:gd name="connsiteX219" fmla="*/ 750779 w 869088"/>
              <a:gd name="connsiteY219" fmla="*/ 320830 h 937879"/>
              <a:gd name="connsiteX220" fmla="*/ 755819 w 869088"/>
              <a:gd name="connsiteY220" fmla="*/ 298592 h 937879"/>
              <a:gd name="connsiteX221" fmla="*/ 756116 w 869088"/>
              <a:gd name="connsiteY221" fmla="*/ 295033 h 937879"/>
              <a:gd name="connsiteX222" fmla="*/ 754930 w 869088"/>
              <a:gd name="connsiteY222" fmla="*/ 293254 h 937879"/>
              <a:gd name="connsiteX223" fmla="*/ 750185 w 869088"/>
              <a:gd name="connsiteY223" fmla="*/ 291772 h 937879"/>
              <a:gd name="connsiteX224" fmla="*/ 740400 w 869088"/>
              <a:gd name="connsiteY224" fmla="*/ 297109 h 937879"/>
              <a:gd name="connsiteX225" fmla="*/ 730022 w 869088"/>
              <a:gd name="connsiteY225" fmla="*/ 299481 h 937879"/>
              <a:gd name="connsiteX226" fmla="*/ 726464 w 869088"/>
              <a:gd name="connsiteY226" fmla="*/ 298592 h 937879"/>
              <a:gd name="connsiteX227" fmla="*/ 724389 w 869088"/>
              <a:gd name="connsiteY227" fmla="*/ 295330 h 937879"/>
              <a:gd name="connsiteX228" fmla="*/ 723795 w 869088"/>
              <a:gd name="connsiteY228" fmla="*/ 289696 h 937879"/>
              <a:gd name="connsiteX229" fmla="*/ 724981 w 869088"/>
              <a:gd name="connsiteY229" fmla="*/ 282876 h 937879"/>
              <a:gd name="connsiteX230" fmla="*/ 729429 w 869088"/>
              <a:gd name="connsiteY230" fmla="*/ 269533 h 937879"/>
              <a:gd name="connsiteX231" fmla="*/ 727947 w 869088"/>
              <a:gd name="connsiteY231" fmla="*/ 257672 h 937879"/>
              <a:gd name="connsiteX232" fmla="*/ 729726 w 869088"/>
              <a:gd name="connsiteY232" fmla="*/ 250556 h 937879"/>
              <a:gd name="connsiteX233" fmla="*/ 724981 w 869088"/>
              <a:gd name="connsiteY233" fmla="*/ 238399 h 937879"/>
              <a:gd name="connsiteX234" fmla="*/ 724685 w 869088"/>
              <a:gd name="connsiteY234" fmla="*/ 232468 h 937879"/>
              <a:gd name="connsiteX235" fmla="*/ 719348 w 869088"/>
              <a:gd name="connsiteY235" fmla="*/ 226538 h 937879"/>
              <a:gd name="connsiteX236" fmla="*/ 706301 w 869088"/>
              <a:gd name="connsiteY236" fmla="*/ 219718 h 937879"/>
              <a:gd name="connsiteX237" fmla="*/ 677242 w 869088"/>
              <a:gd name="connsiteY237" fmla="*/ 212305 h 937879"/>
              <a:gd name="connsiteX238" fmla="*/ 678132 w 869088"/>
              <a:gd name="connsiteY238" fmla="*/ 198962 h 937879"/>
              <a:gd name="connsiteX239" fmla="*/ 676056 w 869088"/>
              <a:gd name="connsiteY239" fmla="*/ 193625 h 937879"/>
              <a:gd name="connsiteX240" fmla="*/ 668050 w 869088"/>
              <a:gd name="connsiteY240" fmla="*/ 186509 h 937879"/>
              <a:gd name="connsiteX241" fmla="*/ 638102 w 869088"/>
              <a:gd name="connsiteY241" fmla="*/ 181171 h 937879"/>
              <a:gd name="connsiteX242" fmla="*/ 617939 w 869088"/>
              <a:gd name="connsiteY242" fmla="*/ 179689 h 937879"/>
              <a:gd name="connsiteX243" fmla="*/ 598666 w 869088"/>
              <a:gd name="connsiteY243" fmla="*/ 182357 h 937879"/>
              <a:gd name="connsiteX244" fmla="*/ 584136 w 869088"/>
              <a:gd name="connsiteY244" fmla="*/ 180578 h 937879"/>
              <a:gd name="connsiteX245" fmla="*/ 568421 w 869088"/>
              <a:gd name="connsiteY245" fmla="*/ 181764 h 937879"/>
              <a:gd name="connsiteX246" fmla="*/ 557746 w 869088"/>
              <a:gd name="connsiteY246" fmla="*/ 177613 h 937879"/>
              <a:gd name="connsiteX247" fmla="*/ 524537 w 869088"/>
              <a:gd name="connsiteY247" fmla="*/ 164863 h 937879"/>
              <a:gd name="connsiteX248" fmla="*/ 506449 w 869088"/>
              <a:gd name="connsiteY248" fmla="*/ 162194 h 937879"/>
              <a:gd name="connsiteX249" fmla="*/ 469681 w 869088"/>
              <a:gd name="connsiteY249" fmla="*/ 157153 h 937879"/>
              <a:gd name="connsiteX250" fmla="*/ 451594 w 869088"/>
              <a:gd name="connsiteY250" fmla="*/ 154485 h 937879"/>
              <a:gd name="connsiteX251" fmla="*/ 433210 w 869088"/>
              <a:gd name="connsiteY251" fmla="*/ 151816 h 937879"/>
              <a:gd name="connsiteX252" fmla="*/ 415122 w 869088"/>
              <a:gd name="connsiteY252" fmla="*/ 149148 h 937879"/>
              <a:gd name="connsiteX253" fmla="*/ 396738 w 869088"/>
              <a:gd name="connsiteY253" fmla="*/ 146479 h 937879"/>
              <a:gd name="connsiteX254" fmla="*/ 378651 w 869088"/>
              <a:gd name="connsiteY254" fmla="*/ 143810 h 937879"/>
              <a:gd name="connsiteX255" fmla="*/ 358784 w 869088"/>
              <a:gd name="connsiteY255" fmla="*/ 111490 h 937879"/>
              <a:gd name="connsiteX256" fmla="*/ 350185 w 869088"/>
              <a:gd name="connsiteY256" fmla="*/ 108821 h 937879"/>
              <a:gd name="connsiteX257" fmla="*/ 345738 w 869088"/>
              <a:gd name="connsiteY257" fmla="*/ 107339 h 937879"/>
              <a:gd name="connsiteX258" fmla="*/ 342180 w 869088"/>
              <a:gd name="connsiteY258" fmla="*/ 103188 h 937879"/>
              <a:gd name="connsiteX259" fmla="*/ 335063 w 869088"/>
              <a:gd name="connsiteY259" fmla="*/ 105856 h 937879"/>
              <a:gd name="connsiteX260" fmla="*/ 331208 w 869088"/>
              <a:gd name="connsiteY260" fmla="*/ 98740 h 937879"/>
              <a:gd name="connsiteX261" fmla="*/ 331801 w 869088"/>
              <a:gd name="connsiteY261" fmla="*/ 97257 h 937879"/>
              <a:gd name="connsiteX262" fmla="*/ 323499 w 869088"/>
              <a:gd name="connsiteY262" fmla="*/ 99926 h 937879"/>
              <a:gd name="connsiteX263" fmla="*/ 313714 w 869088"/>
              <a:gd name="connsiteY263" fmla="*/ 97850 h 937879"/>
              <a:gd name="connsiteX264" fmla="*/ 301557 w 869088"/>
              <a:gd name="connsiteY264" fmla="*/ 92513 h 937879"/>
              <a:gd name="connsiteX265" fmla="*/ 283173 w 869088"/>
              <a:gd name="connsiteY265" fmla="*/ 82728 h 937879"/>
              <a:gd name="connsiteX266" fmla="*/ 280801 w 869088"/>
              <a:gd name="connsiteY266" fmla="*/ 84211 h 937879"/>
              <a:gd name="connsiteX267" fmla="*/ 282580 w 869088"/>
              <a:gd name="connsiteY267" fmla="*/ 86583 h 937879"/>
              <a:gd name="connsiteX268" fmla="*/ 282580 w 869088"/>
              <a:gd name="connsiteY268" fmla="*/ 88658 h 937879"/>
              <a:gd name="connsiteX269" fmla="*/ 279911 w 869088"/>
              <a:gd name="connsiteY269" fmla="*/ 92216 h 937879"/>
              <a:gd name="connsiteX270" fmla="*/ 259451 w 869088"/>
              <a:gd name="connsiteY270" fmla="*/ 103484 h 937879"/>
              <a:gd name="connsiteX271" fmla="*/ 256190 w 869088"/>
              <a:gd name="connsiteY271" fmla="*/ 100519 h 937879"/>
              <a:gd name="connsiteX272" fmla="*/ 262713 w 869088"/>
              <a:gd name="connsiteY272" fmla="*/ 87472 h 937879"/>
              <a:gd name="connsiteX273" fmla="*/ 264789 w 869088"/>
              <a:gd name="connsiteY273" fmla="*/ 78280 h 937879"/>
              <a:gd name="connsiteX274" fmla="*/ 263603 w 869088"/>
              <a:gd name="connsiteY274" fmla="*/ 69978 h 937879"/>
              <a:gd name="connsiteX275" fmla="*/ 265975 w 869088"/>
              <a:gd name="connsiteY275" fmla="*/ 59600 h 937879"/>
              <a:gd name="connsiteX276" fmla="*/ 271905 w 869088"/>
              <a:gd name="connsiteY276" fmla="*/ 47146 h 937879"/>
              <a:gd name="connsiteX277" fmla="*/ 281690 w 869088"/>
              <a:gd name="connsiteY277" fmla="*/ 34099 h 937879"/>
              <a:gd name="connsiteX278" fmla="*/ 280504 w 869088"/>
              <a:gd name="connsiteY278" fmla="*/ 31431 h 937879"/>
              <a:gd name="connsiteX279" fmla="*/ 276353 w 869088"/>
              <a:gd name="connsiteY279" fmla="*/ 27576 h 937879"/>
              <a:gd name="connsiteX280" fmla="*/ 273684 w 869088"/>
              <a:gd name="connsiteY280" fmla="*/ 27279 h 937879"/>
              <a:gd name="connsiteX281" fmla="*/ 272795 w 869088"/>
              <a:gd name="connsiteY281" fmla="*/ 30245 h 937879"/>
              <a:gd name="connsiteX282" fmla="*/ 273684 w 869088"/>
              <a:gd name="connsiteY282" fmla="*/ 32913 h 937879"/>
              <a:gd name="connsiteX283" fmla="*/ 279318 w 869088"/>
              <a:gd name="connsiteY283" fmla="*/ 35878 h 937879"/>
              <a:gd name="connsiteX284" fmla="*/ 281690 w 869088"/>
              <a:gd name="connsiteY284" fmla="*/ 34099 h 937879"/>
              <a:gd name="connsiteX285" fmla="*/ 318458 w 869088"/>
              <a:gd name="connsiteY285" fmla="*/ 9192 h 937879"/>
              <a:gd name="connsiteX286" fmla="*/ 320237 w 869088"/>
              <a:gd name="connsiteY286" fmla="*/ 5337 h 937879"/>
              <a:gd name="connsiteX287" fmla="*/ 319941 w 869088"/>
              <a:gd name="connsiteY287" fmla="*/ 1186 h 937879"/>
              <a:gd name="connsiteX288" fmla="*/ 318161 w 869088"/>
              <a:gd name="connsiteY288" fmla="*/ 0 h 937879"/>
              <a:gd name="connsiteX289" fmla="*/ 314603 w 869088"/>
              <a:gd name="connsiteY289" fmla="*/ 1483 h 937879"/>
              <a:gd name="connsiteX290" fmla="*/ 312824 w 869088"/>
              <a:gd name="connsiteY290" fmla="*/ 5337 h 937879"/>
              <a:gd name="connsiteX291" fmla="*/ 312528 w 869088"/>
              <a:gd name="connsiteY291" fmla="*/ 11861 h 937879"/>
              <a:gd name="connsiteX292" fmla="*/ 314307 w 869088"/>
              <a:gd name="connsiteY292" fmla="*/ 13047 h 937879"/>
              <a:gd name="connsiteX293" fmla="*/ 318458 w 869088"/>
              <a:gd name="connsiteY293" fmla="*/ 9192 h 93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869088" h="937879">
                <a:moveTo>
                  <a:pt x="854262" y="305115"/>
                </a:moveTo>
                <a:lnTo>
                  <a:pt x="853966" y="297998"/>
                </a:lnTo>
                <a:lnTo>
                  <a:pt x="850408" y="294144"/>
                </a:lnTo>
                <a:lnTo>
                  <a:pt x="843885" y="293847"/>
                </a:lnTo>
                <a:lnTo>
                  <a:pt x="839140" y="299481"/>
                </a:lnTo>
                <a:lnTo>
                  <a:pt x="836175" y="311342"/>
                </a:lnTo>
                <a:lnTo>
                  <a:pt x="830838" y="319644"/>
                </a:lnTo>
                <a:lnTo>
                  <a:pt x="823425" y="324092"/>
                </a:lnTo>
                <a:lnTo>
                  <a:pt x="819274" y="332394"/>
                </a:lnTo>
                <a:lnTo>
                  <a:pt x="818384" y="344255"/>
                </a:lnTo>
                <a:lnTo>
                  <a:pt x="814826" y="355523"/>
                </a:lnTo>
                <a:lnTo>
                  <a:pt x="805634" y="373017"/>
                </a:lnTo>
                <a:lnTo>
                  <a:pt x="805337" y="377465"/>
                </a:lnTo>
                <a:lnTo>
                  <a:pt x="806820" y="383395"/>
                </a:lnTo>
                <a:lnTo>
                  <a:pt x="810378" y="390808"/>
                </a:lnTo>
                <a:lnTo>
                  <a:pt x="815122" y="395256"/>
                </a:lnTo>
                <a:lnTo>
                  <a:pt x="821053" y="396738"/>
                </a:lnTo>
                <a:lnTo>
                  <a:pt x="825797" y="394366"/>
                </a:lnTo>
                <a:lnTo>
                  <a:pt x="836175" y="374500"/>
                </a:lnTo>
                <a:lnTo>
                  <a:pt x="836768" y="370348"/>
                </a:lnTo>
                <a:lnTo>
                  <a:pt x="834693" y="368569"/>
                </a:lnTo>
                <a:lnTo>
                  <a:pt x="835582" y="361453"/>
                </a:lnTo>
                <a:lnTo>
                  <a:pt x="839140" y="348999"/>
                </a:lnTo>
                <a:lnTo>
                  <a:pt x="842106" y="342772"/>
                </a:lnTo>
                <a:lnTo>
                  <a:pt x="844774" y="342772"/>
                </a:lnTo>
                <a:lnTo>
                  <a:pt x="846849" y="340104"/>
                </a:lnTo>
                <a:lnTo>
                  <a:pt x="848925" y="334766"/>
                </a:lnTo>
                <a:lnTo>
                  <a:pt x="847739" y="330022"/>
                </a:lnTo>
                <a:lnTo>
                  <a:pt x="843588" y="326464"/>
                </a:lnTo>
                <a:lnTo>
                  <a:pt x="843588" y="324685"/>
                </a:lnTo>
                <a:lnTo>
                  <a:pt x="847739" y="324685"/>
                </a:lnTo>
                <a:lnTo>
                  <a:pt x="848332" y="320237"/>
                </a:lnTo>
                <a:lnTo>
                  <a:pt x="845960" y="311045"/>
                </a:lnTo>
                <a:lnTo>
                  <a:pt x="847146" y="306894"/>
                </a:lnTo>
                <a:lnTo>
                  <a:pt x="851890" y="307784"/>
                </a:lnTo>
                <a:lnTo>
                  <a:pt x="854262" y="305115"/>
                </a:lnTo>
                <a:close/>
                <a:moveTo>
                  <a:pt x="869088" y="279615"/>
                </a:moveTo>
                <a:lnTo>
                  <a:pt x="868495" y="271016"/>
                </a:lnTo>
                <a:lnTo>
                  <a:pt x="867309" y="268347"/>
                </a:lnTo>
                <a:lnTo>
                  <a:pt x="864641" y="267754"/>
                </a:lnTo>
                <a:lnTo>
                  <a:pt x="857821" y="268643"/>
                </a:lnTo>
                <a:lnTo>
                  <a:pt x="855745" y="266568"/>
                </a:lnTo>
                <a:lnTo>
                  <a:pt x="853670" y="279021"/>
                </a:lnTo>
                <a:lnTo>
                  <a:pt x="857228" y="283173"/>
                </a:lnTo>
                <a:lnTo>
                  <a:pt x="864937" y="282580"/>
                </a:lnTo>
                <a:lnTo>
                  <a:pt x="869088" y="279615"/>
                </a:lnTo>
                <a:close/>
                <a:moveTo>
                  <a:pt x="284655" y="63454"/>
                </a:moveTo>
                <a:lnTo>
                  <a:pt x="288510" y="59896"/>
                </a:lnTo>
                <a:lnTo>
                  <a:pt x="288510" y="56931"/>
                </a:lnTo>
                <a:lnTo>
                  <a:pt x="291475" y="53373"/>
                </a:lnTo>
                <a:lnTo>
                  <a:pt x="299778" y="46553"/>
                </a:lnTo>
                <a:lnTo>
                  <a:pt x="298592" y="43884"/>
                </a:lnTo>
                <a:lnTo>
                  <a:pt x="295330" y="44181"/>
                </a:lnTo>
                <a:lnTo>
                  <a:pt x="278132" y="57821"/>
                </a:lnTo>
                <a:lnTo>
                  <a:pt x="274574" y="62861"/>
                </a:lnTo>
                <a:lnTo>
                  <a:pt x="273684" y="66716"/>
                </a:lnTo>
                <a:lnTo>
                  <a:pt x="276946" y="67013"/>
                </a:lnTo>
                <a:lnTo>
                  <a:pt x="284655" y="63454"/>
                </a:lnTo>
                <a:close/>
                <a:moveTo>
                  <a:pt x="304226" y="32913"/>
                </a:moveTo>
                <a:lnTo>
                  <a:pt x="305115" y="25500"/>
                </a:lnTo>
                <a:lnTo>
                  <a:pt x="303929" y="24018"/>
                </a:lnTo>
                <a:lnTo>
                  <a:pt x="299481" y="25797"/>
                </a:lnTo>
                <a:lnTo>
                  <a:pt x="289696" y="31134"/>
                </a:lnTo>
                <a:lnTo>
                  <a:pt x="289696" y="34099"/>
                </a:lnTo>
                <a:lnTo>
                  <a:pt x="300074" y="34692"/>
                </a:lnTo>
                <a:lnTo>
                  <a:pt x="304226" y="32913"/>
                </a:lnTo>
                <a:close/>
                <a:moveTo>
                  <a:pt x="271905" y="47146"/>
                </a:moveTo>
                <a:lnTo>
                  <a:pt x="273684" y="38547"/>
                </a:lnTo>
                <a:lnTo>
                  <a:pt x="271312" y="34692"/>
                </a:lnTo>
                <a:lnTo>
                  <a:pt x="262417" y="28762"/>
                </a:lnTo>
                <a:lnTo>
                  <a:pt x="255893" y="29059"/>
                </a:lnTo>
                <a:lnTo>
                  <a:pt x="247887" y="32320"/>
                </a:lnTo>
                <a:lnTo>
                  <a:pt x="224759" y="52780"/>
                </a:lnTo>
                <a:lnTo>
                  <a:pt x="222091" y="51594"/>
                </a:lnTo>
                <a:lnTo>
                  <a:pt x="213788" y="49815"/>
                </a:lnTo>
                <a:lnTo>
                  <a:pt x="211712" y="50408"/>
                </a:lnTo>
                <a:lnTo>
                  <a:pt x="193922" y="67902"/>
                </a:lnTo>
                <a:lnTo>
                  <a:pt x="174945" y="79170"/>
                </a:lnTo>
                <a:lnTo>
                  <a:pt x="129281" y="97257"/>
                </a:lnTo>
                <a:lnTo>
                  <a:pt x="117421" y="99926"/>
                </a:lnTo>
                <a:lnTo>
                  <a:pt x="107932" y="99926"/>
                </a:lnTo>
                <a:lnTo>
                  <a:pt x="95182" y="93403"/>
                </a:lnTo>
                <a:lnTo>
                  <a:pt x="89844" y="88658"/>
                </a:lnTo>
                <a:lnTo>
                  <a:pt x="89844" y="88658"/>
                </a:lnTo>
                <a:lnTo>
                  <a:pt x="87176" y="88658"/>
                </a:lnTo>
                <a:lnTo>
                  <a:pt x="78577" y="101112"/>
                </a:lnTo>
                <a:lnTo>
                  <a:pt x="75315" y="108821"/>
                </a:lnTo>
                <a:lnTo>
                  <a:pt x="65827" y="111787"/>
                </a:lnTo>
                <a:lnTo>
                  <a:pt x="68792" y="141438"/>
                </a:lnTo>
                <a:lnTo>
                  <a:pt x="71757" y="171090"/>
                </a:lnTo>
                <a:lnTo>
                  <a:pt x="77391" y="230096"/>
                </a:lnTo>
                <a:lnTo>
                  <a:pt x="73239" y="233655"/>
                </a:lnTo>
                <a:lnTo>
                  <a:pt x="67902" y="241067"/>
                </a:lnTo>
                <a:lnTo>
                  <a:pt x="59896" y="243736"/>
                </a:lnTo>
                <a:lnTo>
                  <a:pt x="24018" y="271609"/>
                </a:lnTo>
                <a:lnTo>
                  <a:pt x="18384" y="279318"/>
                </a:lnTo>
                <a:lnTo>
                  <a:pt x="13047" y="296219"/>
                </a:lnTo>
                <a:lnTo>
                  <a:pt x="2076" y="315789"/>
                </a:lnTo>
                <a:lnTo>
                  <a:pt x="0" y="325871"/>
                </a:lnTo>
                <a:lnTo>
                  <a:pt x="1779" y="338918"/>
                </a:lnTo>
                <a:lnTo>
                  <a:pt x="21942" y="347813"/>
                </a:lnTo>
                <a:lnTo>
                  <a:pt x="30245" y="357302"/>
                </a:lnTo>
                <a:lnTo>
                  <a:pt x="34989" y="369459"/>
                </a:lnTo>
                <a:lnTo>
                  <a:pt x="35582" y="380133"/>
                </a:lnTo>
                <a:lnTo>
                  <a:pt x="27576" y="402076"/>
                </a:lnTo>
                <a:lnTo>
                  <a:pt x="26390" y="410675"/>
                </a:lnTo>
                <a:lnTo>
                  <a:pt x="29652" y="436471"/>
                </a:lnTo>
                <a:lnTo>
                  <a:pt x="25500" y="445070"/>
                </a:lnTo>
                <a:lnTo>
                  <a:pt x="31431" y="465826"/>
                </a:lnTo>
                <a:lnTo>
                  <a:pt x="32320" y="472943"/>
                </a:lnTo>
                <a:lnTo>
                  <a:pt x="31134" y="496071"/>
                </a:lnTo>
                <a:lnTo>
                  <a:pt x="29652" y="502891"/>
                </a:lnTo>
                <a:lnTo>
                  <a:pt x="34396" y="514455"/>
                </a:lnTo>
                <a:lnTo>
                  <a:pt x="34989" y="515641"/>
                </a:lnTo>
                <a:lnTo>
                  <a:pt x="54856" y="530467"/>
                </a:lnTo>
                <a:lnTo>
                  <a:pt x="71164" y="538176"/>
                </a:lnTo>
                <a:lnTo>
                  <a:pt x="85397" y="539659"/>
                </a:lnTo>
                <a:lnTo>
                  <a:pt x="96961" y="545589"/>
                </a:lnTo>
                <a:lnTo>
                  <a:pt x="105856" y="555967"/>
                </a:lnTo>
                <a:lnTo>
                  <a:pt x="117124" y="562194"/>
                </a:lnTo>
                <a:lnTo>
                  <a:pt x="130764" y="564566"/>
                </a:lnTo>
                <a:lnTo>
                  <a:pt x="145293" y="572572"/>
                </a:lnTo>
                <a:lnTo>
                  <a:pt x="168421" y="593328"/>
                </a:lnTo>
                <a:lnTo>
                  <a:pt x="180875" y="611712"/>
                </a:lnTo>
                <a:lnTo>
                  <a:pt x="200445" y="623870"/>
                </a:lnTo>
                <a:lnTo>
                  <a:pt x="231579" y="635730"/>
                </a:lnTo>
                <a:lnTo>
                  <a:pt x="252335" y="646701"/>
                </a:lnTo>
                <a:lnTo>
                  <a:pt x="262713" y="656783"/>
                </a:lnTo>
                <a:lnTo>
                  <a:pt x="271905" y="684655"/>
                </a:lnTo>
                <a:lnTo>
                  <a:pt x="283173" y="744551"/>
                </a:lnTo>
                <a:lnTo>
                  <a:pt x="285545" y="757302"/>
                </a:lnTo>
                <a:lnTo>
                  <a:pt x="289400" y="766197"/>
                </a:lnTo>
                <a:lnTo>
                  <a:pt x="296220" y="773017"/>
                </a:lnTo>
                <a:lnTo>
                  <a:pt x="306005" y="777761"/>
                </a:lnTo>
                <a:lnTo>
                  <a:pt x="308673" y="788436"/>
                </a:lnTo>
                <a:lnTo>
                  <a:pt x="304226" y="805041"/>
                </a:lnTo>
                <a:lnTo>
                  <a:pt x="304226" y="825204"/>
                </a:lnTo>
                <a:lnTo>
                  <a:pt x="308673" y="848925"/>
                </a:lnTo>
                <a:lnTo>
                  <a:pt x="315493" y="869978"/>
                </a:lnTo>
                <a:lnTo>
                  <a:pt x="324685" y="888362"/>
                </a:lnTo>
                <a:lnTo>
                  <a:pt x="342772" y="900519"/>
                </a:lnTo>
                <a:lnTo>
                  <a:pt x="369459" y="906449"/>
                </a:lnTo>
                <a:lnTo>
                  <a:pt x="386064" y="918310"/>
                </a:lnTo>
                <a:lnTo>
                  <a:pt x="392587" y="936397"/>
                </a:lnTo>
                <a:lnTo>
                  <a:pt x="393773" y="937880"/>
                </a:lnTo>
                <a:lnTo>
                  <a:pt x="462861" y="930170"/>
                </a:lnTo>
                <a:lnTo>
                  <a:pt x="530764" y="922461"/>
                </a:lnTo>
                <a:lnTo>
                  <a:pt x="598369" y="914159"/>
                </a:lnTo>
                <a:lnTo>
                  <a:pt x="666271" y="905560"/>
                </a:lnTo>
                <a:lnTo>
                  <a:pt x="733877" y="896664"/>
                </a:lnTo>
                <a:lnTo>
                  <a:pt x="801483" y="887176"/>
                </a:lnTo>
                <a:lnTo>
                  <a:pt x="820756" y="884507"/>
                </a:lnTo>
                <a:lnTo>
                  <a:pt x="819274" y="875019"/>
                </a:lnTo>
                <a:lnTo>
                  <a:pt x="816605" y="846256"/>
                </a:lnTo>
                <a:lnTo>
                  <a:pt x="817495" y="830838"/>
                </a:lnTo>
                <a:lnTo>
                  <a:pt x="814826" y="819570"/>
                </a:lnTo>
                <a:lnTo>
                  <a:pt x="808895" y="812454"/>
                </a:lnTo>
                <a:lnTo>
                  <a:pt x="804744" y="802965"/>
                </a:lnTo>
                <a:lnTo>
                  <a:pt x="802076" y="791401"/>
                </a:lnTo>
                <a:lnTo>
                  <a:pt x="798221" y="783988"/>
                </a:lnTo>
                <a:lnTo>
                  <a:pt x="793773" y="780430"/>
                </a:lnTo>
                <a:lnTo>
                  <a:pt x="791994" y="774500"/>
                </a:lnTo>
                <a:lnTo>
                  <a:pt x="793180" y="766790"/>
                </a:lnTo>
                <a:lnTo>
                  <a:pt x="792587" y="761453"/>
                </a:lnTo>
                <a:lnTo>
                  <a:pt x="790215" y="758784"/>
                </a:lnTo>
                <a:lnTo>
                  <a:pt x="789029" y="754633"/>
                </a:lnTo>
                <a:lnTo>
                  <a:pt x="789325" y="748999"/>
                </a:lnTo>
                <a:lnTo>
                  <a:pt x="785174" y="732691"/>
                </a:lnTo>
                <a:lnTo>
                  <a:pt x="784285" y="722609"/>
                </a:lnTo>
                <a:lnTo>
                  <a:pt x="785174" y="711342"/>
                </a:lnTo>
                <a:lnTo>
                  <a:pt x="790808" y="690586"/>
                </a:lnTo>
                <a:lnTo>
                  <a:pt x="791994" y="680504"/>
                </a:lnTo>
                <a:lnTo>
                  <a:pt x="791105" y="670423"/>
                </a:lnTo>
                <a:lnTo>
                  <a:pt x="793180" y="657376"/>
                </a:lnTo>
                <a:lnTo>
                  <a:pt x="800297" y="630096"/>
                </a:lnTo>
                <a:lnTo>
                  <a:pt x="799704" y="624166"/>
                </a:lnTo>
                <a:lnTo>
                  <a:pt x="794366" y="613195"/>
                </a:lnTo>
                <a:lnTo>
                  <a:pt x="792291" y="604596"/>
                </a:lnTo>
                <a:lnTo>
                  <a:pt x="791401" y="593032"/>
                </a:lnTo>
                <a:lnTo>
                  <a:pt x="792587" y="578206"/>
                </a:lnTo>
                <a:lnTo>
                  <a:pt x="796145" y="560415"/>
                </a:lnTo>
                <a:lnTo>
                  <a:pt x="802076" y="545886"/>
                </a:lnTo>
                <a:lnTo>
                  <a:pt x="810378" y="534322"/>
                </a:lnTo>
                <a:lnTo>
                  <a:pt x="811861" y="522461"/>
                </a:lnTo>
                <a:lnTo>
                  <a:pt x="806523" y="510304"/>
                </a:lnTo>
                <a:lnTo>
                  <a:pt x="805041" y="491327"/>
                </a:lnTo>
                <a:lnTo>
                  <a:pt x="807116" y="465234"/>
                </a:lnTo>
                <a:lnTo>
                  <a:pt x="810971" y="445367"/>
                </a:lnTo>
                <a:lnTo>
                  <a:pt x="816308" y="431727"/>
                </a:lnTo>
                <a:lnTo>
                  <a:pt x="819570" y="418977"/>
                </a:lnTo>
                <a:lnTo>
                  <a:pt x="820460" y="407413"/>
                </a:lnTo>
                <a:lnTo>
                  <a:pt x="818384" y="402669"/>
                </a:lnTo>
                <a:lnTo>
                  <a:pt x="812157" y="398221"/>
                </a:lnTo>
                <a:lnTo>
                  <a:pt x="805634" y="391105"/>
                </a:lnTo>
                <a:lnTo>
                  <a:pt x="796738" y="390808"/>
                </a:lnTo>
                <a:lnTo>
                  <a:pt x="786657" y="397628"/>
                </a:lnTo>
                <a:lnTo>
                  <a:pt x="785174" y="397628"/>
                </a:lnTo>
                <a:lnTo>
                  <a:pt x="779837" y="399110"/>
                </a:lnTo>
                <a:lnTo>
                  <a:pt x="771238" y="412157"/>
                </a:lnTo>
                <a:lnTo>
                  <a:pt x="765011" y="433803"/>
                </a:lnTo>
                <a:lnTo>
                  <a:pt x="759674" y="442995"/>
                </a:lnTo>
                <a:lnTo>
                  <a:pt x="751371" y="449815"/>
                </a:lnTo>
                <a:lnTo>
                  <a:pt x="745441" y="457228"/>
                </a:lnTo>
                <a:lnTo>
                  <a:pt x="742179" y="464937"/>
                </a:lnTo>
                <a:lnTo>
                  <a:pt x="736545" y="467309"/>
                </a:lnTo>
                <a:lnTo>
                  <a:pt x="728836" y="464344"/>
                </a:lnTo>
                <a:lnTo>
                  <a:pt x="726168" y="454855"/>
                </a:lnTo>
                <a:lnTo>
                  <a:pt x="728243" y="439140"/>
                </a:lnTo>
                <a:lnTo>
                  <a:pt x="732691" y="423425"/>
                </a:lnTo>
                <a:lnTo>
                  <a:pt x="742773" y="397628"/>
                </a:lnTo>
                <a:lnTo>
                  <a:pt x="742476" y="391697"/>
                </a:lnTo>
                <a:lnTo>
                  <a:pt x="744848" y="384285"/>
                </a:lnTo>
                <a:lnTo>
                  <a:pt x="764418" y="370941"/>
                </a:lnTo>
                <a:lnTo>
                  <a:pt x="771238" y="361453"/>
                </a:lnTo>
                <a:lnTo>
                  <a:pt x="772424" y="350778"/>
                </a:lnTo>
                <a:lnTo>
                  <a:pt x="771831" y="345441"/>
                </a:lnTo>
                <a:lnTo>
                  <a:pt x="764418" y="343959"/>
                </a:lnTo>
                <a:lnTo>
                  <a:pt x="757302" y="336842"/>
                </a:lnTo>
                <a:lnTo>
                  <a:pt x="752558" y="329133"/>
                </a:lnTo>
                <a:lnTo>
                  <a:pt x="750779" y="320830"/>
                </a:lnTo>
                <a:lnTo>
                  <a:pt x="755819" y="298592"/>
                </a:lnTo>
                <a:lnTo>
                  <a:pt x="756116" y="295033"/>
                </a:lnTo>
                <a:lnTo>
                  <a:pt x="754930" y="293254"/>
                </a:lnTo>
                <a:lnTo>
                  <a:pt x="750185" y="291772"/>
                </a:lnTo>
                <a:lnTo>
                  <a:pt x="740400" y="297109"/>
                </a:lnTo>
                <a:lnTo>
                  <a:pt x="730022" y="299481"/>
                </a:lnTo>
                <a:lnTo>
                  <a:pt x="726464" y="298592"/>
                </a:lnTo>
                <a:lnTo>
                  <a:pt x="724389" y="295330"/>
                </a:lnTo>
                <a:lnTo>
                  <a:pt x="723795" y="289696"/>
                </a:lnTo>
                <a:lnTo>
                  <a:pt x="724981" y="282876"/>
                </a:lnTo>
                <a:lnTo>
                  <a:pt x="729429" y="269533"/>
                </a:lnTo>
                <a:lnTo>
                  <a:pt x="727947" y="257672"/>
                </a:lnTo>
                <a:lnTo>
                  <a:pt x="729726" y="250556"/>
                </a:lnTo>
                <a:lnTo>
                  <a:pt x="724981" y="238399"/>
                </a:lnTo>
                <a:lnTo>
                  <a:pt x="724685" y="232468"/>
                </a:lnTo>
                <a:lnTo>
                  <a:pt x="719348" y="226538"/>
                </a:lnTo>
                <a:lnTo>
                  <a:pt x="706301" y="219718"/>
                </a:lnTo>
                <a:lnTo>
                  <a:pt x="677242" y="212305"/>
                </a:lnTo>
                <a:lnTo>
                  <a:pt x="678132" y="198962"/>
                </a:lnTo>
                <a:lnTo>
                  <a:pt x="676056" y="193625"/>
                </a:lnTo>
                <a:lnTo>
                  <a:pt x="668050" y="186509"/>
                </a:lnTo>
                <a:lnTo>
                  <a:pt x="638102" y="181171"/>
                </a:lnTo>
                <a:lnTo>
                  <a:pt x="617939" y="179689"/>
                </a:lnTo>
                <a:lnTo>
                  <a:pt x="598666" y="182357"/>
                </a:lnTo>
                <a:lnTo>
                  <a:pt x="584136" y="180578"/>
                </a:lnTo>
                <a:lnTo>
                  <a:pt x="568421" y="181764"/>
                </a:lnTo>
                <a:lnTo>
                  <a:pt x="557746" y="177613"/>
                </a:lnTo>
                <a:lnTo>
                  <a:pt x="524537" y="164863"/>
                </a:lnTo>
                <a:lnTo>
                  <a:pt x="506449" y="162194"/>
                </a:lnTo>
                <a:lnTo>
                  <a:pt x="469681" y="157153"/>
                </a:lnTo>
                <a:lnTo>
                  <a:pt x="451594" y="154485"/>
                </a:lnTo>
                <a:lnTo>
                  <a:pt x="433210" y="151816"/>
                </a:lnTo>
                <a:lnTo>
                  <a:pt x="415122" y="149148"/>
                </a:lnTo>
                <a:lnTo>
                  <a:pt x="396738" y="146479"/>
                </a:lnTo>
                <a:lnTo>
                  <a:pt x="378651" y="143810"/>
                </a:lnTo>
                <a:lnTo>
                  <a:pt x="358784" y="111490"/>
                </a:lnTo>
                <a:lnTo>
                  <a:pt x="350185" y="108821"/>
                </a:lnTo>
                <a:lnTo>
                  <a:pt x="345738" y="107339"/>
                </a:lnTo>
                <a:lnTo>
                  <a:pt x="342180" y="103188"/>
                </a:lnTo>
                <a:lnTo>
                  <a:pt x="335063" y="105856"/>
                </a:lnTo>
                <a:lnTo>
                  <a:pt x="331208" y="98740"/>
                </a:lnTo>
                <a:lnTo>
                  <a:pt x="331801" y="97257"/>
                </a:lnTo>
                <a:lnTo>
                  <a:pt x="323499" y="99926"/>
                </a:lnTo>
                <a:lnTo>
                  <a:pt x="313714" y="97850"/>
                </a:lnTo>
                <a:lnTo>
                  <a:pt x="301557" y="92513"/>
                </a:lnTo>
                <a:lnTo>
                  <a:pt x="283173" y="82728"/>
                </a:lnTo>
                <a:lnTo>
                  <a:pt x="280801" y="84211"/>
                </a:lnTo>
                <a:lnTo>
                  <a:pt x="282580" y="86583"/>
                </a:lnTo>
                <a:lnTo>
                  <a:pt x="282580" y="88658"/>
                </a:lnTo>
                <a:lnTo>
                  <a:pt x="279911" y="92216"/>
                </a:lnTo>
                <a:lnTo>
                  <a:pt x="259451" y="103484"/>
                </a:lnTo>
                <a:lnTo>
                  <a:pt x="256190" y="100519"/>
                </a:lnTo>
                <a:lnTo>
                  <a:pt x="262713" y="87472"/>
                </a:lnTo>
                <a:lnTo>
                  <a:pt x="264789" y="78280"/>
                </a:lnTo>
                <a:lnTo>
                  <a:pt x="263603" y="69978"/>
                </a:lnTo>
                <a:lnTo>
                  <a:pt x="265975" y="59600"/>
                </a:lnTo>
                <a:lnTo>
                  <a:pt x="271905" y="47146"/>
                </a:lnTo>
                <a:close/>
                <a:moveTo>
                  <a:pt x="281690" y="34099"/>
                </a:moveTo>
                <a:lnTo>
                  <a:pt x="280504" y="31431"/>
                </a:lnTo>
                <a:lnTo>
                  <a:pt x="276353" y="27576"/>
                </a:lnTo>
                <a:lnTo>
                  <a:pt x="273684" y="27279"/>
                </a:lnTo>
                <a:lnTo>
                  <a:pt x="272795" y="30245"/>
                </a:lnTo>
                <a:lnTo>
                  <a:pt x="273684" y="32913"/>
                </a:lnTo>
                <a:lnTo>
                  <a:pt x="279318" y="35878"/>
                </a:lnTo>
                <a:lnTo>
                  <a:pt x="281690" y="34099"/>
                </a:lnTo>
                <a:close/>
                <a:moveTo>
                  <a:pt x="318458" y="9192"/>
                </a:moveTo>
                <a:lnTo>
                  <a:pt x="320237" y="5337"/>
                </a:lnTo>
                <a:lnTo>
                  <a:pt x="319941" y="1186"/>
                </a:lnTo>
                <a:lnTo>
                  <a:pt x="318161" y="0"/>
                </a:lnTo>
                <a:lnTo>
                  <a:pt x="314603" y="1483"/>
                </a:lnTo>
                <a:lnTo>
                  <a:pt x="312824" y="5337"/>
                </a:lnTo>
                <a:lnTo>
                  <a:pt x="312528" y="11861"/>
                </a:lnTo>
                <a:lnTo>
                  <a:pt x="314307" y="13047"/>
                </a:lnTo>
                <a:lnTo>
                  <a:pt x="318458" y="9192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C1E8CCC0-9409-1CB5-F9BC-75164A3006AD}"/>
              </a:ext>
            </a:extLst>
          </p:cNvPr>
          <p:cNvSpPr/>
          <p:nvPr/>
        </p:nvSpPr>
        <p:spPr>
          <a:xfrm>
            <a:off x="7954731" y="3520387"/>
            <a:ext cx="630270" cy="648061"/>
          </a:xfrm>
          <a:custGeom>
            <a:avLst/>
            <a:gdLst>
              <a:gd name="connsiteX0" fmla="*/ 428169 w 714306"/>
              <a:gd name="connsiteY0" fmla="*/ 147072 h 734469"/>
              <a:gd name="connsiteX1" fmla="*/ 408303 w 714306"/>
              <a:gd name="connsiteY1" fmla="*/ 152113 h 734469"/>
              <a:gd name="connsiteX2" fmla="*/ 388436 w 714306"/>
              <a:gd name="connsiteY2" fmla="*/ 157153 h 734469"/>
              <a:gd name="connsiteX3" fmla="*/ 368569 w 714306"/>
              <a:gd name="connsiteY3" fmla="*/ 162194 h 734469"/>
              <a:gd name="connsiteX4" fmla="*/ 348703 w 714306"/>
              <a:gd name="connsiteY4" fmla="*/ 167235 h 734469"/>
              <a:gd name="connsiteX5" fmla="*/ 328836 w 714306"/>
              <a:gd name="connsiteY5" fmla="*/ 172276 h 734469"/>
              <a:gd name="connsiteX6" fmla="*/ 308970 w 714306"/>
              <a:gd name="connsiteY6" fmla="*/ 177316 h 734469"/>
              <a:gd name="connsiteX7" fmla="*/ 289103 w 714306"/>
              <a:gd name="connsiteY7" fmla="*/ 182061 h 734469"/>
              <a:gd name="connsiteX8" fmla="*/ 268940 w 714306"/>
              <a:gd name="connsiteY8" fmla="*/ 186805 h 734469"/>
              <a:gd name="connsiteX9" fmla="*/ 263603 w 714306"/>
              <a:gd name="connsiteY9" fmla="*/ 163380 h 734469"/>
              <a:gd name="connsiteX10" fmla="*/ 258266 w 714306"/>
              <a:gd name="connsiteY10" fmla="*/ 139955 h 734469"/>
              <a:gd name="connsiteX11" fmla="*/ 252928 w 714306"/>
              <a:gd name="connsiteY11" fmla="*/ 116531 h 734469"/>
              <a:gd name="connsiteX12" fmla="*/ 247591 w 714306"/>
              <a:gd name="connsiteY12" fmla="*/ 93106 h 734469"/>
              <a:gd name="connsiteX13" fmla="*/ 242253 w 714306"/>
              <a:gd name="connsiteY13" fmla="*/ 69681 h 734469"/>
              <a:gd name="connsiteX14" fmla="*/ 236916 w 714306"/>
              <a:gd name="connsiteY14" fmla="*/ 46553 h 734469"/>
              <a:gd name="connsiteX15" fmla="*/ 231579 w 714306"/>
              <a:gd name="connsiteY15" fmla="*/ 23128 h 734469"/>
              <a:gd name="connsiteX16" fmla="*/ 226242 w 714306"/>
              <a:gd name="connsiteY16" fmla="*/ 0 h 734469"/>
              <a:gd name="connsiteX17" fmla="*/ 210526 w 714306"/>
              <a:gd name="connsiteY17" fmla="*/ 13047 h 734469"/>
              <a:gd name="connsiteX18" fmla="*/ 209044 w 714306"/>
              <a:gd name="connsiteY18" fmla="*/ 21942 h 734469"/>
              <a:gd name="connsiteX19" fmla="*/ 217050 w 714306"/>
              <a:gd name="connsiteY19" fmla="*/ 31134 h 734469"/>
              <a:gd name="connsiteX20" fmla="*/ 222980 w 714306"/>
              <a:gd name="connsiteY20" fmla="*/ 43884 h 734469"/>
              <a:gd name="connsiteX21" fmla="*/ 227131 w 714306"/>
              <a:gd name="connsiteY21" fmla="*/ 60193 h 734469"/>
              <a:gd name="connsiteX22" fmla="*/ 225352 w 714306"/>
              <a:gd name="connsiteY22" fmla="*/ 98740 h 734469"/>
              <a:gd name="connsiteX23" fmla="*/ 217346 w 714306"/>
              <a:gd name="connsiteY23" fmla="*/ 159525 h 734469"/>
              <a:gd name="connsiteX24" fmla="*/ 214678 w 714306"/>
              <a:gd name="connsiteY24" fmla="*/ 197183 h 734469"/>
              <a:gd name="connsiteX25" fmla="*/ 217643 w 714306"/>
              <a:gd name="connsiteY25" fmla="*/ 211712 h 734469"/>
              <a:gd name="connsiteX26" fmla="*/ 208154 w 714306"/>
              <a:gd name="connsiteY26" fmla="*/ 233654 h 734469"/>
              <a:gd name="connsiteX27" fmla="*/ 186212 w 714306"/>
              <a:gd name="connsiteY27" fmla="*/ 263306 h 734469"/>
              <a:gd name="connsiteX28" fmla="*/ 170200 w 714306"/>
              <a:gd name="connsiteY28" fmla="*/ 281690 h 734469"/>
              <a:gd name="connsiteX29" fmla="*/ 160415 w 714306"/>
              <a:gd name="connsiteY29" fmla="*/ 289103 h 734469"/>
              <a:gd name="connsiteX30" fmla="*/ 151223 w 714306"/>
              <a:gd name="connsiteY30" fmla="*/ 290882 h 734469"/>
              <a:gd name="connsiteX31" fmla="*/ 142624 w 714306"/>
              <a:gd name="connsiteY31" fmla="*/ 287027 h 734469"/>
              <a:gd name="connsiteX32" fmla="*/ 135211 w 714306"/>
              <a:gd name="connsiteY32" fmla="*/ 292661 h 734469"/>
              <a:gd name="connsiteX33" fmla="*/ 128985 w 714306"/>
              <a:gd name="connsiteY33" fmla="*/ 308080 h 734469"/>
              <a:gd name="connsiteX34" fmla="*/ 121868 w 714306"/>
              <a:gd name="connsiteY34" fmla="*/ 316975 h 734469"/>
              <a:gd name="connsiteX35" fmla="*/ 114159 w 714306"/>
              <a:gd name="connsiteY35" fmla="*/ 319348 h 734469"/>
              <a:gd name="connsiteX36" fmla="*/ 109414 w 714306"/>
              <a:gd name="connsiteY36" fmla="*/ 329429 h 734469"/>
              <a:gd name="connsiteX37" fmla="*/ 107339 w 714306"/>
              <a:gd name="connsiteY37" fmla="*/ 347516 h 734469"/>
              <a:gd name="connsiteX38" fmla="*/ 104077 w 714306"/>
              <a:gd name="connsiteY38" fmla="*/ 358191 h 734469"/>
              <a:gd name="connsiteX39" fmla="*/ 99629 w 714306"/>
              <a:gd name="connsiteY39" fmla="*/ 362046 h 734469"/>
              <a:gd name="connsiteX40" fmla="*/ 101112 w 714306"/>
              <a:gd name="connsiteY40" fmla="*/ 370645 h 734469"/>
              <a:gd name="connsiteX41" fmla="*/ 108525 w 714306"/>
              <a:gd name="connsiteY41" fmla="*/ 384285 h 734469"/>
              <a:gd name="connsiteX42" fmla="*/ 109118 w 714306"/>
              <a:gd name="connsiteY42" fmla="*/ 389622 h 734469"/>
              <a:gd name="connsiteX43" fmla="*/ 107042 w 714306"/>
              <a:gd name="connsiteY43" fmla="*/ 390511 h 734469"/>
              <a:gd name="connsiteX44" fmla="*/ 104670 w 714306"/>
              <a:gd name="connsiteY44" fmla="*/ 390215 h 734469"/>
              <a:gd name="connsiteX45" fmla="*/ 99926 w 714306"/>
              <a:gd name="connsiteY45" fmla="*/ 394663 h 734469"/>
              <a:gd name="connsiteX46" fmla="*/ 95478 w 714306"/>
              <a:gd name="connsiteY46" fmla="*/ 404151 h 734469"/>
              <a:gd name="connsiteX47" fmla="*/ 93402 w 714306"/>
              <a:gd name="connsiteY47" fmla="*/ 404744 h 734469"/>
              <a:gd name="connsiteX48" fmla="*/ 91327 w 714306"/>
              <a:gd name="connsiteY48" fmla="*/ 403558 h 734469"/>
              <a:gd name="connsiteX49" fmla="*/ 87472 w 714306"/>
              <a:gd name="connsiteY49" fmla="*/ 393477 h 734469"/>
              <a:gd name="connsiteX50" fmla="*/ 81246 w 714306"/>
              <a:gd name="connsiteY50" fmla="*/ 386953 h 734469"/>
              <a:gd name="connsiteX51" fmla="*/ 72350 w 714306"/>
              <a:gd name="connsiteY51" fmla="*/ 384285 h 734469"/>
              <a:gd name="connsiteX52" fmla="*/ 63158 w 714306"/>
              <a:gd name="connsiteY52" fmla="*/ 396442 h 734469"/>
              <a:gd name="connsiteX53" fmla="*/ 53966 w 714306"/>
              <a:gd name="connsiteY53" fmla="*/ 423425 h 734469"/>
              <a:gd name="connsiteX54" fmla="*/ 50704 w 714306"/>
              <a:gd name="connsiteY54" fmla="*/ 440326 h 734469"/>
              <a:gd name="connsiteX55" fmla="*/ 55448 w 714306"/>
              <a:gd name="connsiteY55" fmla="*/ 450408 h 734469"/>
              <a:gd name="connsiteX56" fmla="*/ 59896 w 714306"/>
              <a:gd name="connsiteY56" fmla="*/ 465826 h 734469"/>
              <a:gd name="connsiteX57" fmla="*/ 57821 w 714306"/>
              <a:gd name="connsiteY57" fmla="*/ 472943 h 734469"/>
              <a:gd name="connsiteX58" fmla="*/ 50408 w 714306"/>
              <a:gd name="connsiteY58" fmla="*/ 477094 h 734469"/>
              <a:gd name="connsiteX59" fmla="*/ 46256 w 714306"/>
              <a:gd name="connsiteY59" fmla="*/ 486879 h 734469"/>
              <a:gd name="connsiteX60" fmla="*/ 45071 w 714306"/>
              <a:gd name="connsiteY60" fmla="*/ 502594 h 734469"/>
              <a:gd name="connsiteX61" fmla="*/ 36175 w 714306"/>
              <a:gd name="connsiteY61" fmla="*/ 514158 h 734469"/>
              <a:gd name="connsiteX62" fmla="*/ 19570 w 714306"/>
              <a:gd name="connsiteY62" fmla="*/ 521868 h 734469"/>
              <a:gd name="connsiteX63" fmla="*/ 0 w 714306"/>
              <a:gd name="connsiteY63" fmla="*/ 518903 h 734469"/>
              <a:gd name="connsiteX64" fmla="*/ 4744 w 714306"/>
              <a:gd name="connsiteY64" fmla="*/ 523647 h 734469"/>
              <a:gd name="connsiteX65" fmla="*/ 12454 w 714306"/>
              <a:gd name="connsiteY65" fmla="*/ 553299 h 734469"/>
              <a:gd name="connsiteX66" fmla="*/ 12454 w 714306"/>
              <a:gd name="connsiteY66" fmla="*/ 559525 h 734469"/>
              <a:gd name="connsiteX67" fmla="*/ 9489 w 714306"/>
              <a:gd name="connsiteY67" fmla="*/ 573165 h 734469"/>
              <a:gd name="connsiteX68" fmla="*/ 11268 w 714306"/>
              <a:gd name="connsiteY68" fmla="*/ 579392 h 734469"/>
              <a:gd name="connsiteX69" fmla="*/ 17791 w 714306"/>
              <a:gd name="connsiteY69" fmla="*/ 588584 h 734469"/>
              <a:gd name="connsiteX70" fmla="*/ 39437 w 714306"/>
              <a:gd name="connsiteY70" fmla="*/ 608451 h 734469"/>
              <a:gd name="connsiteX71" fmla="*/ 42995 w 714306"/>
              <a:gd name="connsiteY71" fmla="*/ 617346 h 734469"/>
              <a:gd name="connsiteX72" fmla="*/ 51594 w 714306"/>
              <a:gd name="connsiteY72" fmla="*/ 624759 h 734469"/>
              <a:gd name="connsiteX73" fmla="*/ 59896 w 714306"/>
              <a:gd name="connsiteY73" fmla="*/ 636916 h 734469"/>
              <a:gd name="connsiteX74" fmla="*/ 83618 w 714306"/>
              <a:gd name="connsiteY74" fmla="*/ 661527 h 734469"/>
              <a:gd name="connsiteX75" fmla="*/ 116531 w 714306"/>
              <a:gd name="connsiteY75" fmla="*/ 679021 h 734469"/>
              <a:gd name="connsiteX76" fmla="*/ 139956 w 714306"/>
              <a:gd name="connsiteY76" fmla="*/ 680504 h 734469"/>
              <a:gd name="connsiteX77" fmla="*/ 142328 w 714306"/>
              <a:gd name="connsiteY77" fmla="*/ 686731 h 734469"/>
              <a:gd name="connsiteX78" fmla="*/ 141735 w 714306"/>
              <a:gd name="connsiteY78" fmla="*/ 694144 h 734469"/>
              <a:gd name="connsiteX79" fmla="*/ 148554 w 714306"/>
              <a:gd name="connsiteY79" fmla="*/ 701260 h 734469"/>
              <a:gd name="connsiteX80" fmla="*/ 155375 w 714306"/>
              <a:gd name="connsiteY80" fmla="*/ 713121 h 734469"/>
              <a:gd name="connsiteX81" fmla="*/ 163084 w 714306"/>
              <a:gd name="connsiteY81" fmla="*/ 719644 h 734469"/>
              <a:gd name="connsiteX82" fmla="*/ 171683 w 714306"/>
              <a:gd name="connsiteY82" fmla="*/ 724388 h 734469"/>
              <a:gd name="connsiteX83" fmla="*/ 185026 w 714306"/>
              <a:gd name="connsiteY83" fmla="*/ 727354 h 734469"/>
              <a:gd name="connsiteX84" fmla="*/ 201631 w 714306"/>
              <a:gd name="connsiteY84" fmla="*/ 734173 h 734469"/>
              <a:gd name="connsiteX85" fmla="*/ 213788 w 714306"/>
              <a:gd name="connsiteY85" fmla="*/ 734470 h 734469"/>
              <a:gd name="connsiteX86" fmla="*/ 217643 w 714306"/>
              <a:gd name="connsiteY86" fmla="*/ 733284 h 734469"/>
              <a:gd name="connsiteX87" fmla="*/ 228317 w 714306"/>
              <a:gd name="connsiteY87" fmla="*/ 720830 h 734469"/>
              <a:gd name="connsiteX88" fmla="*/ 237806 w 714306"/>
              <a:gd name="connsiteY88" fmla="*/ 713417 h 734469"/>
              <a:gd name="connsiteX89" fmla="*/ 246701 w 714306"/>
              <a:gd name="connsiteY89" fmla="*/ 700667 h 734469"/>
              <a:gd name="connsiteX90" fmla="*/ 269237 w 714306"/>
              <a:gd name="connsiteY90" fmla="*/ 710452 h 734469"/>
              <a:gd name="connsiteX91" fmla="*/ 276946 w 714306"/>
              <a:gd name="connsiteY91" fmla="*/ 708673 h 734469"/>
              <a:gd name="connsiteX92" fmla="*/ 295033 w 714306"/>
              <a:gd name="connsiteY92" fmla="*/ 697998 h 734469"/>
              <a:gd name="connsiteX93" fmla="*/ 312824 w 714306"/>
              <a:gd name="connsiteY93" fmla="*/ 692068 h 734469"/>
              <a:gd name="connsiteX94" fmla="*/ 316976 w 714306"/>
              <a:gd name="connsiteY94" fmla="*/ 689103 h 734469"/>
              <a:gd name="connsiteX95" fmla="*/ 322313 w 714306"/>
              <a:gd name="connsiteY95" fmla="*/ 681690 h 734469"/>
              <a:gd name="connsiteX96" fmla="*/ 319940 w 714306"/>
              <a:gd name="connsiteY96" fmla="*/ 669829 h 734469"/>
              <a:gd name="connsiteX97" fmla="*/ 320830 w 714306"/>
              <a:gd name="connsiteY97" fmla="*/ 666271 h 734469"/>
              <a:gd name="connsiteX98" fmla="*/ 323499 w 714306"/>
              <a:gd name="connsiteY98" fmla="*/ 664195 h 734469"/>
              <a:gd name="connsiteX99" fmla="*/ 327057 w 714306"/>
              <a:gd name="connsiteY99" fmla="*/ 663009 h 734469"/>
              <a:gd name="connsiteX100" fmla="*/ 335953 w 714306"/>
              <a:gd name="connsiteY100" fmla="*/ 665382 h 734469"/>
              <a:gd name="connsiteX101" fmla="*/ 343959 w 714306"/>
              <a:gd name="connsiteY101" fmla="*/ 663603 h 734469"/>
              <a:gd name="connsiteX102" fmla="*/ 374500 w 714306"/>
              <a:gd name="connsiteY102" fmla="*/ 641957 h 734469"/>
              <a:gd name="connsiteX103" fmla="*/ 377168 w 714306"/>
              <a:gd name="connsiteY103" fmla="*/ 642253 h 734469"/>
              <a:gd name="connsiteX104" fmla="*/ 382802 w 714306"/>
              <a:gd name="connsiteY104" fmla="*/ 647591 h 734469"/>
              <a:gd name="connsiteX105" fmla="*/ 395849 w 714306"/>
              <a:gd name="connsiteY105" fmla="*/ 636027 h 734469"/>
              <a:gd name="connsiteX106" fmla="*/ 402965 w 714306"/>
              <a:gd name="connsiteY106" fmla="*/ 626538 h 734469"/>
              <a:gd name="connsiteX107" fmla="*/ 404151 w 714306"/>
              <a:gd name="connsiteY107" fmla="*/ 614381 h 734469"/>
              <a:gd name="connsiteX108" fmla="*/ 408895 w 714306"/>
              <a:gd name="connsiteY108" fmla="*/ 601631 h 734469"/>
              <a:gd name="connsiteX109" fmla="*/ 406227 w 714306"/>
              <a:gd name="connsiteY109" fmla="*/ 597183 h 734469"/>
              <a:gd name="connsiteX110" fmla="*/ 400000 w 714306"/>
              <a:gd name="connsiteY110" fmla="*/ 591846 h 734469"/>
              <a:gd name="connsiteX111" fmla="*/ 402669 w 714306"/>
              <a:gd name="connsiteY111" fmla="*/ 575537 h 734469"/>
              <a:gd name="connsiteX112" fmla="*/ 408599 w 714306"/>
              <a:gd name="connsiteY112" fmla="*/ 558636 h 734469"/>
              <a:gd name="connsiteX113" fmla="*/ 432320 w 714306"/>
              <a:gd name="connsiteY113" fmla="*/ 505559 h 734469"/>
              <a:gd name="connsiteX114" fmla="*/ 437065 w 714306"/>
              <a:gd name="connsiteY114" fmla="*/ 475611 h 734469"/>
              <a:gd name="connsiteX115" fmla="*/ 446850 w 714306"/>
              <a:gd name="connsiteY115" fmla="*/ 454855 h 734469"/>
              <a:gd name="connsiteX116" fmla="*/ 448332 w 714306"/>
              <a:gd name="connsiteY116" fmla="*/ 439733 h 734469"/>
              <a:gd name="connsiteX117" fmla="*/ 455745 w 714306"/>
              <a:gd name="connsiteY117" fmla="*/ 423128 h 734469"/>
              <a:gd name="connsiteX118" fmla="*/ 456338 w 714306"/>
              <a:gd name="connsiteY118" fmla="*/ 393180 h 734469"/>
              <a:gd name="connsiteX119" fmla="*/ 459303 w 714306"/>
              <a:gd name="connsiteY119" fmla="*/ 386360 h 734469"/>
              <a:gd name="connsiteX120" fmla="*/ 465827 w 714306"/>
              <a:gd name="connsiteY120" fmla="*/ 383691 h 734469"/>
              <a:gd name="connsiteX121" fmla="*/ 473240 w 714306"/>
              <a:gd name="connsiteY121" fmla="*/ 385767 h 734469"/>
              <a:gd name="connsiteX122" fmla="*/ 479170 w 714306"/>
              <a:gd name="connsiteY122" fmla="*/ 389918 h 734469"/>
              <a:gd name="connsiteX123" fmla="*/ 484211 w 714306"/>
              <a:gd name="connsiteY123" fmla="*/ 397628 h 734469"/>
              <a:gd name="connsiteX124" fmla="*/ 502891 w 714306"/>
              <a:gd name="connsiteY124" fmla="*/ 400889 h 734469"/>
              <a:gd name="connsiteX125" fmla="*/ 517124 w 714306"/>
              <a:gd name="connsiteY125" fmla="*/ 398221 h 734469"/>
              <a:gd name="connsiteX126" fmla="*/ 525723 w 714306"/>
              <a:gd name="connsiteY126" fmla="*/ 390215 h 734469"/>
              <a:gd name="connsiteX127" fmla="*/ 529281 w 714306"/>
              <a:gd name="connsiteY127" fmla="*/ 378651 h 734469"/>
              <a:gd name="connsiteX128" fmla="*/ 532543 w 714306"/>
              <a:gd name="connsiteY128" fmla="*/ 357895 h 734469"/>
              <a:gd name="connsiteX129" fmla="*/ 537287 w 714306"/>
              <a:gd name="connsiteY129" fmla="*/ 344848 h 734469"/>
              <a:gd name="connsiteX130" fmla="*/ 538769 w 714306"/>
              <a:gd name="connsiteY130" fmla="*/ 329726 h 734469"/>
              <a:gd name="connsiteX131" fmla="*/ 541438 w 714306"/>
              <a:gd name="connsiteY131" fmla="*/ 318755 h 734469"/>
              <a:gd name="connsiteX132" fmla="*/ 547369 w 714306"/>
              <a:gd name="connsiteY132" fmla="*/ 310749 h 734469"/>
              <a:gd name="connsiteX133" fmla="*/ 566346 w 714306"/>
              <a:gd name="connsiteY133" fmla="*/ 306004 h 734469"/>
              <a:gd name="connsiteX134" fmla="*/ 574055 w 714306"/>
              <a:gd name="connsiteY134" fmla="*/ 295033 h 734469"/>
              <a:gd name="connsiteX135" fmla="*/ 579096 w 714306"/>
              <a:gd name="connsiteY135" fmla="*/ 283173 h 734469"/>
              <a:gd name="connsiteX136" fmla="*/ 582950 w 714306"/>
              <a:gd name="connsiteY136" fmla="*/ 279021 h 734469"/>
              <a:gd name="connsiteX137" fmla="*/ 588288 w 714306"/>
              <a:gd name="connsiteY137" fmla="*/ 277835 h 734469"/>
              <a:gd name="connsiteX138" fmla="*/ 601631 w 714306"/>
              <a:gd name="connsiteY138" fmla="*/ 257672 h 734469"/>
              <a:gd name="connsiteX139" fmla="*/ 615863 w 714306"/>
              <a:gd name="connsiteY139" fmla="*/ 219125 h 734469"/>
              <a:gd name="connsiteX140" fmla="*/ 615567 w 714306"/>
              <a:gd name="connsiteY140" fmla="*/ 197479 h 734469"/>
              <a:gd name="connsiteX141" fmla="*/ 617642 w 714306"/>
              <a:gd name="connsiteY141" fmla="*/ 181171 h 734469"/>
              <a:gd name="connsiteX142" fmla="*/ 616160 w 714306"/>
              <a:gd name="connsiteY142" fmla="*/ 165456 h 734469"/>
              <a:gd name="connsiteX143" fmla="*/ 618532 w 714306"/>
              <a:gd name="connsiteY143" fmla="*/ 155967 h 734469"/>
              <a:gd name="connsiteX144" fmla="*/ 642254 w 714306"/>
              <a:gd name="connsiteY144" fmla="*/ 166938 h 734469"/>
              <a:gd name="connsiteX145" fmla="*/ 655893 w 714306"/>
              <a:gd name="connsiteY145" fmla="*/ 173165 h 734469"/>
              <a:gd name="connsiteX146" fmla="*/ 687324 w 714306"/>
              <a:gd name="connsiteY146" fmla="*/ 187398 h 734469"/>
              <a:gd name="connsiteX147" fmla="*/ 708080 w 714306"/>
              <a:gd name="connsiteY147" fmla="*/ 196887 h 734469"/>
              <a:gd name="connsiteX148" fmla="*/ 710749 w 714306"/>
              <a:gd name="connsiteY148" fmla="*/ 178799 h 734469"/>
              <a:gd name="connsiteX149" fmla="*/ 714307 w 714306"/>
              <a:gd name="connsiteY149" fmla="*/ 151816 h 734469"/>
              <a:gd name="connsiteX150" fmla="*/ 711935 w 714306"/>
              <a:gd name="connsiteY150" fmla="*/ 150630 h 734469"/>
              <a:gd name="connsiteX151" fmla="*/ 708673 w 714306"/>
              <a:gd name="connsiteY151" fmla="*/ 141735 h 734469"/>
              <a:gd name="connsiteX152" fmla="*/ 704225 w 714306"/>
              <a:gd name="connsiteY152" fmla="*/ 136694 h 734469"/>
              <a:gd name="connsiteX153" fmla="*/ 699184 w 714306"/>
              <a:gd name="connsiteY153" fmla="*/ 135508 h 734469"/>
              <a:gd name="connsiteX154" fmla="*/ 697405 w 714306"/>
              <a:gd name="connsiteY154" fmla="*/ 131653 h 734469"/>
              <a:gd name="connsiteX155" fmla="*/ 698591 w 714306"/>
              <a:gd name="connsiteY155" fmla="*/ 125426 h 734469"/>
              <a:gd name="connsiteX156" fmla="*/ 694441 w 714306"/>
              <a:gd name="connsiteY156" fmla="*/ 120385 h 734469"/>
              <a:gd name="connsiteX157" fmla="*/ 684358 w 714306"/>
              <a:gd name="connsiteY157" fmla="*/ 116531 h 734469"/>
              <a:gd name="connsiteX158" fmla="*/ 680208 w 714306"/>
              <a:gd name="connsiteY158" fmla="*/ 111786 h 734469"/>
              <a:gd name="connsiteX159" fmla="*/ 681394 w 714306"/>
              <a:gd name="connsiteY159" fmla="*/ 106449 h 734469"/>
              <a:gd name="connsiteX160" fmla="*/ 676650 w 714306"/>
              <a:gd name="connsiteY160" fmla="*/ 105263 h 734469"/>
              <a:gd name="connsiteX161" fmla="*/ 665679 w 714306"/>
              <a:gd name="connsiteY161" fmla="*/ 108525 h 734469"/>
              <a:gd name="connsiteX162" fmla="*/ 653817 w 714306"/>
              <a:gd name="connsiteY162" fmla="*/ 107042 h 734469"/>
              <a:gd name="connsiteX163" fmla="*/ 640475 w 714306"/>
              <a:gd name="connsiteY163" fmla="*/ 100815 h 734469"/>
              <a:gd name="connsiteX164" fmla="*/ 627428 w 714306"/>
              <a:gd name="connsiteY164" fmla="*/ 102594 h 734469"/>
              <a:gd name="connsiteX165" fmla="*/ 607858 w 714306"/>
              <a:gd name="connsiteY165" fmla="*/ 118013 h 734469"/>
              <a:gd name="connsiteX166" fmla="*/ 595997 w 714306"/>
              <a:gd name="connsiteY166" fmla="*/ 123647 h 734469"/>
              <a:gd name="connsiteX167" fmla="*/ 591846 w 714306"/>
              <a:gd name="connsiteY167" fmla="*/ 130467 h 734469"/>
              <a:gd name="connsiteX168" fmla="*/ 591253 w 714306"/>
              <a:gd name="connsiteY168" fmla="*/ 140252 h 734469"/>
              <a:gd name="connsiteX169" fmla="*/ 587102 w 714306"/>
              <a:gd name="connsiteY169" fmla="*/ 146182 h 734469"/>
              <a:gd name="connsiteX170" fmla="*/ 574944 w 714306"/>
              <a:gd name="connsiteY170" fmla="*/ 149444 h 734469"/>
              <a:gd name="connsiteX171" fmla="*/ 572869 w 714306"/>
              <a:gd name="connsiteY171" fmla="*/ 149444 h 734469"/>
              <a:gd name="connsiteX172" fmla="*/ 558340 w 714306"/>
              <a:gd name="connsiteY172" fmla="*/ 150037 h 734469"/>
              <a:gd name="connsiteX173" fmla="*/ 547072 w 714306"/>
              <a:gd name="connsiteY173" fmla="*/ 146775 h 734469"/>
              <a:gd name="connsiteX174" fmla="*/ 544700 w 714306"/>
              <a:gd name="connsiteY174" fmla="*/ 144996 h 734469"/>
              <a:gd name="connsiteX175" fmla="*/ 544700 w 714306"/>
              <a:gd name="connsiteY175" fmla="*/ 139659 h 734469"/>
              <a:gd name="connsiteX176" fmla="*/ 542327 w 714306"/>
              <a:gd name="connsiteY176" fmla="*/ 137880 h 734469"/>
              <a:gd name="connsiteX177" fmla="*/ 539066 w 714306"/>
              <a:gd name="connsiteY177" fmla="*/ 138473 h 734469"/>
              <a:gd name="connsiteX178" fmla="*/ 536990 w 714306"/>
              <a:gd name="connsiteY178" fmla="*/ 142031 h 734469"/>
              <a:gd name="connsiteX179" fmla="*/ 536397 w 714306"/>
              <a:gd name="connsiteY179" fmla="*/ 151223 h 734469"/>
              <a:gd name="connsiteX180" fmla="*/ 518310 w 714306"/>
              <a:gd name="connsiteY180" fmla="*/ 180875 h 734469"/>
              <a:gd name="connsiteX181" fmla="*/ 505560 w 714306"/>
              <a:gd name="connsiteY181" fmla="*/ 179095 h 734469"/>
              <a:gd name="connsiteX182" fmla="*/ 501409 w 714306"/>
              <a:gd name="connsiteY182" fmla="*/ 180578 h 734469"/>
              <a:gd name="connsiteX183" fmla="*/ 475908 w 714306"/>
              <a:gd name="connsiteY183" fmla="*/ 222387 h 734469"/>
              <a:gd name="connsiteX184" fmla="*/ 467013 w 714306"/>
              <a:gd name="connsiteY184" fmla="*/ 230393 h 734469"/>
              <a:gd name="connsiteX185" fmla="*/ 451001 w 714306"/>
              <a:gd name="connsiteY185" fmla="*/ 250556 h 734469"/>
              <a:gd name="connsiteX186" fmla="*/ 445070 w 714306"/>
              <a:gd name="connsiteY186" fmla="*/ 224759 h 734469"/>
              <a:gd name="connsiteX187" fmla="*/ 439437 w 714306"/>
              <a:gd name="connsiteY187" fmla="*/ 198962 h 734469"/>
              <a:gd name="connsiteX188" fmla="*/ 433803 w 714306"/>
              <a:gd name="connsiteY188" fmla="*/ 173165 h 734469"/>
              <a:gd name="connsiteX189" fmla="*/ 428169 w 714306"/>
              <a:gd name="connsiteY189" fmla="*/ 147072 h 7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14306" h="734469">
                <a:moveTo>
                  <a:pt x="428169" y="147072"/>
                </a:moveTo>
                <a:lnTo>
                  <a:pt x="408303" y="152113"/>
                </a:lnTo>
                <a:lnTo>
                  <a:pt x="388436" y="157153"/>
                </a:lnTo>
                <a:lnTo>
                  <a:pt x="368569" y="162194"/>
                </a:lnTo>
                <a:lnTo>
                  <a:pt x="348703" y="167235"/>
                </a:lnTo>
                <a:lnTo>
                  <a:pt x="328836" y="172276"/>
                </a:lnTo>
                <a:lnTo>
                  <a:pt x="308970" y="177316"/>
                </a:lnTo>
                <a:lnTo>
                  <a:pt x="289103" y="182061"/>
                </a:lnTo>
                <a:lnTo>
                  <a:pt x="268940" y="186805"/>
                </a:lnTo>
                <a:lnTo>
                  <a:pt x="263603" y="163380"/>
                </a:lnTo>
                <a:lnTo>
                  <a:pt x="258266" y="139955"/>
                </a:lnTo>
                <a:lnTo>
                  <a:pt x="252928" y="116531"/>
                </a:lnTo>
                <a:lnTo>
                  <a:pt x="247591" y="93106"/>
                </a:lnTo>
                <a:lnTo>
                  <a:pt x="242253" y="69681"/>
                </a:lnTo>
                <a:lnTo>
                  <a:pt x="236916" y="46553"/>
                </a:lnTo>
                <a:lnTo>
                  <a:pt x="231579" y="23128"/>
                </a:lnTo>
                <a:lnTo>
                  <a:pt x="226242" y="0"/>
                </a:lnTo>
                <a:lnTo>
                  <a:pt x="210526" y="13047"/>
                </a:lnTo>
                <a:lnTo>
                  <a:pt x="209044" y="21942"/>
                </a:lnTo>
                <a:lnTo>
                  <a:pt x="217050" y="31134"/>
                </a:lnTo>
                <a:lnTo>
                  <a:pt x="222980" y="43884"/>
                </a:lnTo>
                <a:lnTo>
                  <a:pt x="227131" y="60193"/>
                </a:lnTo>
                <a:lnTo>
                  <a:pt x="225352" y="98740"/>
                </a:lnTo>
                <a:lnTo>
                  <a:pt x="217346" y="159525"/>
                </a:lnTo>
                <a:lnTo>
                  <a:pt x="214678" y="197183"/>
                </a:lnTo>
                <a:lnTo>
                  <a:pt x="217643" y="211712"/>
                </a:lnTo>
                <a:lnTo>
                  <a:pt x="208154" y="233654"/>
                </a:lnTo>
                <a:lnTo>
                  <a:pt x="186212" y="263306"/>
                </a:lnTo>
                <a:lnTo>
                  <a:pt x="170200" y="281690"/>
                </a:lnTo>
                <a:lnTo>
                  <a:pt x="160415" y="289103"/>
                </a:lnTo>
                <a:lnTo>
                  <a:pt x="151223" y="290882"/>
                </a:lnTo>
                <a:lnTo>
                  <a:pt x="142624" y="287027"/>
                </a:lnTo>
                <a:lnTo>
                  <a:pt x="135211" y="292661"/>
                </a:lnTo>
                <a:lnTo>
                  <a:pt x="128985" y="308080"/>
                </a:lnTo>
                <a:lnTo>
                  <a:pt x="121868" y="316975"/>
                </a:lnTo>
                <a:lnTo>
                  <a:pt x="114159" y="319348"/>
                </a:lnTo>
                <a:lnTo>
                  <a:pt x="109414" y="329429"/>
                </a:lnTo>
                <a:lnTo>
                  <a:pt x="107339" y="347516"/>
                </a:lnTo>
                <a:lnTo>
                  <a:pt x="104077" y="358191"/>
                </a:lnTo>
                <a:lnTo>
                  <a:pt x="99629" y="362046"/>
                </a:lnTo>
                <a:lnTo>
                  <a:pt x="101112" y="370645"/>
                </a:lnTo>
                <a:lnTo>
                  <a:pt x="108525" y="384285"/>
                </a:lnTo>
                <a:lnTo>
                  <a:pt x="109118" y="389622"/>
                </a:lnTo>
                <a:lnTo>
                  <a:pt x="107042" y="390511"/>
                </a:lnTo>
                <a:lnTo>
                  <a:pt x="104670" y="390215"/>
                </a:lnTo>
                <a:lnTo>
                  <a:pt x="99926" y="394663"/>
                </a:lnTo>
                <a:lnTo>
                  <a:pt x="95478" y="404151"/>
                </a:lnTo>
                <a:lnTo>
                  <a:pt x="93402" y="404744"/>
                </a:lnTo>
                <a:lnTo>
                  <a:pt x="91327" y="403558"/>
                </a:lnTo>
                <a:lnTo>
                  <a:pt x="87472" y="393477"/>
                </a:lnTo>
                <a:lnTo>
                  <a:pt x="81246" y="386953"/>
                </a:lnTo>
                <a:lnTo>
                  <a:pt x="72350" y="384285"/>
                </a:lnTo>
                <a:lnTo>
                  <a:pt x="63158" y="396442"/>
                </a:lnTo>
                <a:lnTo>
                  <a:pt x="53966" y="423425"/>
                </a:lnTo>
                <a:lnTo>
                  <a:pt x="50704" y="440326"/>
                </a:lnTo>
                <a:lnTo>
                  <a:pt x="55448" y="450408"/>
                </a:lnTo>
                <a:lnTo>
                  <a:pt x="59896" y="465826"/>
                </a:lnTo>
                <a:lnTo>
                  <a:pt x="57821" y="472943"/>
                </a:lnTo>
                <a:lnTo>
                  <a:pt x="50408" y="477094"/>
                </a:lnTo>
                <a:lnTo>
                  <a:pt x="46256" y="486879"/>
                </a:lnTo>
                <a:lnTo>
                  <a:pt x="45071" y="502594"/>
                </a:lnTo>
                <a:lnTo>
                  <a:pt x="36175" y="514158"/>
                </a:lnTo>
                <a:lnTo>
                  <a:pt x="19570" y="521868"/>
                </a:lnTo>
                <a:lnTo>
                  <a:pt x="0" y="518903"/>
                </a:lnTo>
                <a:lnTo>
                  <a:pt x="4744" y="523647"/>
                </a:lnTo>
                <a:lnTo>
                  <a:pt x="12454" y="553299"/>
                </a:lnTo>
                <a:lnTo>
                  <a:pt x="12454" y="559525"/>
                </a:lnTo>
                <a:lnTo>
                  <a:pt x="9489" y="573165"/>
                </a:lnTo>
                <a:lnTo>
                  <a:pt x="11268" y="579392"/>
                </a:lnTo>
                <a:lnTo>
                  <a:pt x="17791" y="588584"/>
                </a:lnTo>
                <a:lnTo>
                  <a:pt x="39437" y="608451"/>
                </a:lnTo>
                <a:lnTo>
                  <a:pt x="42995" y="617346"/>
                </a:lnTo>
                <a:lnTo>
                  <a:pt x="51594" y="624759"/>
                </a:lnTo>
                <a:lnTo>
                  <a:pt x="59896" y="636916"/>
                </a:lnTo>
                <a:lnTo>
                  <a:pt x="83618" y="661527"/>
                </a:lnTo>
                <a:lnTo>
                  <a:pt x="116531" y="679021"/>
                </a:lnTo>
                <a:lnTo>
                  <a:pt x="139956" y="680504"/>
                </a:lnTo>
                <a:lnTo>
                  <a:pt x="142328" y="686731"/>
                </a:lnTo>
                <a:lnTo>
                  <a:pt x="141735" y="694144"/>
                </a:lnTo>
                <a:lnTo>
                  <a:pt x="148554" y="701260"/>
                </a:lnTo>
                <a:lnTo>
                  <a:pt x="155375" y="713121"/>
                </a:lnTo>
                <a:lnTo>
                  <a:pt x="163084" y="719644"/>
                </a:lnTo>
                <a:lnTo>
                  <a:pt x="171683" y="724388"/>
                </a:lnTo>
                <a:lnTo>
                  <a:pt x="185026" y="727354"/>
                </a:lnTo>
                <a:lnTo>
                  <a:pt x="201631" y="734173"/>
                </a:lnTo>
                <a:lnTo>
                  <a:pt x="213788" y="734470"/>
                </a:lnTo>
                <a:lnTo>
                  <a:pt x="217643" y="733284"/>
                </a:lnTo>
                <a:lnTo>
                  <a:pt x="228317" y="720830"/>
                </a:lnTo>
                <a:lnTo>
                  <a:pt x="237806" y="713417"/>
                </a:lnTo>
                <a:lnTo>
                  <a:pt x="246701" y="700667"/>
                </a:lnTo>
                <a:lnTo>
                  <a:pt x="269237" y="710452"/>
                </a:lnTo>
                <a:lnTo>
                  <a:pt x="276946" y="708673"/>
                </a:lnTo>
                <a:lnTo>
                  <a:pt x="295033" y="697998"/>
                </a:lnTo>
                <a:lnTo>
                  <a:pt x="312824" y="692068"/>
                </a:lnTo>
                <a:lnTo>
                  <a:pt x="316976" y="689103"/>
                </a:lnTo>
                <a:lnTo>
                  <a:pt x="322313" y="681690"/>
                </a:lnTo>
                <a:lnTo>
                  <a:pt x="319940" y="669829"/>
                </a:lnTo>
                <a:lnTo>
                  <a:pt x="320830" y="666271"/>
                </a:lnTo>
                <a:lnTo>
                  <a:pt x="323499" y="664195"/>
                </a:lnTo>
                <a:lnTo>
                  <a:pt x="327057" y="663009"/>
                </a:lnTo>
                <a:lnTo>
                  <a:pt x="335953" y="665382"/>
                </a:lnTo>
                <a:lnTo>
                  <a:pt x="343959" y="663603"/>
                </a:lnTo>
                <a:lnTo>
                  <a:pt x="374500" y="641957"/>
                </a:lnTo>
                <a:lnTo>
                  <a:pt x="377168" y="642253"/>
                </a:lnTo>
                <a:lnTo>
                  <a:pt x="382802" y="647591"/>
                </a:lnTo>
                <a:lnTo>
                  <a:pt x="395849" y="636027"/>
                </a:lnTo>
                <a:lnTo>
                  <a:pt x="402965" y="626538"/>
                </a:lnTo>
                <a:lnTo>
                  <a:pt x="404151" y="614381"/>
                </a:lnTo>
                <a:lnTo>
                  <a:pt x="408895" y="601631"/>
                </a:lnTo>
                <a:lnTo>
                  <a:pt x="406227" y="597183"/>
                </a:lnTo>
                <a:lnTo>
                  <a:pt x="400000" y="591846"/>
                </a:lnTo>
                <a:lnTo>
                  <a:pt x="402669" y="575537"/>
                </a:lnTo>
                <a:lnTo>
                  <a:pt x="408599" y="558636"/>
                </a:lnTo>
                <a:lnTo>
                  <a:pt x="432320" y="505559"/>
                </a:lnTo>
                <a:lnTo>
                  <a:pt x="437065" y="475611"/>
                </a:lnTo>
                <a:lnTo>
                  <a:pt x="446850" y="454855"/>
                </a:lnTo>
                <a:lnTo>
                  <a:pt x="448332" y="439733"/>
                </a:lnTo>
                <a:lnTo>
                  <a:pt x="455745" y="423128"/>
                </a:lnTo>
                <a:lnTo>
                  <a:pt x="456338" y="393180"/>
                </a:lnTo>
                <a:lnTo>
                  <a:pt x="459303" y="386360"/>
                </a:lnTo>
                <a:lnTo>
                  <a:pt x="465827" y="383691"/>
                </a:lnTo>
                <a:lnTo>
                  <a:pt x="473240" y="385767"/>
                </a:lnTo>
                <a:lnTo>
                  <a:pt x="479170" y="389918"/>
                </a:lnTo>
                <a:lnTo>
                  <a:pt x="484211" y="397628"/>
                </a:lnTo>
                <a:lnTo>
                  <a:pt x="502891" y="400889"/>
                </a:lnTo>
                <a:lnTo>
                  <a:pt x="517124" y="398221"/>
                </a:lnTo>
                <a:lnTo>
                  <a:pt x="525723" y="390215"/>
                </a:lnTo>
                <a:lnTo>
                  <a:pt x="529281" y="378651"/>
                </a:lnTo>
                <a:lnTo>
                  <a:pt x="532543" y="357895"/>
                </a:lnTo>
                <a:lnTo>
                  <a:pt x="537287" y="344848"/>
                </a:lnTo>
                <a:lnTo>
                  <a:pt x="538769" y="329726"/>
                </a:lnTo>
                <a:lnTo>
                  <a:pt x="541438" y="318755"/>
                </a:lnTo>
                <a:lnTo>
                  <a:pt x="547369" y="310749"/>
                </a:lnTo>
                <a:lnTo>
                  <a:pt x="566346" y="306004"/>
                </a:lnTo>
                <a:lnTo>
                  <a:pt x="574055" y="295033"/>
                </a:lnTo>
                <a:lnTo>
                  <a:pt x="579096" y="283173"/>
                </a:lnTo>
                <a:lnTo>
                  <a:pt x="582950" y="279021"/>
                </a:lnTo>
                <a:lnTo>
                  <a:pt x="588288" y="277835"/>
                </a:lnTo>
                <a:lnTo>
                  <a:pt x="601631" y="257672"/>
                </a:lnTo>
                <a:lnTo>
                  <a:pt x="615863" y="219125"/>
                </a:lnTo>
                <a:lnTo>
                  <a:pt x="615567" y="197479"/>
                </a:lnTo>
                <a:lnTo>
                  <a:pt x="617642" y="181171"/>
                </a:lnTo>
                <a:lnTo>
                  <a:pt x="616160" y="165456"/>
                </a:lnTo>
                <a:lnTo>
                  <a:pt x="618532" y="155967"/>
                </a:lnTo>
                <a:lnTo>
                  <a:pt x="642254" y="166938"/>
                </a:lnTo>
                <a:lnTo>
                  <a:pt x="655893" y="173165"/>
                </a:lnTo>
                <a:lnTo>
                  <a:pt x="687324" y="187398"/>
                </a:lnTo>
                <a:lnTo>
                  <a:pt x="708080" y="196887"/>
                </a:lnTo>
                <a:lnTo>
                  <a:pt x="710749" y="178799"/>
                </a:lnTo>
                <a:lnTo>
                  <a:pt x="714307" y="151816"/>
                </a:lnTo>
                <a:lnTo>
                  <a:pt x="711935" y="150630"/>
                </a:lnTo>
                <a:lnTo>
                  <a:pt x="708673" y="141735"/>
                </a:lnTo>
                <a:lnTo>
                  <a:pt x="704225" y="136694"/>
                </a:lnTo>
                <a:lnTo>
                  <a:pt x="699184" y="135508"/>
                </a:lnTo>
                <a:lnTo>
                  <a:pt x="697405" y="131653"/>
                </a:lnTo>
                <a:lnTo>
                  <a:pt x="698591" y="125426"/>
                </a:lnTo>
                <a:lnTo>
                  <a:pt x="694441" y="120385"/>
                </a:lnTo>
                <a:lnTo>
                  <a:pt x="684358" y="116531"/>
                </a:lnTo>
                <a:lnTo>
                  <a:pt x="680208" y="111786"/>
                </a:lnTo>
                <a:lnTo>
                  <a:pt x="681394" y="106449"/>
                </a:lnTo>
                <a:lnTo>
                  <a:pt x="676650" y="105263"/>
                </a:lnTo>
                <a:lnTo>
                  <a:pt x="665679" y="108525"/>
                </a:lnTo>
                <a:lnTo>
                  <a:pt x="653817" y="107042"/>
                </a:lnTo>
                <a:lnTo>
                  <a:pt x="640475" y="100815"/>
                </a:lnTo>
                <a:lnTo>
                  <a:pt x="627428" y="102594"/>
                </a:lnTo>
                <a:lnTo>
                  <a:pt x="607858" y="118013"/>
                </a:lnTo>
                <a:lnTo>
                  <a:pt x="595997" y="123647"/>
                </a:lnTo>
                <a:lnTo>
                  <a:pt x="591846" y="130467"/>
                </a:lnTo>
                <a:lnTo>
                  <a:pt x="591253" y="140252"/>
                </a:lnTo>
                <a:lnTo>
                  <a:pt x="587102" y="146182"/>
                </a:lnTo>
                <a:lnTo>
                  <a:pt x="574944" y="149444"/>
                </a:lnTo>
                <a:lnTo>
                  <a:pt x="572869" y="149444"/>
                </a:lnTo>
                <a:lnTo>
                  <a:pt x="558340" y="150037"/>
                </a:lnTo>
                <a:lnTo>
                  <a:pt x="547072" y="146775"/>
                </a:lnTo>
                <a:lnTo>
                  <a:pt x="544700" y="144996"/>
                </a:lnTo>
                <a:lnTo>
                  <a:pt x="544700" y="139659"/>
                </a:lnTo>
                <a:lnTo>
                  <a:pt x="542327" y="137880"/>
                </a:lnTo>
                <a:lnTo>
                  <a:pt x="539066" y="138473"/>
                </a:lnTo>
                <a:lnTo>
                  <a:pt x="536990" y="142031"/>
                </a:lnTo>
                <a:lnTo>
                  <a:pt x="536397" y="151223"/>
                </a:lnTo>
                <a:lnTo>
                  <a:pt x="518310" y="180875"/>
                </a:lnTo>
                <a:lnTo>
                  <a:pt x="505560" y="179095"/>
                </a:lnTo>
                <a:lnTo>
                  <a:pt x="501409" y="180578"/>
                </a:lnTo>
                <a:lnTo>
                  <a:pt x="475908" y="222387"/>
                </a:lnTo>
                <a:lnTo>
                  <a:pt x="467013" y="230393"/>
                </a:lnTo>
                <a:lnTo>
                  <a:pt x="451001" y="250556"/>
                </a:lnTo>
                <a:lnTo>
                  <a:pt x="445070" y="224759"/>
                </a:lnTo>
                <a:lnTo>
                  <a:pt x="439437" y="198962"/>
                </a:lnTo>
                <a:lnTo>
                  <a:pt x="433803" y="173165"/>
                </a:lnTo>
                <a:lnTo>
                  <a:pt x="428169" y="147072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7BF2E6D-E677-1C38-E794-96F076FE224C}"/>
              </a:ext>
            </a:extLst>
          </p:cNvPr>
          <p:cNvSpPr/>
          <p:nvPr/>
        </p:nvSpPr>
        <p:spPr>
          <a:xfrm>
            <a:off x="7954731" y="3520387"/>
            <a:ext cx="630270" cy="648061"/>
          </a:xfrm>
          <a:custGeom>
            <a:avLst/>
            <a:gdLst>
              <a:gd name="connsiteX0" fmla="*/ 428169 w 714306"/>
              <a:gd name="connsiteY0" fmla="*/ 147072 h 734469"/>
              <a:gd name="connsiteX1" fmla="*/ 408303 w 714306"/>
              <a:gd name="connsiteY1" fmla="*/ 152113 h 734469"/>
              <a:gd name="connsiteX2" fmla="*/ 388436 w 714306"/>
              <a:gd name="connsiteY2" fmla="*/ 157153 h 734469"/>
              <a:gd name="connsiteX3" fmla="*/ 368569 w 714306"/>
              <a:gd name="connsiteY3" fmla="*/ 162194 h 734469"/>
              <a:gd name="connsiteX4" fmla="*/ 348703 w 714306"/>
              <a:gd name="connsiteY4" fmla="*/ 167235 h 734469"/>
              <a:gd name="connsiteX5" fmla="*/ 328836 w 714306"/>
              <a:gd name="connsiteY5" fmla="*/ 171979 h 734469"/>
              <a:gd name="connsiteX6" fmla="*/ 308970 w 714306"/>
              <a:gd name="connsiteY6" fmla="*/ 177020 h 734469"/>
              <a:gd name="connsiteX7" fmla="*/ 289103 w 714306"/>
              <a:gd name="connsiteY7" fmla="*/ 181764 h 734469"/>
              <a:gd name="connsiteX8" fmla="*/ 268940 w 714306"/>
              <a:gd name="connsiteY8" fmla="*/ 186508 h 734469"/>
              <a:gd name="connsiteX9" fmla="*/ 263603 w 714306"/>
              <a:gd name="connsiteY9" fmla="*/ 163084 h 734469"/>
              <a:gd name="connsiteX10" fmla="*/ 258266 w 714306"/>
              <a:gd name="connsiteY10" fmla="*/ 139955 h 734469"/>
              <a:gd name="connsiteX11" fmla="*/ 252928 w 714306"/>
              <a:gd name="connsiteY11" fmla="*/ 116531 h 734469"/>
              <a:gd name="connsiteX12" fmla="*/ 247591 w 714306"/>
              <a:gd name="connsiteY12" fmla="*/ 93106 h 734469"/>
              <a:gd name="connsiteX13" fmla="*/ 242253 w 714306"/>
              <a:gd name="connsiteY13" fmla="*/ 69681 h 734469"/>
              <a:gd name="connsiteX14" fmla="*/ 236916 w 714306"/>
              <a:gd name="connsiteY14" fmla="*/ 46553 h 734469"/>
              <a:gd name="connsiteX15" fmla="*/ 231579 w 714306"/>
              <a:gd name="connsiteY15" fmla="*/ 23128 h 734469"/>
              <a:gd name="connsiteX16" fmla="*/ 226242 w 714306"/>
              <a:gd name="connsiteY16" fmla="*/ 0 h 734469"/>
              <a:gd name="connsiteX17" fmla="*/ 210526 w 714306"/>
              <a:gd name="connsiteY17" fmla="*/ 13047 h 734469"/>
              <a:gd name="connsiteX18" fmla="*/ 209044 w 714306"/>
              <a:gd name="connsiteY18" fmla="*/ 21942 h 734469"/>
              <a:gd name="connsiteX19" fmla="*/ 217050 w 714306"/>
              <a:gd name="connsiteY19" fmla="*/ 31134 h 734469"/>
              <a:gd name="connsiteX20" fmla="*/ 222980 w 714306"/>
              <a:gd name="connsiteY20" fmla="*/ 43884 h 734469"/>
              <a:gd name="connsiteX21" fmla="*/ 227131 w 714306"/>
              <a:gd name="connsiteY21" fmla="*/ 60193 h 734469"/>
              <a:gd name="connsiteX22" fmla="*/ 225352 w 714306"/>
              <a:gd name="connsiteY22" fmla="*/ 98740 h 734469"/>
              <a:gd name="connsiteX23" fmla="*/ 217346 w 714306"/>
              <a:gd name="connsiteY23" fmla="*/ 159525 h 734469"/>
              <a:gd name="connsiteX24" fmla="*/ 214678 w 714306"/>
              <a:gd name="connsiteY24" fmla="*/ 197183 h 734469"/>
              <a:gd name="connsiteX25" fmla="*/ 217643 w 714306"/>
              <a:gd name="connsiteY25" fmla="*/ 211712 h 734469"/>
              <a:gd name="connsiteX26" fmla="*/ 208154 w 714306"/>
              <a:gd name="connsiteY26" fmla="*/ 233654 h 734469"/>
              <a:gd name="connsiteX27" fmla="*/ 186212 w 714306"/>
              <a:gd name="connsiteY27" fmla="*/ 263306 h 734469"/>
              <a:gd name="connsiteX28" fmla="*/ 170200 w 714306"/>
              <a:gd name="connsiteY28" fmla="*/ 281986 h 734469"/>
              <a:gd name="connsiteX29" fmla="*/ 160415 w 714306"/>
              <a:gd name="connsiteY29" fmla="*/ 289399 h 734469"/>
              <a:gd name="connsiteX30" fmla="*/ 151223 w 714306"/>
              <a:gd name="connsiteY30" fmla="*/ 291179 h 734469"/>
              <a:gd name="connsiteX31" fmla="*/ 142624 w 714306"/>
              <a:gd name="connsiteY31" fmla="*/ 287324 h 734469"/>
              <a:gd name="connsiteX32" fmla="*/ 135211 w 714306"/>
              <a:gd name="connsiteY32" fmla="*/ 292958 h 734469"/>
              <a:gd name="connsiteX33" fmla="*/ 128985 w 714306"/>
              <a:gd name="connsiteY33" fmla="*/ 308376 h 734469"/>
              <a:gd name="connsiteX34" fmla="*/ 121868 w 714306"/>
              <a:gd name="connsiteY34" fmla="*/ 317272 h 734469"/>
              <a:gd name="connsiteX35" fmla="*/ 114159 w 714306"/>
              <a:gd name="connsiteY35" fmla="*/ 319644 h 734469"/>
              <a:gd name="connsiteX36" fmla="*/ 109414 w 714306"/>
              <a:gd name="connsiteY36" fmla="*/ 329726 h 734469"/>
              <a:gd name="connsiteX37" fmla="*/ 107339 w 714306"/>
              <a:gd name="connsiteY37" fmla="*/ 347813 h 734469"/>
              <a:gd name="connsiteX38" fmla="*/ 104077 w 714306"/>
              <a:gd name="connsiteY38" fmla="*/ 358488 h 734469"/>
              <a:gd name="connsiteX39" fmla="*/ 99629 w 714306"/>
              <a:gd name="connsiteY39" fmla="*/ 362046 h 734469"/>
              <a:gd name="connsiteX40" fmla="*/ 101112 w 714306"/>
              <a:gd name="connsiteY40" fmla="*/ 370645 h 734469"/>
              <a:gd name="connsiteX41" fmla="*/ 108525 w 714306"/>
              <a:gd name="connsiteY41" fmla="*/ 384285 h 734469"/>
              <a:gd name="connsiteX42" fmla="*/ 109118 w 714306"/>
              <a:gd name="connsiteY42" fmla="*/ 389622 h 734469"/>
              <a:gd name="connsiteX43" fmla="*/ 107042 w 714306"/>
              <a:gd name="connsiteY43" fmla="*/ 390511 h 734469"/>
              <a:gd name="connsiteX44" fmla="*/ 104670 w 714306"/>
              <a:gd name="connsiteY44" fmla="*/ 390215 h 734469"/>
              <a:gd name="connsiteX45" fmla="*/ 99926 w 714306"/>
              <a:gd name="connsiteY45" fmla="*/ 394663 h 734469"/>
              <a:gd name="connsiteX46" fmla="*/ 95478 w 714306"/>
              <a:gd name="connsiteY46" fmla="*/ 404151 h 734469"/>
              <a:gd name="connsiteX47" fmla="*/ 93402 w 714306"/>
              <a:gd name="connsiteY47" fmla="*/ 404744 h 734469"/>
              <a:gd name="connsiteX48" fmla="*/ 91327 w 714306"/>
              <a:gd name="connsiteY48" fmla="*/ 403558 h 734469"/>
              <a:gd name="connsiteX49" fmla="*/ 87472 w 714306"/>
              <a:gd name="connsiteY49" fmla="*/ 393477 h 734469"/>
              <a:gd name="connsiteX50" fmla="*/ 81246 w 714306"/>
              <a:gd name="connsiteY50" fmla="*/ 386953 h 734469"/>
              <a:gd name="connsiteX51" fmla="*/ 72350 w 714306"/>
              <a:gd name="connsiteY51" fmla="*/ 384285 h 734469"/>
              <a:gd name="connsiteX52" fmla="*/ 63158 w 714306"/>
              <a:gd name="connsiteY52" fmla="*/ 396442 h 734469"/>
              <a:gd name="connsiteX53" fmla="*/ 53966 w 714306"/>
              <a:gd name="connsiteY53" fmla="*/ 423425 h 734469"/>
              <a:gd name="connsiteX54" fmla="*/ 50704 w 714306"/>
              <a:gd name="connsiteY54" fmla="*/ 440326 h 734469"/>
              <a:gd name="connsiteX55" fmla="*/ 55448 w 714306"/>
              <a:gd name="connsiteY55" fmla="*/ 450408 h 734469"/>
              <a:gd name="connsiteX56" fmla="*/ 59896 w 714306"/>
              <a:gd name="connsiteY56" fmla="*/ 465826 h 734469"/>
              <a:gd name="connsiteX57" fmla="*/ 57821 w 714306"/>
              <a:gd name="connsiteY57" fmla="*/ 472943 h 734469"/>
              <a:gd name="connsiteX58" fmla="*/ 50408 w 714306"/>
              <a:gd name="connsiteY58" fmla="*/ 477094 h 734469"/>
              <a:gd name="connsiteX59" fmla="*/ 46256 w 714306"/>
              <a:gd name="connsiteY59" fmla="*/ 486879 h 734469"/>
              <a:gd name="connsiteX60" fmla="*/ 45071 w 714306"/>
              <a:gd name="connsiteY60" fmla="*/ 502594 h 734469"/>
              <a:gd name="connsiteX61" fmla="*/ 36175 w 714306"/>
              <a:gd name="connsiteY61" fmla="*/ 514158 h 734469"/>
              <a:gd name="connsiteX62" fmla="*/ 19570 w 714306"/>
              <a:gd name="connsiteY62" fmla="*/ 521868 h 734469"/>
              <a:gd name="connsiteX63" fmla="*/ 0 w 714306"/>
              <a:gd name="connsiteY63" fmla="*/ 518903 h 734469"/>
              <a:gd name="connsiteX64" fmla="*/ 4744 w 714306"/>
              <a:gd name="connsiteY64" fmla="*/ 523647 h 734469"/>
              <a:gd name="connsiteX65" fmla="*/ 12454 w 714306"/>
              <a:gd name="connsiteY65" fmla="*/ 553299 h 734469"/>
              <a:gd name="connsiteX66" fmla="*/ 12454 w 714306"/>
              <a:gd name="connsiteY66" fmla="*/ 559525 h 734469"/>
              <a:gd name="connsiteX67" fmla="*/ 9489 w 714306"/>
              <a:gd name="connsiteY67" fmla="*/ 573165 h 734469"/>
              <a:gd name="connsiteX68" fmla="*/ 11268 w 714306"/>
              <a:gd name="connsiteY68" fmla="*/ 579392 h 734469"/>
              <a:gd name="connsiteX69" fmla="*/ 17791 w 714306"/>
              <a:gd name="connsiteY69" fmla="*/ 588584 h 734469"/>
              <a:gd name="connsiteX70" fmla="*/ 39437 w 714306"/>
              <a:gd name="connsiteY70" fmla="*/ 608451 h 734469"/>
              <a:gd name="connsiteX71" fmla="*/ 42995 w 714306"/>
              <a:gd name="connsiteY71" fmla="*/ 617346 h 734469"/>
              <a:gd name="connsiteX72" fmla="*/ 51594 w 714306"/>
              <a:gd name="connsiteY72" fmla="*/ 624759 h 734469"/>
              <a:gd name="connsiteX73" fmla="*/ 59896 w 714306"/>
              <a:gd name="connsiteY73" fmla="*/ 636916 h 734469"/>
              <a:gd name="connsiteX74" fmla="*/ 83618 w 714306"/>
              <a:gd name="connsiteY74" fmla="*/ 661527 h 734469"/>
              <a:gd name="connsiteX75" fmla="*/ 116531 w 714306"/>
              <a:gd name="connsiteY75" fmla="*/ 679021 h 734469"/>
              <a:gd name="connsiteX76" fmla="*/ 139956 w 714306"/>
              <a:gd name="connsiteY76" fmla="*/ 680504 h 734469"/>
              <a:gd name="connsiteX77" fmla="*/ 142328 w 714306"/>
              <a:gd name="connsiteY77" fmla="*/ 686731 h 734469"/>
              <a:gd name="connsiteX78" fmla="*/ 141735 w 714306"/>
              <a:gd name="connsiteY78" fmla="*/ 694144 h 734469"/>
              <a:gd name="connsiteX79" fmla="*/ 148554 w 714306"/>
              <a:gd name="connsiteY79" fmla="*/ 701260 h 734469"/>
              <a:gd name="connsiteX80" fmla="*/ 155375 w 714306"/>
              <a:gd name="connsiteY80" fmla="*/ 713121 h 734469"/>
              <a:gd name="connsiteX81" fmla="*/ 163084 w 714306"/>
              <a:gd name="connsiteY81" fmla="*/ 719644 h 734469"/>
              <a:gd name="connsiteX82" fmla="*/ 171683 w 714306"/>
              <a:gd name="connsiteY82" fmla="*/ 724388 h 734469"/>
              <a:gd name="connsiteX83" fmla="*/ 185026 w 714306"/>
              <a:gd name="connsiteY83" fmla="*/ 727354 h 734469"/>
              <a:gd name="connsiteX84" fmla="*/ 201631 w 714306"/>
              <a:gd name="connsiteY84" fmla="*/ 734173 h 734469"/>
              <a:gd name="connsiteX85" fmla="*/ 213788 w 714306"/>
              <a:gd name="connsiteY85" fmla="*/ 734470 h 734469"/>
              <a:gd name="connsiteX86" fmla="*/ 217643 w 714306"/>
              <a:gd name="connsiteY86" fmla="*/ 733284 h 734469"/>
              <a:gd name="connsiteX87" fmla="*/ 228317 w 714306"/>
              <a:gd name="connsiteY87" fmla="*/ 720830 h 734469"/>
              <a:gd name="connsiteX88" fmla="*/ 237806 w 714306"/>
              <a:gd name="connsiteY88" fmla="*/ 713417 h 734469"/>
              <a:gd name="connsiteX89" fmla="*/ 246701 w 714306"/>
              <a:gd name="connsiteY89" fmla="*/ 700667 h 734469"/>
              <a:gd name="connsiteX90" fmla="*/ 269237 w 714306"/>
              <a:gd name="connsiteY90" fmla="*/ 710452 h 734469"/>
              <a:gd name="connsiteX91" fmla="*/ 276946 w 714306"/>
              <a:gd name="connsiteY91" fmla="*/ 708673 h 734469"/>
              <a:gd name="connsiteX92" fmla="*/ 295033 w 714306"/>
              <a:gd name="connsiteY92" fmla="*/ 697998 h 734469"/>
              <a:gd name="connsiteX93" fmla="*/ 312824 w 714306"/>
              <a:gd name="connsiteY93" fmla="*/ 692068 h 734469"/>
              <a:gd name="connsiteX94" fmla="*/ 316976 w 714306"/>
              <a:gd name="connsiteY94" fmla="*/ 689103 h 734469"/>
              <a:gd name="connsiteX95" fmla="*/ 322313 w 714306"/>
              <a:gd name="connsiteY95" fmla="*/ 681690 h 734469"/>
              <a:gd name="connsiteX96" fmla="*/ 319940 w 714306"/>
              <a:gd name="connsiteY96" fmla="*/ 669829 h 734469"/>
              <a:gd name="connsiteX97" fmla="*/ 320830 w 714306"/>
              <a:gd name="connsiteY97" fmla="*/ 666271 h 734469"/>
              <a:gd name="connsiteX98" fmla="*/ 323499 w 714306"/>
              <a:gd name="connsiteY98" fmla="*/ 664195 h 734469"/>
              <a:gd name="connsiteX99" fmla="*/ 327057 w 714306"/>
              <a:gd name="connsiteY99" fmla="*/ 663009 h 734469"/>
              <a:gd name="connsiteX100" fmla="*/ 335953 w 714306"/>
              <a:gd name="connsiteY100" fmla="*/ 665382 h 734469"/>
              <a:gd name="connsiteX101" fmla="*/ 343959 w 714306"/>
              <a:gd name="connsiteY101" fmla="*/ 663603 h 734469"/>
              <a:gd name="connsiteX102" fmla="*/ 374500 w 714306"/>
              <a:gd name="connsiteY102" fmla="*/ 641957 h 734469"/>
              <a:gd name="connsiteX103" fmla="*/ 377168 w 714306"/>
              <a:gd name="connsiteY103" fmla="*/ 642550 h 734469"/>
              <a:gd name="connsiteX104" fmla="*/ 382802 w 714306"/>
              <a:gd name="connsiteY104" fmla="*/ 647887 h 734469"/>
              <a:gd name="connsiteX105" fmla="*/ 395849 w 714306"/>
              <a:gd name="connsiteY105" fmla="*/ 636323 h 734469"/>
              <a:gd name="connsiteX106" fmla="*/ 402965 w 714306"/>
              <a:gd name="connsiteY106" fmla="*/ 626835 h 734469"/>
              <a:gd name="connsiteX107" fmla="*/ 404151 w 714306"/>
              <a:gd name="connsiteY107" fmla="*/ 614381 h 734469"/>
              <a:gd name="connsiteX108" fmla="*/ 408895 w 714306"/>
              <a:gd name="connsiteY108" fmla="*/ 601631 h 734469"/>
              <a:gd name="connsiteX109" fmla="*/ 406227 w 714306"/>
              <a:gd name="connsiteY109" fmla="*/ 597183 h 734469"/>
              <a:gd name="connsiteX110" fmla="*/ 400000 w 714306"/>
              <a:gd name="connsiteY110" fmla="*/ 591846 h 734469"/>
              <a:gd name="connsiteX111" fmla="*/ 402669 w 714306"/>
              <a:gd name="connsiteY111" fmla="*/ 575537 h 734469"/>
              <a:gd name="connsiteX112" fmla="*/ 408599 w 714306"/>
              <a:gd name="connsiteY112" fmla="*/ 558636 h 734469"/>
              <a:gd name="connsiteX113" fmla="*/ 432320 w 714306"/>
              <a:gd name="connsiteY113" fmla="*/ 505559 h 734469"/>
              <a:gd name="connsiteX114" fmla="*/ 437065 w 714306"/>
              <a:gd name="connsiteY114" fmla="*/ 475611 h 734469"/>
              <a:gd name="connsiteX115" fmla="*/ 446850 w 714306"/>
              <a:gd name="connsiteY115" fmla="*/ 454855 h 734469"/>
              <a:gd name="connsiteX116" fmla="*/ 448332 w 714306"/>
              <a:gd name="connsiteY116" fmla="*/ 439733 h 734469"/>
              <a:gd name="connsiteX117" fmla="*/ 455745 w 714306"/>
              <a:gd name="connsiteY117" fmla="*/ 423425 h 734469"/>
              <a:gd name="connsiteX118" fmla="*/ 456338 w 714306"/>
              <a:gd name="connsiteY118" fmla="*/ 393477 h 734469"/>
              <a:gd name="connsiteX119" fmla="*/ 459303 w 714306"/>
              <a:gd name="connsiteY119" fmla="*/ 386657 h 734469"/>
              <a:gd name="connsiteX120" fmla="*/ 465827 w 714306"/>
              <a:gd name="connsiteY120" fmla="*/ 383988 h 734469"/>
              <a:gd name="connsiteX121" fmla="*/ 473240 w 714306"/>
              <a:gd name="connsiteY121" fmla="*/ 386064 h 734469"/>
              <a:gd name="connsiteX122" fmla="*/ 479170 w 714306"/>
              <a:gd name="connsiteY122" fmla="*/ 390215 h 734469"/>
              <a:gd name="connsiteX123" fmla="*/ 484211 w 714306"/>
              <a:gd name="connsiteY123" fmla="*/ 397924 h 734469"/>
              <a:gd name="connsiteX124" fmla="*/ 502891 w 714306"/>
              <a:gd name="connsiteY124" fmla="*/ 401186 h 734469"/>
              <a:gd name="connsiteX125" fmla="*/ 517124 w 714306"/>
              <a:gd name="connsiteY125" fmla="*/ 398517 h 734469"/>
              <a:gd name="connsiteX126" fmla="*/ 525723 w 714306"/>
              <a:gd name="connsiteY126" fmla="*/ 390511 h 734469"/>
              <a:gd name="connsiteX127" fmla="*/ 529281 w 714306"/>
              <a:gd name="connsiteY127" fmla="*/ 378947 h 734469"/>
              <a:gd name="connsiteX128" fmla="*/ 532543 w 714306"/>
              <a:gd name="connsiteY128" fmla="*/ 358191 h 734469"/>
              <a:gd name="connsiteX129" fmla="*/ 537287 w 714306"/>
              <a:gd name="connsiteY129" fmla="*/ 345145 h 734469"/>
              <a:gd name="connsiteX130" fmla="*/ 538769 w 714306"/>
              <a:gd name="connsiteY130" fmla="*/ 330022 h 734469"/>
              <a:gd name="connsiteX131" fmla="*/ 541438 w 714306"/>
              <a:gd name="connsiteY131" fmla="*/ 319051 h 734469"/>
              <a:gd name="connsiteX132" fmla="*/ 547369 w 714306"/>
              <a:gd name="connsiteY132" fmla="*/ 311045 h 734469"/>
              <a:gd name="connsiteX133" fmla="*/ 566346 w 714306"/>
              <a:gd name="connsiteY133" fmla="*/ 306301 h 734469"/>
              <a:gd name="connsiteX134" fmla="*/ 574055 w 714306"/>
              <a:gd name="connsiteY134" fmla="*/ 295330 h 734469"/>
              <a:gd name="connsiteX135" fmla="*/ 579096 w 714306"/>
              <a:gd name="connsiteY135" fmla="*/ 283766 h 734469"/>
              <a:gd name="connsiteX136" fmla="*/ 582950 w 714306"/>
              <a:gd name="connsiteY136" fmla="*/ 279614 h 734469"/>
              <a:gd name="connsiteX137" fmla="*/ 588288 w 714306"/>
              <a:gd name="connsiteY137" fmla="*/ 278428 h 734469"/>
              <a:gd name="connsiteX138" fmla="*/ 601631 w 714306"/>
              <a:gd name="connsiteY138" fmla="*/ 258265 h 734469"/>
              <a:gd name="connsiteX139" fmla="*/ 615863 w 714306"/>
              <a:gd name="connsiteY139" fmla="*/ 219718 h 734469"/>
              <a:gd name="connsiteX140" fmla="*/ 615567 w 714306"/>
              <a:gd name="connsiteY140" fmla="*/ 198072 h 734469"/>
              <a:gd name="connsiteX141" fmla="*/ 617642 w 714306"/>
              <a:gd name="connsiteY141" fmla="*/ 181764 h 734469"/>
              <a:gd name="connsiteX142" fmla="*/ 616160 w 714306"/>
              <a:gd name="connsiteY142" fmla="*/ 166049 h 734469"/>
              <a:gd name="connsiteX143" fmla="*/ 618532 w 714306"/>
              <a:gd name="connsiteY143" fmla="*/ 156560 h 734469"/>
              <a:gd name="connsiteX144" fmla="*/ 642254 w 714306"/>
              <a:gd name="connsiteY144" fmla="*/ 167531 h 734469"/>
              <a:gd name="connsiteX145" fmla="*/ 655893 w 714306"/>
              <a:gd name="connsiteY145" fmla="*/ 173758 h 734469"/>
              <a:gd name="connsiteX146" fmla="*/ 687324 w 714306"/>
              <a:gd name="connsiteY146" fmla="*/ 188288 h 734469"/>
              <a:gd name="connsiteX147" fmla="*/ 708080 w 714306"/>
              <a:gd name="connsiteY147" fmla="*/ 197776 h 734469"/>
              <a:gd name="connsiteX148" fmla="*/ 710749 w 714306"/>
              <a:gd name="connsiteY148" fmla="*/ 179689 h 734469"/>
              <a:gd name="connsiteX149" fmla="*/ 714307 w 714306"/>
              <a:gd name="connsiteY149" fmla="*/ 152706 h 734469"/>
              <a:gd name="connsiteX150" fmla="*/ 711935 w 714306"/>
              <a:gd name="connsiteY150" fmla="*/ 151519 h 734469"/>
              <a:gd name="connsiteX151" fmla="*/ 708673 w 714306"/>
              <a:gd name="connsiteY151" fmla="*/ 142624 h 734469"/>
              <a:gd name="connsiteX152" fmla="*/ 704225 w 714306"/>
              <a:gd name="connsiteY152" fmla="*/ 137583 h 734469"/>
              <a:gd name="connsiteX153" fmla="*/ 699184 w 714306"/>
              <a:gd name="connsiteY153" fmla="*/ 136397 h 734469"/>
              <a:gd name="connsiteX154" fmla="*/ 697405 w 714306"/>
              <a:gd name="connsiteY154" fmla="*/ 132839 h 734469"/>
              <a:gd name="connsiteX155" fmla="*/ 698591 w 714306"/>
              <a:gd name="connsiteY155" fmla="*/ 126612 h 734469"/>
              <a:gd name="connsiteX156" fmla="*/ 694441 w 714306"/>
              <a:gd name="connsiteY156" fmla="*/ 121571 h 734469"/>
              <a:gd name="connsiteX157" fmla="*/ 684358 w 714306"/>
              <a:gd name="connsiteY157" fmla="*/ 117717 h 734469"/>
              <a:gd name="connsiteX158" fmla="*/ 680208 w 714306"/>
              <a:gd name="connsiteY158" fmla="*/ 112972 h 734469"/>
              <a:gd name="connsiteX159" fmla="*/ 681394 w 714306"/>
              <a:gd name="connsiteY159" fmla="*/ 107635 h 734469"/>
              <a:gd name="connsiteX160" fmla="*/ 676650 w 714306"/>
              <a:gd name="connsiteY160" fmla="*/ 106449 h 734469"/>
              <a:gd name="connsiteX161" fmla="*/ 665679 w 714306"/>
              <a:gd name="connsiteY161" fmla="*/ 109711 h 734469"/>
              <a:gd name="connsiteX162" fmla="*/ 653817 w 714306"/>
              <a:gd name="connsiteY162" fmla="*/ 108228 h 734469"/>
              <a:gd name="connsiteX163" fmla="*/ 640475 w 714306"/>
              <a:gd name="connsiteY163" fmla="*/ 101705 h 734469"/>
              <a:gd name="connsiteX164" fmla="*/ 627428 w 714306"/>
              <a:gd name="connsiteY164" fmla="*/ 103484 h 734469"/>
              <a:gd name="connsiteX165" fmla="*/ 607858 w 714306"/>
              <a:gd name="connsiteY165" fmla="*/ 118903 h 734469"/>
              <a:gd name="connsiteX166" fmla="*/ 595997 w 714306"/>
              <a:gd name="connsiteY166" fmla="*/ 124537 h 734469"/>
              <a:gd name="connsiteX167" fmla="*/ 591846 w 714306"/>
              <a:gd name="connsiteY167" fmla="*/ 131356 h 734469"/>
              <a:gd name="connsiteX168" fmla="*/ 591253 w 714306"/>
              <a:gd name="connsiteY168" fmla="*/ 141141 h 734469"/>
              <a:gd name="connsiteX169" fmla="*/ 587102 w 714306"/>
              <a:gd name="connsiteY169" fmla="*/ 147072 h 734469"/>
              <a:gd name="connsiteX170" fmla="*/ 574944 w 714306"/>
              <a:gd name="connsiteY170" fmla="*/ 150334 h 734469"/>
              <a:gd name="connsiteX171" fmla="*/ 572869 w 714306"/>
              <a:gd name="connsiteY171" fmla="*/ 150334 h 734469"/>
              <a:gd name="connsiteX172" fmla="*/ 558340 w 714306"/>
              <a:gd name="connsiteY172" fmla="*/ 150926 h 734469"/>
              <a:gd name="connsiteX173" fmla="*/ 547072 w 714306"/>
              <a:gd name="connsiteY173" fmla="*/ 147665 h 734469"/>
              <a:gd name="connsiteX174" fmla="*/ 544700 w 714306"/>
              <a:gd name="connsiteY174" fmla="*/ 145886 h 734469"/>
              <a:gd name="connsiteX175" fmla="*/ 544700 w 714306"/>
              <a:gd name="connsiteY175" fmla="*/ 140548 h 734469"/>
              <a:gd name="connsiteX176" fmla="*/ 542327 w 714306"/>
              <a:gd name="connsiteY176" fmla="*/ 138769 h 734469"/>
              <a:gd name="connsiteX177" fmla="*/ 539066 w 714306"/>
              <a:gd name="connsiteY177" fmla="*/ 139362 h 734469"/>
              <a:gd name="connsiteX178" fmla="*/ 536990 w 714306"/>
              <a:gd name="connsiteY178" fmla="*/ 142921 h 734469"/>
              <a:gd name="connsiteX179" fmla="*/ 536397 w 714306"/>
              <a:gd name="connsiteY179" fmla="*/ 152113 h 734469"/>
              <a:gd name="connsiteX180" fmla="*/ 518310 w 714306"/>
              <a:gd name="connsiteY180" fmla="*/ 181764 h 734469"/>
              <a:gd name="connsiteX181" fmla="*/ 505560 w 714306"/>
              <a:gd name="connsiteY181" fmla="*/ 179985 h 734469"/>
              <a:gd name="connsiteX182" fmla="*/ 501409 w 714306"/>
              <a:gd name="connsiteY182" fmla="*/ 181468 h 734469"/>
              <a:gd name="connsiteX183" fmla="*/ 475908 w 714306"/>
              <a:gd name="connsiteY183" fmla="*/ 223276 h 734469"/>
              <a:gd name="connsiteX184" fmla="*/ 467013 w 714306"/>
              <a:gd name="connsiteY184" fmla="*/ 231282 h 734469"/>
              <a:gd name="connsiteX185" fmla="*/ 451001 w 714306"/>
              <a:gd name="connsiteY185" fmla="*/ 251445 h 734469"/>
              <a:gd name="connsiteX186" fmla="*/ 445070 w 714306"/>
              <a:gd name="connsiteY186" fmla="*/ 225352 h 734469"/>
              <a:gd name="connsiteX187" fmla="*/ 439437 w 714306"/>
              <a:gd name="connsiteY187" fmla="*/ 199555 h 734469"/>
              <a:gd name="connsiteX188" fmla="*/ 433803 w 714306"/>
              <a:gd name="connsiteY188" fmla="*/ 173462 h 734469"/>
              <a:gd name="connsiteX189" fmla="*/ 428169 w 714306"/>
              <a:gd name="connsiteY189" fmla="*/ 147072 h 7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</a:cxnLst>
            <a:rect l="l" t="t" r="r" b="b"/>
            <a:pathLst>
              <a:path w="714306" h="734469">
                <a:moveTo>
                  <a:pt x="428169" y="147072"/>
                </a:moveTo>
                <a:lnTo>
                  <a:pt x="408303" y="152113"/>
                </a:lnTo>
                <a:lnTo>
                  <a:pt x="388436" y="157153"/>
                </a:lnTo>
                <a:lnTo>
                  <a:pt x="368569" y="162194"/>
                </a:lnTo>
                <a:lnTo>
                  <a:pt x="348703" y="167235"/>
                </a:lnTo>
                <a:lnTo>
                  <a:pt x="328836" y="171979"/>
                </a:lnTo>
                <a:lnTo>
                  <a:pt x="308970" y="177020"/>
                </a:lnTo>
                <a:lnTo>
                  <a:pt x="289103" y="181764"/>
                </a:lnTo>
                <a:lnTo>
                  <a:pt x="268940" y="186508"/>
                </a:lnTo>
                <a:lnTo>
                  <a:pt x="263603" y="163084"/>
                </a:lnTo>
                <a:lnTo>
                  <a:pt x="258266" y="139955"/>
                </a:lnTo>
                <a:lnTo>
                  <a:pt x="252928" y="116531"/>
                </a:lnTo>
                <a:lnTo>
                  <a:pt x="247591" y="93106"/>
                </a:lnTo>
                <a:lnTo>
                  <a:pt x="242253" y="69681"/>
                </a:lnTo>
                <a:lnTo>
                  <a:pt x="236916" y="46553"/>
                </a:lnTo>
                <a:lnTo>
                  <a:pt x="231579" y="23128"/>
                </a:lnTo>
                <a:lnTo>
                  <a:pt x="226242" y="0"/>
                </a:lnTo>
                <a:lnTo>
                  <a:pt x="210526" y="13047"/>
                </a:lnTo>
                <a:lnTo>
                  <a:pt x="209044" y="21942"/>
                </a:lnTo>
                <a:lnTo>
                  <a:pt x="217050" y="31134"/>
                </a:lnTo>
                <a:lnTo>
                  <a:pt x="222980" y="43884"/>
                </a:lnTo>
                <a:lnTo>
                  <a:pt x="227131" y="60193"/>
                </a:lnTo>
                <a:lnTo>
                  <a:pt x="225352" y="98740"/>
                </a:lnTo>
                <a:lnTo>
                  <a:pt x="217346" y="159525"/>
                </a:lnTo>
                <a:lnTo>
                  <a:pt x="214678" y="197183"/>
                </a:lnTo>
                <a:lnTo>
                  <a:pt x="217643" y="211712"/>
                </a:lnTo>
                <a:lnTo>
                  <a:pt x="208154" y="233654"/>
                </a:lnTo>
                <a:lnTo>
                  <a:pt x="186212" y="263306"/>
                </a:lnTo>
                <a:lnTo>
                  <a:pt x="170200" y="281986"/>
                </a:lnTo>
                <a:lnTo>
                  <a:pt x="160415" y="289399"/>
                </a:lnTo>
                <a:lnTo>
                  <a:pt x="151223" y="291179"/>
                </a:lnTo>
                <a:lnTo>
                  <a:pt x="142624" y="287324"/>
                </a:lnTo>
                <a:lnTo>
                  <a:pt x="135211" y="292958"/>
                </a:lnTo>
                <a:lnTo>
                  <a:pt x="128985" y="308376"/>
                </a:lnTo>
                <a:lnTo>
                  <a:pt x="121868" y="317272"/>
                </a:lnTo>
                <a:lnTo>
                  <a:pt x="114159" y="319644"/>
                </a:lnTo>
                <a:lnTo>
                  <a:pt x="109414" y="329726"/>
                </a:lnTo>
                <a:lnTo>
                  <a:pt x="107339" y="347813"/>
                </a:lnTo>
                <a:lnTo>
                  <a:pt x="104077" y="358488"/>
                </a:lnTo>
                <a:lnTo>
                  <a:pt x="99629" y="362046"/>
                </a:lnTo>
                <a:lnTo>
                  <a:pt x="101112" y="370645"/>
                </a:lnTo>
                <a:lnTo>
                  <a:pt x="108525" y="384285"/>
                </a:lnTo>
                <a:lnTo>
                  <a:pt x="109118" y="389622"/>
                </a:lnTo>
                <a:lnTo>
                  <a:pt x="107042" y="390511"/>
                </a:lnTo>
                <a:lnTo>
                  <a:pt x="104670" y="390215"/>
                </a:lnTo>
                <a:lnTo>
                  <a:pt x="99926" y="394663"/>
                </a:lnTo>
                <a:lnTo>
                  <a:pt x="95478" y="404151"/>
                </a:lnTo>
                <a:lnTo>
                  <a:pt x="93402" y="404744"/>
                </a:lnTo>
                <a:lnTo>
                  <a:pt x="91327" y="403558"/>
                </a:lnTo>
                <a:lnTo>
                  <a:pt x="87472" y="393477"/>
                </a:lnTo>
                <a:lnTo>
                  <a:pt x="81246" y="386953"/>
                </a:lnTo>
                <a:lnTo>
                  <a:pt x="72350" y="384285"/>
                </a:lnTo>
                <a:lnTo>
                  <a:pt x="63158" y="396442"/>
                </a:lnTo>
                <a:lnTo>
                  <a:pt x="53966" y="423425"/>
                </a:lnTo>
                <a:lnTo>
                  <a:pt x="50704" y="440326"/>
                </a:lnTo>
                <a:lnTo>
                  <a:pt x="55448" y="450408"/>
                </a:lnTo>
                <a:lnTo>
                  <a:pt x="59896" y="465826"/>
                </a:lnTo>
                <a:lnTo>
                  <a:pt x="57821" y="472943"/>
                </a:lnTo>
                <a:lnTo>
                  <a:pt x="50408" y="477094"/>
                </a:lnTo>
                <a:lnTo>
                  <a:pt x="46256" y="486879"/>
                </a:lnTo>
                <a:lnTo>
                  <a:pt x="45071" y="502594"/>
                </a:lnTo>
                <a:lnTo>
                  <a:pt x="36175" y="514158"/>
                </a:lnTo>
                <a:lnTo>
                  <a:pt x="19570" y="521868"/>
                </a:lnTo>
                <a:lnTo>
                  <a:pt x="0" y="518903"/>
                </a:lnTo>
                <a:lnTo>
                  <a:pt x="4744" y="523647"/>
                </a:lnTo>
                <a:lnTo>
                  <a:pt x="12454" y="553299"/>
                </a:lnTo>
                <a:lnTo>
                  <a:pt x="12454" y="559525"/>
                </a:lnTo>
                <a:lnTo>
                  <a:pt x="9489" y="573165"/>
                </a:lnTo>
                <a:lnTo>
                  <a:pt x="11268" y="579392"/>
                </a:lnTo>
                <a:lnTo>
                  <a:pt x="17791" y="588584"/>
                </a:lnTo>
                <a:lnTo>
                  <a:pt x="39437" y="608451"/>
                </a:lnTo>
                <a:lnTo>
                  <a:pt x="42995" y="617346"/>
                </a:lnTo>
                <a:lnTo>
                  <a:pt x="51594" y="624759"/>
                </a:lnTo>
                <a:lnTo>
                  <a:pt x="59896" y="636916"/>
                </a:lnTo>
                <a:lnTo>
                  <a:pt x="83618" y="661527"/>
                </a:lnTo>
                <a:lnTo>
                  <a:pt x="116531" y="679021"/>
                </a:lnTo>
                <a:lnTo>
                  <a:pt x="139956" y="680504"/>
                </a:lnTo>
                <a:lnTo>
                  <a:pt x="142328" y="686731"/>
                </a:lnTo>
                <a:lnTo>
                  <a:pt x="141735" y="694144"/>
                </a:lnTo>
                <a:lnTo>
                  <a:pt x="148554" y="701260"/>
                </a:lnTo>
                <a:lnTo>
                  <a:pt x="155375" y="713121"/>
                </a:lnTo>
                <a:lnTo>
                  <a:pt x="163084" y="719644"/>
                </a:lnTo>
                <a:lnTo>
                  <a:pt x="171683" y="724388"/>
                </a:lnTo>
                <a:lnTo>
                  <a:pt x="185026" y="727354"/>
                </a:lnTo>
                <a:lnTo>
                  <a:pt x="201631" y="734173"/>
                </a:lnTo>
                <a:lnTo>
                  <a:pt x="213788" y="734470"/>
                </a:lnTo>
                <a:lnTo>
                  <a:pt x="217643" y="733284"/>
                </a:lnTo>
                <a:lnTo>
                  <a:pt x="228317" y="720830"/>
                </a:lnTo>
                <a:lnTo>
                  <a:pt x="237806" y="713417"/>
                </a:lnTo>
                <a:lnTo>
                  <a:pt x="246701" y="700667"/>
                </a:lnTo>
                <a:lnTo>
                  <a:pt x="269237" y="710452"/>
                </a:lnTo>
                <a:lnTo>
                  <a:pt x="276946" y="708673"/>
                </a:lnTo>
                <a:lnTo>
                  <a:pt x="295033" y="697998"/>
                </a:lnTo>
                <a:lnTo>
                  <a:pt x="312824" y="692068"/>
                </a:lnTo>
                <a:lnTo>
                  <a:pt x="316976" y="689103"/>
                </a:lnTo>
                <a:lnTo>
                  <a:pt x="322313" y="681690"/>
                </a:lnTo>
                <a:lnTo>
                  <a:pt x="319940" y="669829"/>
                </a:lnTo>
                <a:lnTo>
                  <a:pt x="320830" y="666271"/>
                </a:lnTo>
                <a:lnTo>
                  <a:pt x="323499" y="664195"/>
                </a:lnTo>
                <a:lnTo>
                  <a:pt x="327057" y="663009"/>
                </a:lnTo>
                <a:lnTo>
                  <a:pt x="335953" y="665382"/>
                </a:lnTo>
                <a:lnTo>
                  <a:pt x="343959" y="663603"/>
                </a:lnTo>
                <a:lnTo>
                  <a:pt x="374500" y="641957"/>
                </a:lnTo>
                <a:lnTo>
                  <a:pt x="377168" y="642550"/>
                </a:lnTo>
                <a:lnTo>
                  <a:pt x="382802" y="647887"/>
                </a:lnTo>
                <a:lnTo>
                  <a:pt x="395849" y="636323"/>
                </a:lnTo>
                <a:lnTo>
                  <a:pt x="402965" y="626835"/>
                </a:lnTo>
                <a:lnTo>
                  <a:pt x="404151" y="614381"/>
                </a:lnTo>
                <a:lnTo>
                  <a:pt x="408895" y="601631"/>
                </a:lnTo>
                <a:lnTo>
                  <a:pt x="406227" y="597183"/>
                </a:lnTo>
                <a:lnTo>
                  <a:pt x="400000" y="591846"/>
                </a:lnTo>
                <a:lnTo>
                  <a:pt x="402669" y="575537"/>
                </a:lnTo>
                <a:lnTo>
                  <a:pt x="408599" y="558636"/>
                </a:lnTo>
                <a:lnTo>
                  <a:pt x="432320" y="505559"/>
                </a:lnTo>
                <a:lnTo>
                  <a:pt x="437065" y="475611"/>
                </a:lnTo>
                <a:lnTo>
                  <a:pt x="446850" y="454855"/>
                </a:lnTo>
                <a:lnTo>
                  <a:pt x="448332" y="439733"/>
                </a:lnTo>
                <a:lnTo>
                  <a:pt x="455745" y="423425"/>
                </a:lnTo>
                <a:lnTo>
                  <a:pt x="456338" y="393477"/>
                </a:lnTo>
                <a:lnTo>
                  <a:pt x="459303" y="386657"/>
                </a:lnTo>
                <a:lnTo>
                  <a:pt x="465827" y="383988"/>
                </a:lnTo>
                <a:lnTo>
                  <a:pt x="473240" y="386064"/>
                </a:lnTo>
                <a:lnTo>
                  <a:pt x="479170" y="390215"/>
                </a:lnTo>
                <a:lnTo>
                  <a:pt x="484211" y="397924"/>
                </a:lnTo>
                <a:lnTo>
                  <a:pt x="502891" y="401186"/>
                </a:lnTo>
                <a:lnTo>
                  <a:pt x="517124" y="398517"/>
                </a:lnTo>
                <a:lnTo>
                  <a:pt x="525723" y="390511"/>
                </a:lnTo>
                <a:lnTo>
                  <a:pt x="529281" y="378947"/>
                </a:lnTo>
                <a:lnTo>
                  <a:pt x="532543" y="358191"/>
                </a:lnTo>
                <a:lnTo>
                  <a:pt x="537287" y="345145"/>
                </a:lnTo>
                <a:lnTo>
                  <a:pt x="538769" y="330022"/>
                </a:lnTo>
                <a:lnTo>
                  <a:pt x="541438" y="319051"/>
                </a:lnTo>
                <a:lnTo>
                  <a:pt x="547369" y="311045"/>
                </a:lnTo>
                <a:lnTo>
                  <a:pt x="566346" y="306301"/>
                </a:lnTo>
                <a:lnTo>
                  <a:pt x="574055" y="295330"/>
                </a:lnTo>
                <a:lnTo>
                  <a:pt x="579096" y="283766"/>
                </a:lnTo>
                <a:lnTo>
                  <a:pt x="582950" y="279614"/>
                </a:lnTo>
                <a:lnTo>
                  <a:pt x="588288" y="278428"/>
                </a:lnTo>
                <a:lnTo>
                  <a:pt x="601631" y="258265"/>
                </a:lnTo>
                <a:lnTo>
                  <a:pt x="615863" y="219718"/>
                </a:lnTo>
                <a:lnTo>
                  <a:pt x="615567" y="198072"/>
                </a:lnTo>
                <a:lnTo>
                  <a:pt x="617642" y="181764"/>
                </a:lnTo>
                <a:lnTo>
                  <a:pt x="616160" y="166049"/>
                </a:lnTo>
                <a:lnTo>
                  <a:pt x="618532" y="156560"/>
                </a:lnTo>
                <a:lnTo>
                  <a:pt x="642254" y="167531"/>
                </a:lnTo>
                <a:lnTo>
                  <a:pt x="655893" y="173758"/>
                </a:lnTo>
                <a:lnTo>
                  <a:pt x="687324" y="188288"/>
                </a:lnTo>
                <a:lnTo>
                  <a:pt x="708080" y="197776"/>
                </a:lnTo>
                <a:lnTo>
                  <a:pt x="710749" y="179689"/>
                </a:lnTo>
                <a:lnTo>
                  <a:pt x="714307" y="152706"/>
                </a:lnTo>
                <a:lnTo>
                  <a:pt x="711935" y="151519"/>
                </a:lnTo>
                <a:lnTo>
                  <a:pt x="708673" y="142624"/>
                </a:lnTo>
                <a:lnTo>
                  <a:pt x="704225" y="137583"/>
                </a:lnTo>
                <a:lnTo>
                  <a:pt x="699184" y="136397"/>
                </a:lnTo>
                <a:lnTo>
                  <a:pt x="697405" y="132839"/>
                </a:lnTo>
                <a:lnTo>
                  <a:pt x="698591" y="126612"/>
                </a:lnTo>
                <a:lnTo>
                  <a:pt x="694441" y="121571"/>
                </a:lnTo>
                <a:lnTo>
                  <a:pt x="684358" y="117717"/>
                </a:lnTo>
                <a:lnTo>
                  <a:pt x="680208" y="112972"/>
                </a:lnTo>
                <a:lnTo>
                  <a:pt x="681394" y="107635"/>
                </a:lnTo>
                <a:lnTo>
                  <a:pt x="676650" y="106449"/>
                </a:lnTo>
                <a:lnTo>
                  <a:pt x="665679" y="109711"/>
                </a:lnTo>
                <a:lnTo>
                  <a:pt x="653817" y="108228"/>
                </a:lnTo>
                <a:lnTo>
                  <a:pt x="640475" y="101705"/>
                </a:lnTo>
                <a:lnTo>
                  <a:pt x="627428" y="103484"/>
                </a:lnTo>
                <a:lnTo>
                  <a:pt x="607858" y="118903"/>
                </a:lnTo>
                <a:lnTo>
                  <a:pt x="595997" y="124537"/>
                </a:lnTo>
                <a:lnTo>
                  <a:pt x="591846" y="131356"/>
                </a:lnTo>
                <a:lnTo>
                  <a:pt x="591253" y="141141"/>
                </a:lnTo>
                <a:lnTo>
                  <a:pt x="587102" y="147072"/>
                </a:lnTo>
                <a:lnTo>
                  <a:pt x="574944" y="150334"/>
                </a:lnTo>
                <a:lnTo>
                  <a:pt x="572869" y="150334"/>
                </a:lnTo>
                <a:lnTo>
                  <a:pt x="558340" y="150926"/>
                </a:lnTo>
                <a:lnTo>
                  <a:pt x="547072" y="147665"/>
                </a:lnTo>
                <a:lnTo>
                  <a:pt x="544700" y="145886"/>
                </a:lnTo>
                <a:lnTo>
                  <a:pt x="544700" y="140548"/>
                </a:lnTo>
                <a:lnTo>
                  <a:pt x="542327" y="138769"/>
                </a:lnTo>
                <a:lnTo>
                  <a:pt x="539066" y="139362"/>
                </a:lnTo>
                <a:lnTo>
                  <a:pt x="536990" y="142921"/>
                </a:lnTo>
                <a:lnTo>
                  <a:pt x="536397" y="152113"/>
                </a:lnTo>
                <a:lnTo>
                  <a:pt x="518310" y="181764"/>
                </a:lnTo>
                <a:lnTo>
                  <a:pt x="505560" y="179985"/>
                </a:lnTo>
                <a:lnTo>
                  <a:pt x="501409" y="181468"/>
                </a:lnTo>
                <a:lnTo>
                  <a:pt x="475908" y="223276"/>
                </a:lnTo>
                <a:lnTo>
                  <a:pt x="467013" y="231282"/>
                </a:lnTo>
                <a:lnTo>
                  <a:pt x="451001" y="251445"/>
                </a:lnTo>
                <a:lnTo>
                  <a:pt x="445070" y="225352"/>
                </a:lnTo>
                <a:lnTo>
                  <a:pt x="439437" y="199555"/>
                </a:lnTo>
                <a:lnTo>
                  <a:pt x="433803" y="173462"/>
                </a:lnTo>
                <a:lnTo>
                  <a:pt x="428169" y="147072"/>
                </a:lnTo>
                <a:close/>
              </a:path>
            </a:pathLst>
          </a:custGeom>
          <a:solidFill>
            <a:schemeClr val="accent3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DA2E0D4B-5441-A1D5-D67C-A262576522CA}"/>
              </a:ext>
            </a:extLst>
          </p:cNvPr>
          <p:cNvSpPr/>
          <p:nvPr/>
        </p:nvSpPr>
        <p:spPr>
          <a:xfrm>
            <a:off x="3988133" y="2949244"/>
            <a:ext cx="991845" cy="809488"/>
          </a:xfrm>
          <a:custGeom>
            <a:avLst/>
            <a:gdLst>
              <a:gd name="connsiteX0" fmla="*/ 1105115 w 1124091"/>
              <a:gd name="connsiteY0" fmla="*/ 506449 h 917420"/>
              <a:gd name="connsiteX1" fmla="*/ 1109859 w 1124091"/>
              <a:gd name="connsiteY1" fmla="*/ 403558 h 917420"/>
              <a:gd name="connsiteX2" fmla="*/ 1112231 w 1124091"/>
              <a:gd name="connsiteY2" fmla="*/ 352261 h 917420"/>
              <a:gd name="connsiteX3" fmla="*/ 1114604 w 1124091"/>
              <a:gd name="connsiteY3" fmla="*/ 300667 h 917420"/>
              <a:gd name="connsiteX4" fmla="*/ 1116975 w 1124091"/>
              <a:gd name="connsiteY4" fmla="*/ 249370 h 917420"/>
              <a:gd name="connsiteX5" fmla="*/ 1119348 w 1124091"/>
              <a:gd name="connsiteY5" fmla="*/ 198073 h 917420"/>
              <a:gd name="connsiteX6" fmla="*/ 1124092 w 1124091"/>
              <a:gd name="connsiteY6" fmla="*/ 95182 h 917420"/>
              <a:gd name="connsiteX7" fmla="*/ 1092365 w 1124091"/>
              <a:gd name="connsiteY7" fmla="*/ 93402 h 917420"/>
              <a:gd name="connsiteX8" fmla="*/ 1060638 w 1124091"/>
              <a:gd name="connsiteY8" fmla="*/ 91623 h 917420"/>
              <a:gd name="connsiteX9" fmla="*/ 996887 w 1124091"/>
              <a:gd name="connsiteY9" fmla="*/ 88065 h 917420"/>
              <a:gd name="connsiteX10" fmla="*/ 965159 w 1124091"/>
              <a:gd name="connsiteY10" fmla="*/ 85990 h 917420"/>
              <a:gd name="connsiteX11" fmla="*/ 933432 w 1124091"/>
              <a:gd name="connsiteY11" fmla="*/ 83914 h 917420"/>
              <a:gd name="connsiteX12" fmla="*/ 901705 w 1124091"/>
              <a:gd name="connsiteY12" fmla="*/ 81838 h 917420"/>
              <a:gd name="connsiteX13" fmla="*/ 869978 w 1124091"/>
              <a:gd name="connsiteY13" fmla="*/ 79466 h 917420"/>
              <a:gd name="connsiteX14" fmla="*/ 838251 w 1124091"/>
              <a:gd name="connsiteY14" fmla="*/ 77094 h 917420"/>
              <a:gd name="connsiteX15" fmla="*/ 806523 w 1124091"/>
              <a:gd name="connsiteY15" fmla="*/ 74722 h 917420"/>
              <a:gd name="connsiteX16" fmla="*/ 774796 w 1124091"/>
              <a:gd name="connsiteY16" fmla="*/ 72053 h 917420"/>
              <a:gd name="connsiteX17" fmla="*/ 743069 w 1124091"/>
              <a:gd name="connsiteY17" fmla="*/ 69385 h 917420"/>
              <a:gd name="connsiteX18" fmla="*/ 711342 w 1124091"/>
              <a:gd name="connsiteY18" fmla="*/ 66716 h 917420"/>
              <a:gd name="connsiteX19" fmla="*/ 678725 w 1124091"/>
              <a:gd name="connsiteY19" fmla="*/ 64344 h 917420"/>
              <a:gd name="connsiteX20" fmla="*/ 615271 w 1124091"/>
              <a:gd name="connsiteY20" fmla="*/ 58414 h 917420"/>
              <a:gd name="connsiteX21" fmla="*/ 583543 w 1124091"/>
              <a:gd name="connsiteY21" fmla="*/ 55448 h 917420"/>
              <a:gd name="connsiteX22" fmla="*/ 520089 w 1124091"/>
              <a:gd name="connsiteY22" fmla="*/ 49222 h 917420"/>
              <a:gd name="connsiteX23" fmla="*/ 488362 w 1124091"/>
              <a:gd name="connsiteY23" fmla="*/ 45960 h 917420"/>
              <a:gd name="connsiteX24" fmla="*/ 456635 w 1124091"/>
              <a:gd name="connsiteY24" fmla="*/ 42698 h 917420"/>
              <a:gd name="connsiteX25" fmla="*/ 424907 w 1124091"/>
              <a:gd name="connsiteY25" fmla="*/ 39140 h 917420"/>
              <a:gd name="connsiteX26" fmla="*/ 393180 w 1124091"/>
              <a:gd name="connsiteY26" fmla="*/ 35582 h 917420"/>
              <a:gd name="connsiteX27" fmla="*/ 361453 w 1124091"/>
              <a:gd name="connsiteY27" fmla="*/ 31727 h 917420"/>
              <a:gd name="connsiteX28" fmla="*/ 329726 w 1124091"/>
              <a:gd name="connsiteY28" fmla="*/ 28169 h 917420"/>
              <a:gd name="connsiteX29" fmla="*/ 297999 w 1124091"/>
              <a:gd name="connsiteY29" fmla="*/ 24314 h 917420"/>
              <a:gd name="connsiteX30" fmla="*/ 266568 w 1124091"/>
              <a:gd name="connsiteY30" fmla="*/ 20460 h 917420"/>
              <a:gd name="connsiteX31" fmla="*/ 234841 w 1124091"/>
              <a:gd name="connsiteY31" fmla="*/ 16605 h 917420"/>
              <a:gd name="connsiteX32" fmla="*/ 171683 w 1124091"/>
              <a:gd name="connsiteY32" fmla="*/ 8599 h 917420"/>
              <a:gd name="connsiteX33" fmla="*/ 108525 w 1124091"/>
              <a:gd name="connsiteY33" fmla="*/ 0 h 917420"/>
              <a:gd name="connsiteX34" fmla="*/ 104967 w 1124091"/>
              <a:gd name="connsiteY34" fmla="*/ 25797 h 917420"/>
              <a:gd name="connsiteX35" fmla="*/ 101408 w 1124091"/>
              <a:gd name="connsiteY35" fmla="*/ 51297 h 917420"/>
              <a:gd name="connsiteX36" fmla="*/ 97850 w 1124091"/>
              <a:gd name="connsiteY36" fmla="*/ 77094 h 917420"/>
              <a:gd name="connsiteX37" fmla="*/ 94292 w 1124091"/>
              <a:gd name="connsiteY37" fmla="*/ 102594 h 917420"/>
              <a:gd name="connsiteX38" fmla="*/ 89844 w 1124091"/>
              <a:gd name="connsiteY38" fmla="*/ 134618 h 917420"/>
              <a:gd name="connsiteX39" fmla="*/ 85693 w 1124091"/>
              <a:gd name="connsiteY39" fmla="*/ 166642 h 917420"/>
              <a:gd name="connsiteX40" fmla="*/ 81542 w 1124091"/>
              <a:gd name="connsiteY40" fmla="*/ 198369 h 917420"/>
              <a:gd name="connsiteX41" fmla="*/ 77391 w 1124091"/>
              <a:gd name="connsiteY41" fmla="*/ 230393 h 917420"/>
              <a:gd name="connsiteX42" fmla="*/ 72943 w 1124091"/>
              <a:gd name="connsiteY42" fmla="*/ 262417 h 917420"/>
              <a:gd name="connsiteX43" fmla="*/ 68792 w 1124091"/>
              <a:gd name="connsiteY43" fmla="*/ 294440 h 917420"/>
              <a:gd name="connsiteX44" fmla="*/ 64344 w 1124091"/>
              <a:gd name="connsiteY44" fmla="*/ 326464 h 917420"/>
              <a:gd name="connsiteX45" fmla="*/ 60193 w 1124091"/>
              <a:gd name="connsiteY45" fmla="*/ 358488 h 917420"/>
              <a:gd name="connsiteX46" fmla="*/ 55745 w 1124091"/>
              <a:gd name="connsiteY46" fmla="*/ 390215 h 917420"/>
              <a:gd name="connsiteX47" fmla="*/ 47146 w 1124091"/>
              <a:gd name="connsiteY47" fmla="*/ 454262 h 917420"/>
              <a:gd name="connsiteX48" fmla="*/ 42995 w 1124091"/>
              <a:gd name="connsiteY48" fmla="*/ 486286 h 917420"/>
              <a:gd name="connsiteX49" fmla="*/ 38844 w 1124091"/>
              <a:gd name="connsiteY49" fmla="*/ 518310 h 917420"/>
              <a:gd name="connsiteX50" fmla="*/ 34692 w 1124091"/>
              <a:gd name="connsiteY50" fmla="*/ 550333 h 917420"/>
              <a:gd name="connsiteX51" fmla="*/ 30541 w 1124091"/>
              <a:gd name="connsiteY51" fmla="*/ 582061 h 917420"/>
              <a:gd name="connsiteX52" fmla="*/ 26390 w 1124091"/>
              <a:gd name="connsiteY52" fmla="*/ 614084 h 917420"/>
              <a:gd name="connsiteX53" fmla="*/ 23128 w 1124091"/>
              <a:gd name="connsiteY53" fmla="*/ 639585 h 917420"/>
              <a:gd name="connsiteX54" fmla="*/ 19867 w 1124091"/>
              <a:gd name="connsiteY54" fmla="*/ 665085 h 917420"/>
              <a:gd name="connsiteX55" fmla="*/ 16605 w 1124091"/>
              <a:gd name="connsiteY55" fmla="*/ 690586 h 917420"/>
              <a:gd name="connsiteX56" fmla="*/ 13343 w 1124091"/>
              <a:gd name="connsiteY56" fmla="*/ 716086 h 917420"/>
              <a:gd name="connsiteX57" fmla="*/ 10082 w 1124091"/>
              <a:gd name="connsiteY57" fmla="*/ 741586 h 917420"/>
              <a:gd name="connsiteX58" fmla="*/ 3262 w 1124091"/>
              <a:gd name="connsiteY58" fmla="*/ 792883 h 917420"/>
              <a:gd name="connsiteX59" fmla="*/ 0 w 1124091"/>
              <a:gd name="connsiteY59" fmla="*/ 818384 h 917420"/>
              <a:gd name="connsiteX60" fmla="*/ 38547 w 1124091"/>
              <a:gd name="connsiteY60" fmla="*/ 823425 h 917420"/>
              <a:gd name="connsiteX61" fmla="*/ 77094 w 1124091"/>
              <a:gd name="connsiteY61" fmla="*/ 828465 h 917420"/>
              <a:gd name="connsiteX62" fmla="*/ 115641 w 1124091"/>
              <a:gd name="connsiteY62" fmla="*/ 833210 h 917420"/>
              <a:gd name="connsiteX63" fmla="*/ 192735 w 1124091"/>
              <a:gd name="connsiteY63" fmla="*/ 842698 h 917420"/>
              <a:gd name="connsiteX64" fmla="*/ 231283 w 1124091"/>
              <a:gd name="connsiteY64" fmla="*/ 847146 h 917420"/>
              <a:gd name="connsiteX65" fmla="*/ 269829 w 1124091"/>
              <a:gd name="connsiteY65" fmla="*/ 851594 h 917420"/>
              <a:gd name="connsiteX66" fmla="*/ 308377 w 1124091"/>
              <a:gd name="connsiteY66" fmla="*/ 856041 h 917420"/>
              <a:gd name="connsiteX67" fmla="*/ 357005 w 1124091"/>
              <a:gd name="connsiteY67" fmla="*/ 861379 h 917420"/>
              <a:gd name="connsiteX68" fmla="*/ 405634 w 1124091"/>
              <a:gd name="connsiteY68" fmla="*/ 866420 h 917420"/>
              <a:gd name="connsiteX69" fmla="*/ 454262 w 1124091"/>
              <a:gd name="connsiteY69" fmla="*/ 871164 h 917420"/>
              <a:gd name="connsiteX70" fmla="*/ 502891 w 1124091"/>
              <a:gd name="connsiteY70" fmla="*/ 875908 h 917420"/>
              <a:gd name="connsiteX71" fmla="*/ 551520 w 1124091"/>
              <a:gd name="connsiteY71" fmla="*/ 880356 h 917420"/>
              <a:gd name="connsiteX72" fmla="*/ 600148 w 1124091"/>
              <a:gd name="connsiteY72" fmla="*/ 884507 h 917420"/>
              <a:gd name="connsiteX73" fmla="*/ 648777 w 1124091"/>
              <a:gd name="connsiteY73" fmla="*/ 888658 h 917420"/>
              <a:gd name="connsiteX74" fmla="*/ 697406 w 1124091"/>
              <a:gd name="connsiteY74" fmla="*/ 892513 h 917420"/>
              <a:gd name="connsiteX75" fmla="*/ 746034 w 1124091"/>
              <a:gd name="connsiteY75" fmla="*/ 896367 h 917420"/>
              <a:gd name="connsiteX76" fmla="*/ 794663 w 1124091"/>
              <a:gd name="connsiteY76" fmla="*/ 899926 h 917420"/>
              <a:gd name="connsiteX77" fmla="*/ 843291 w 1124091"/>
              <a:gd name="connsiteY77" fmla="*/ 903187 h 917420"/>
              <a:gd name="connsiteX78" fmla="*/ 891920 w 1124091"/>
              <a:gd name="connsiteY78" fmla="*/ 906449 h 917420"/>
              <a:gd name="connsiteX79" fmla="*/ 940549 w 1124091"/>
              <a:gd name="connsiteY79" fmla="*/ 909414 h 917420"/>
              <a:gd name="connsiteX80" fmla="*/ 989177 w 1124091"/>
              <a:gd name="connsiteY80" fmla="*/ 912379 h 917420"/>
              <a:gd name="connsiteX81" fmla="*/ 1037806 w 1124091"/>
              <a:gd name="connsiteY81" fmla="*/ 915048 h 917420"/>
              <a:gd name="connsiteX82" fmla="*/ 1086434 w 1124091"/>
              <a:gd name="connsiteY82" fmla="*/ 917420 h 917420"/>
              <a:gd name="connsiteX83" fmla="*/ 1088807 w 1124091"/>
              <a:gd name="connsiteY83" fmla="*/ 865826 h 917420"/>
              <a:gd name="connsiteX84" fmla="*/ 1090882 w 1124091"/>
              <a:gd name="connsiteY84" fmla="*/ 814529 h 917420"/>
              <a:gd name="connsiteX85" fmla="*/ 1100074 w 1124091"/>
              <a:gd name="connsiteY85" fmla="*/ 608747 h 917420"/>
              <a:gd name="connsiteX86" fmla="*/ 1102446 w 1124091"/>
              <a:gd name="connsiteY86" fmla="*/ 557450 h 917420"/>
              <a:gd name="connsiteX87" fmla="*/ 1105115 w 1124091"/>
              <a:gd name="connsiteY87" fmla="*/ 506449 h 91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24091" h="917420">
                <a:moveTo>
                  <a:pt x="1105115" y="506449"/>
                </a:moveTo>
                <a:lnTo>
                  <a:pt x="1109859" y="403558"/>
                </a:lnTo>
                <a:lnTo>
                  <a:pt x="1112231" y="352261"/>
                </a:lnTo>
                <a:lnTo>
                  <a:pt x="1114604" y="300667"/>
                </a:lnTo>
                <a:lnTo>
                  <a:pt x="1116975" y="249370"/>
                </a:lnTo>
                <a:lnTo>
                  <a:pt x="1119348" y="198073"/>
                </a:lnTo>
                <a:lnTo>
                  <a:pt x="1124092" y="95182"/>
                </a:lnTo>
                <a:lnTo>
                  <a:pt x="1092365" y="93402"/>
                </a:lnTo>
                <a:lnTo>
                  <a:pt x="1060638" y="91623"/>
                </a:lnTo>
                <a:lnTo>
                  <a:pt x="996887" y="88065"/>
                </a:lnTo>
                <a:lnTo>
                  <a:pt x="965159" y="85990"/>
                </a:lnTo>
                <a:lnTo>
                  <a:pt x="933432" y="83914"/>
                </a:lnTo>
                <a:lnTo>
                  <a:pt x="901705" y="81838"/>
                </a:lnTo>
                <a:lnTo>
                  <a:pt x="869978" y="79466"/>
                </a:lnTo>
                <a:lnTo>
                  <a:pt x="838251" y="77094"/>
                </a:lnTo>
                <a:lnTo>
                  <a:pt x="806523" y="74722"/>
                </a:lnTo>
                <a:lnTo>
                  <a:pt x="774796" y="72053"/>
                </a:lnTo>
                <a:lnTo>
                  <a:pt x="743069" y="69385"/>
                </a:lnTo>
                <a:lnTo>
                  <a:pt x="711342" y="66716"/>
                </a:lnTo>
                <a:lnTo>
                  <a:pt x="678725" y="64344"/>
                </a:lnTo>
                <a:lnTo>
                  <a:pt x="615271" y="58414"/>
                </a:lnTo>
                <a:lnTo>
                  <a:pt x="583543" y="55448"/>
                </a:lnTo>
                <a:lnTo>
                  <a:pt x="520089" y="49222"/>
                </a:lnTo>
                <a:lnTo>
                  <a:pt x="488362" y="45960"/>
                </a:lnTo>
                <a:lnTo>
                  <a:pt x="456635" y="42698"/>
                </a:lnTo>
                <a:lnTo>
                  <a:pt x="424907" y="39140"/>
                </a:lnTo>
                <a:lnTo>
                  <a:pt x="393180" y="35582"/>
                </a:lnTo>
                <a:lnTo>
                  <a:pt x="361453" y="31727"/>
                </a:lnTo>
                <a:lnTo>
                  <a:pt x="329726" y="28169"/>
                </a:lnTo>
                <a:lnTo>
                  <a:pt x="297999" y="24314"/>
                </a:lnTo>
                <a:lnTo>
                  <a:pt x="266568" y="20460"/>
                </a:lnTo>
                <a:lnTo>
                  <a:pt x="234841" y="16605"/>
                </a:lnTo>
                <a:lnTo>
                  <a:pt x="171683" y="8599"/>
                </a:lnTo>
                <a:lnTo>
                  <a:pt x="108525" y="0"/>
                </a:lnTo>
                <a:lnTo>
                  <a:pt x="104967" y="25797"/>
                </a:lnTo>
                <a:lnTo>
                  <a:pt x="101408" y="51297"/>
                </a:lnTo>
                <a:lnTo>
                  <a:pt x="97850" y="77094"/>
                </a:lnTo>
                <a:lnTo>
                  <a:pt x="94292" y="102594"/>
                </a:lnTo>
                <a:lnTo>
                  <a:pt x="89844" y="134618"/>
                </a:lnTo>
                <a:lnTo>
                  <a:pt x="85693" y="166642"/>
                </a:lnTo>
                <a:lnTo>
                  <a:pt x="81542" y="198369"/>
                </a:lnTo>
                <a:lnTo>
                  <a:pt x="77391" y="230393"/>
                </a:lnTo>
                <a:lnTo>
                  <a:pt x="72943" y="262417"/>
                </a:lnTo>
                <a:lnTo>
                  <a:pt x="68792" y="294440"/>
                </a:lnTo>
                <a:lnTo>
                  <a:pt x="64344" y="326464"/>
                </a:lnTo>
                <a:lnTo>
                  <a:pt x="60193" y="358488"/>
                </a:lnTo>
                <a:lnTo>
                  <a:pt x="55745" y="390215"/>
                </a:lnTo>
                <a:lnTo>
                  <a:pt x="47146" y="454262"/>
                </a:lnTo>
                <a:lnTo>
                  <a:pt x="42995" y="486286"/>
                </a:lnTo>
                <a:lnTo>
                  <a:pt x="38844" y="518310"/>
                </a:lnTo>
                <a:lnTo>
                  <a:pt x="34692" y="550333"/>
                </a:lnTo>
                <a:lnTo>
                  <a:pt x="30541" y="582061"/>
                </a:lnTo>
                <a:lnTo>
                  <a:pt x="26390" y="614084"/>
                </a:lnTo>
                <a:lnTo>
                  <a:pt x="23128" y="639585"/>
                </a:lnTo>
                <a:lnTo>
                  <a:pt x="19867" y="665085"/>
                </a:lnTo>
                <a:lnTo>
                  <a:pt x="16605" y="690586"/>
                </a:lnTo>
                <a:lnTo>
                  <a:pt x="13343" y="716086"/>
                </a:lnTo>
                <a:lnTo>
                  <a:pt x="10082" y="741586"/>
                </a:lnTo>
                <a:lnTo>
                  <a:pt x="3262" y="792883"/>
                </a:lnTo>
                <a:lnTo>
                  <a:pt x="0" y="818384"/>
                </a:lnTo>
                <a:lnTo>
                  <a:pt x="38547" y="823425"/>
                </a:lnTo>
                <a:lnTo>
                  <a:pt x="77094" y="828465"/>
                </a:lnTo>
                <a:lnTo>
                  <a:pt x="115641" y="833210"/>
                </a:lnTo>
                <a:lnTo>
                  <a:pt x="192735" y="842698"/>
                </a:lnTo>
                <a:lnTo>
                  <a:pt x="231283" y="847146"/>
                </a:lnTo>
                <a:lnTo>
                  <a:pt x="269829" y="851594"/>
                </a:lnTo>
                <a:lnTo>
                  <a:pt x="308377" y="856041"/>
                </a:lnTo>
                <a:lnTo>
                  <a:pt x="357005" y="861379"/>
                </a:lnTo>
                <a:lnTo>
                  <a:pt x="405634" y="866420"/>
                </a:lnTo>
                <a:lnTo>
                  <a:pt x="454262" y="871164"/>
                </a:lnTo>
                <a:lnTo>
                  <a:pt x="502891" y="875908"/>
                </a:lnTo>
                <a:lnTo>
                  <a:pt x="551520" y="880356"/>
                </a:lnTo>
                <a:lnTo>
                  <a:pt x="600148" y="884507"/>
                </a:lnTo>
                <a:lnTo>
                  <a:pt x="648777" y="888658"/>
                </a:lnTo>
                <a:lnTo>
                  <a:pt x="697406" y="892513"/>
                </a:lnTo>
                <a:lnTo>
                  <a:pt x="746034" y="896367"/>
                </a:lnTo>
                <a:lnTo>
                  <a:pt x="794663" y="899926"/>
                </a:lnTo>
                <a:lnTo>
                  <a:pt x="843291" y="903187"/>
                </a:lnTo>
                <a:lnTo>
                  <a:pt x="891920" y="906449"/>
                </a:lnTo>
                <a:lnTo>
                  <a:pt x="940549" y="909414"/>
                </a:lnTo>
                <a:lnTo>
                  <a:pt x="989177" y="912379"/>
                </a:lnTo>
                <a:lnTo>
                  <a:pt x="1037806" y="915048"/>
                </a:lnTo>
                <a:lnTo>
                  <a:pt x="1086434" y="917420"/>
                </a:lnTo>
                <a:lnTo>
                  <a:pt x="1088807" y="865826"/>
                </a:lnTo>
                <a:lnTo>
                  <a:pt x="1090882" y="814529"/>
                </a:lnTo>
                <a:lnTo>
                  <a:pt x="1100074" y="608747"/>
                </a:lnTo>
                <a:lnTo>
                  <a:pt x="1102446" y="557450"/>
                </a:lnTo>
                <a:lnTo>
                  <a:pt x="1105115" y="506449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3566545-2E37-7EF3-2F92-FDD17FE658D6}"/>
              </a:ext>
            </a:extLst>
          </p:cNvPr>
          <p:cNvSpPr/>
          <p:nvPr/>
        </p:nvSpPr>
        <p:spPr>
          <a:xfrm>
            <a:off x="3988133" y="2948983"/>
            <a:ext cx="991845" cy="809749"/>
          </a:xfrm>
          <a:custGeom>
            <a:avLst/>
            <a:gdLst>
              <a:gd name="connsiteX0" fmla="*/ 1105115 w 1124091"/>
              <a:gd name="connsiteY0" fmla="*/ 506746 h 917716"/>
              <a:gd name="connsiteX1" fmla="*/ 1109859 w 1124091"/>
              <a:gd name="connsiteY1" fmla="*/ 403855 h 917716"/>
              <a:gd name="connsiteX2" fmla="*/ 1112231 w 1124091"/>
              <a:gd name="connsiteY2" fmla="*/ 352557 h 917716"/>
              <a:gd name="connsiteX3" fmla="*/ 1114604 w 1124091"/>
              <a:gd name="connsiteY3" fmla="*/ 301260 h 917716"/>
              <a:gd name="connsiteX4" fmla="*/ 1116975 w 1124091"/>
              <a:gd name="connsiteY4" fmla="*/ 249963 h 917716"/>
              <a:gd name="connsiteX5" fmla="*/ 1119348 w 1124091"/>
              <a:gd name="connsiteY5" fmla="*/ 198666 h 917716"/>
              <a:gd name="connsiteX6" fmla="*/ 1124092 w 1124091"/>
              <a:gd name="connsiteY6" fmla="*/ 95775 h 917716"/>
              <a:gd name="connsiteX7" fmla="*/ 1092365 w 1124091"/>
              <a:gd name="connsiteY7" fmla="*/ 94292 h 917716"/>
              <a:gd name="connsiteX8" fmla="*/ 1060638 w 1124091"/>
              <a:gd name="connsiteY8" fmla="*/ 92513 h 917716"/>
              <a:gd name="connsiteX9" fmla="*/ 996887 w 1124091"/>
              <a:gd name="connsiteY9" fmla="*/ 88658 h 917716"/>
              <a:gd name="connsiteX10" fmla="*/ 965159 w 1124091"/>
              <a:gd name="connsiteY10" fmla="*/ 86583 h 917716"/>
              <a:gd name="connsiteX11" fmla="*/ 933432 w 1124091"/>
              <a:gd name="connsiteY11" fmla="*/ 84507 h 917716"/>
              <a:gd name="connsiteX12" fmla="*/ 901705 w 1124091"/>
              <a:gd name="connsiteY12" fmla="*/ 82431 h 917716"/>
              <a:gd name="connsiteX13" fmla="*/ 869978 w 1124091"/>
              <a:gd name="connsiteY13" fmla="*/ 80059 h 917716"/>
              <a:gd name="connsiteX14" fmla="*/ 838251 w 1124091"/>
              <a:gd name="connsiteY14" fmla="*/ 77687 h 917716"/>
              <a:gd name="connsiteX15" fmla="*/ 806523 w 1124091"/>
              <a:gd name="connsiteY15" fmla="*/ 75315 h 917716"/>
              <a:gd name="connsiteX16" fmla="*/ 774796 w 1124091"/>
              <a:gd name="connsiteY16" fmla="*/ 72646 h 917716"/>
              <a:gd name="connsiteX17" fmla="*/ 743069 w 1124091"/>
              <a:gd name="connsiteY17" fmla="*/ 69978 h 917716"/>
              <a:gd name="connsiteX18" fmla="*/ 711342 w 1124091"/>
              <a:gd name="connsiteY18" fmla="*/ 67309 h 917716"/>
              <a:gd name="connsiteX19" fmla="*/ 678725 w 1124091"/>
              <a:gd name="connsiteY19" fmla="*/ 64640 h 917716"/>
              <a:gd name="connsiteX20" fmla="*/ 615271 w 1124091"/>
              <a:gd name="connsiteY20" fmla="*/ 58710 h 917716"/>
              <a:gd name="connsiteX21" fmla="*/ 583543 w 1124091"/>
              <a:gd name="connsiteY21" fmla="*/ 55745 h 917716"/>
              <a:gd name="connsiteX22" fmla="*/ 520089 w 1124091"/>
              <a:gd name="connsiteY22" fmla="*/ 49518 h 917716"/>
              <a:gd name="connsiteX23" fmla="*/ 488362 w 1124091"/>
              <a:gd name="connsiteY23" fmla="*/ 46257 h 917716"/>
              <a:gd name="connsiteX24" fmla="*/ 456635 w 1124091"/>
              <a:gd name="connsiteY24" fmla="*/ 42995 h 917716"/>
              <a:gd name="connsiteX25" fmla="*/ 424907 w 1124091"/>
              <a:gd name="connsiteY25" fmla="*/ 39437 h 917716"/>
              <a:gd name="connsiteX26" fmla="*/ 393180 w 1124091"/>
              <a:gd name="connsiteY26" fmla="*/ 35878 h 917716"/>
              <a:gd name="connsiteX27" fmla="*/ 361453 w 1124091"/>
              <a:gd name="connsiteY27" fmla="*/ 32024 h 917716"/>
              <a:gd name="connsiteX28" fmla="*/ 329726 w 1124091"/>
              <a:gd name="connsiteY28" fmla="*/ 28169 h 917716"/>
              <a:gd name="connsiteX29" fmla="*/ 297999 w 1124091"/>
              <a:gd name="connsiteY29" fmla="*/ 24314 h 917716"/>
              <a:gd name="connsiteX30" fmla="*/ 266568 w 1124091"/>
              <a:gd name="connsiteY30" fmla="*/ 20460 h 917716"/>
              <a:gd name="connsiteX31" fmla="*/ 234841 w 1124091"/>
              <a:gd name="connsiteY31" fmla="*/ 16605 h 917716"/>
              <a:gd name="connsiteX32" fmla="*/ 171683 w 1124091"/>
              <a:gd name="connsiteY32" fmla="*/ 8599 h 917716"/>
              <a:gd name="connsiteX33" fmla="*/ 108525 w 1124091"/>
              <a:gd name="connsiteY33" fmla="*/ 0 h 917716"/>
              <a:gd name="connsiteX34" fmla="*/ 104967 w 1124091"/>
              <a:gd name="connsiteY34" fmla="*/ 25797 h 917716"/>
              <a:gd name="connsiteX35" fmla="*/ 101408 w 1124091"/>
              <a:gd name="connsiteY35" fmla="*/ 51297 h 917716"/>
              <a:gd name="connsiteX36" fmla="*/ 97850 w 1124091"/>
              <a:gd name="connsiteY36" fmla="*/ 77094 h 917716"/>
              <a:gd name="connsiteX37" fmla="*/ 94292 w 1124091"/>
              <a:gd name="connsiteY37" fmla="*/ 102594 h 917716"/>
              <a:gd name="connsiteX38" fmla="*/ 89844 w 1124091"/>
              <a:gd name="connsiteY38" fmla="*/ 134618 h 917716"/>
              <a:gd name="connsiteX39" fmla="*/ 85693 w 1124091"/>
              <a:gd name="connsiteY39" fmla="*/ 166642 h 917716"/>
              <a:gd name="connsiteX40" fmla="*/ 81542 w 1124091"/>
              <a:gd name="connsiteY40" fmla="*/ 198369 h 917716"/>
              <a:gd name="connsiteX41" fmla="*/ 77391 w 1124091"/>
              <a:gd name="connsiteY41" fmla="*/ 230393 h 917716"/>
              <a:gd name="connsiteX42" fmla="*/ 72943 w 1124091"/>
              <a:gd name="connsiteY42" fmla="*/ 262417 h 917716"/>
              <a:gd name="connsiteX43" fmla="*/ 68792 w 1124091"/>
              <a:gd name="connsiteY43" fmla="*/ 294144 h 917716"/>
              <a:gd name="connsiteX44" fmla="*/ 64344 w 1124091"/>
              <a:gd name="connsiteY44" fmla="*/ 326168 h 917716"/>
              <a:gd name="connsiteX45" fmla="*/ 60193 w 1124091"/>
              <a:gd name="connsiteY45" fmla="*/ 358191 h 917716"/>
              <a:gd name="connsiteX46" fmla="*/ 55745 w 1124091"/>
              <a:gd name="connsiteY46" fmla="*/ 389918 h 917716"/>
              <a:gd name="connsiteX47" fmla="*/ 47146 w 1124091"/>
              <a:gd name="connsiteY47" fmla="*/ 453966 h 917716"/>
              <a:gd name="connsiteX48" fmla="*/ 42995 w 1124091"/>
              <a:gd name="connsiteY48" fmla="*/ 485693 h 917716"/>
              <a:gd name="connsiteX49" fmla="*/ 38844 w 1124091"/>
              <a:gd name="connsiteY49" fmla="*/ 517717 h 917716"/>
              <a:gd name="connsiteX50" fmla="*/ 34692 w 1124091"/>
              <a:gd name="connsiteY50" fmla="*/ 549741 h 917716"/>
              <a:gd name="connsiteX51" fmla="*/ 30541 w 1124091"/>
              <a:gd name="connsiteY51" fmla="*/ 581468 h 917716"/>
              <a:gd name="connsiteX52" fmla="*/ 26390 w 1124091"/>
              <a:gd name="connsiteY52" fmla="*/ 613491 h 917716"/>
              <a:gd name="connsiteX53" fmla="*/ 23128 w 1124091"/>
              <a:gd name="connsiteY53" fmla="*/ 638992 h 917716"/>
              <a:gd name="connsiteX54" fmla="*/ 19867 w 1124091"/>
              <a:gd name="connsiteY54" fmla="*/ 664492 h 917716"/>
              <a:gd name="connsiteX55" fmla="*/ 16605 w 1124091"/>
              <a:gd name="connsiteY55" fmla="*/ 689992 h 917716"/>
              <a:gd name="connsiteX56" fmla="*/ 13343 w 1124091"/>
              <a:gd name="connsiteY56" fmla="*/ 715493 h 917716"/>
              <a:gd name="connsiteX57" fmla="*/ 10082 w 1124091"/>
              <a:gd name="connsiteY57" fmla="*/ 740993 h 917716"/>
              <a:gd name="connsiteX58" fmla="*/ 3262 w 1124091"/>
              <a:gd name="connsiteY58" fmla="*/ 792291 h 917716"/>
              <a:gd name="connsiteX59" fmla="*/ 0 w 1124091"/>
              <a:gd name="connsiteY59" fmla="*/ 817791 h 917716"/>
              <a:gd name="connsiteX60" fmla="*/ 38547 w 1124091"/>
              <a:gd name="connsiteY60" fmla="*/ 822832 h 917716"/>
              <a:gd name="connsiteX61" fmla="*/ 77094 w 1124091"/>
              <a:gd name="connsiteY61" fmla="*/ 827872 h 917716"/>
              <a:gd name="connsiteX62" fmla="*/ 115641 w 1124091"/>
              <a:gd name="connsiteY62" fmla="*/ 832617 h 917716"/>
              <a:gd name="connsiteX63" fmla="*/ 192735 w 1124091"/>
              <a:gd name="connsiteY63" fmla="*/ 842105 h 917716"/>
              <a:gd name="connsiteX64" fmla="*/ 231283 w 1124091"/>
              <a:gd name="connsiteY64" fmla="*/ 846553 h 917716"/>
              <a:gd name="connsiteX65" fmla="*/ 269829 w 1124091"/>
              <a:gd name="connsiteY65" fmla="*/ 851001 h 917716"/>
              <a:gd name="connsiteX66" fmla="*/ 308377 w 1124091"/>
              <a:gd name="connsiteY66" fmla="*/ 855152 h 917716"/>
              <a:gd name="connsiteX67" fmla="*/ 357005 w 1124091"/>
              <a:gd name="connsiteY67" fmla="*/ 860489 h 917716"/>
              <a:gd name="connsiteX68" fmla="*/ 405634 w 1124091"/>
              <a:gd name="connsiteY68" fmla="*/ 865530 h 917716"/>
              <a:gd name="connsiteX69" fmla="*/ 454262 w 1124091"/>
              <a:gd name="connsiteY69" fmla="*/ 870274 h 917716"/>
              <a:gd name="connsiteX70" fmla="*/ 502891 w 1124091"/>
              <a:gd name="connsiteY70" fmla="*/ 875019 h 917716"/>
              <a:gd name="connsiteX71" fmla="*/ 551520 w 1124091"/>
              <a:gd name="connsiteY71" fmla="*/ 879466 h 917716"/>
              <a:gd name="connsiteX72" fmla="*/ 600148 w 1124091"/>
              <a:gd name="connsiteY72" fmla="*/ 883618 h 917716"/>
              <a:gd name="connsiteX73" fmla="*/ 648184 w 1124091"/>
              <a:gd name="connsiteY73" fmla="*/ 888955 h 917716"/>
              <a:gd name="connsiteX74" fmla="*/ 696812 w 1124091"/>
              <a:gd name="connsiteY74" fmla="*/ 892809 h 917716"/>
              <a:gd name="connsiteX75" fmla="*/ 745441 w 1124091"/>
              <a:gd name="connsiteY75" fmla="*/ 896664 h 917716"/>
              <a:gd name="connsiteX76" fmla="*/ 794070 w 1124091"/>
              <a:gd name="connsiteY76" fmla="*/ 900222 h 917716"/>
              <a:gd name="connsiteX77" fmla="*/ 842698 w 1124091"/>
              <a:gd name="connsiteY77" fmla="*/ 903484 h 917716"/>
              <a:gd name="connsiteX78" fmla="*/ 891327 w 1124091"/>
              <a:gd name="connsiteY78" fmla="*/ 906746 h 917716"/>
              <a:gd name="connsiteX79" fmla="*/ 939955 w 1124091"/>
              <a:gd name="connsiteY79" fmla="*/ 909711 h 917716"/>
              <a:gd name="connsiteX80" fmla="*/ 988584 w 1124091"/>
              <a:gd name="connsiteY80" fmla="*/ 912676 h 917716"/>
              <a:gd name="connsiteX81" fmla="*/ 1037213 w 1124091"/>
              <a:gd name="connsiteY81" fmla="*/ 915345 h 917716"/>
              <a:gd name="connsiteX82" fmla="*/ 1085841 w 1124091"/>
              <a:gd name="connsiteY82" fmla="*/ 917717 h 917716"/>
              <a:gd name="connsiteX83" fmla="*/ 1088213 w 1124091"/>
              <a:gd name="connsiteY83" fmla="*/ 866420 h 917716"/>
              <a:gd name="connsiteX84" fmla="*/ 1090289 w 1124091"/>
              <a:gd name="connsiteY84" fmla="*/ 815122 h 917716"/>
              <a:gd name="connsiteX85" fmla="*/ 1099481 w 1124091"/>
              <a:gd name="connsiteY85" fmla="*/ 609340 h 917716"/>
              <a:gd name="connsiteX86" fmla="*/ 1101853 w 1124091"/>
              <a:gd name="connsiteY86" fmla="*/ 558043 h 917716"/>
              <a:gd name="connsiteX87" fmla="*/ 1105115 w 1124091"/>
              <a:gd name="connsiteY87" fmla="*/ 506746 h 9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124091" h="917716">
                <a:moveTo>
                  <a:pt x="1105115" y="506746"/>
                </a:moveTo>
                <a:lnTo>
                  <a:pt x="1109859" y="403855"/>
                </a:lnTo>
                <a:lnTo>
                  <a:pt x="1112231" y="352557"/>
                </a:lnTo>
                <a:lnTo>
                  <a:pt x="1114604" y="301260"/>
                </a:lnTo>
                <a:lnTo>
                  <a:pt x="1116975" y="249963"/>
                </a:lnTo>
                <a:lnTo>
                  <a:pt x="1119348" y="198666"/>
                </a:lnTo>
                <a:lnTo>
                  <a:pt x="1124092" y="95775"/>
                </a:lnTo>
                <a:lnTo>
                  <a:pt x="1092365" y="94292"/>
                </a:lnTo>
                <a:lnTo>
                  <a:pt x="1060638" y="92513"/>
                </a:lnTo>
                <a:lnTo>
                  <a:pt x="996887" y="88658"/>
                </a:lnTo>
                <a:lnTo>
                  <a:pt x="965159" y="86583"/>
                </a:lnTo>
                <a:lnTo>
                  <a:pt x="933432" y="84507"/>
                </a:lnTo>
                <a:lnTo>
                  <a:pt x="901705" y="82431"/>
                </a:lnTo>
                <a:lnTo>
                  <a:pt x="869978" y="80059"/>
                </a:lnTo>
                <a:lnTo>
                  <a:pt x="838251" y="77687"/>
                </a:lnTo>
                <a:lnTo>
                  <a:pt x="806523" y="75315"/>
                </a:lnTo>
                <a:lnTo>
                  <a:pt x="774796" y="72646"/>
                </a:lnTo>
                <a:lnTo>
                  <a:pt x="743069" y="69978"/>
                </a:lnTo>
                <a:lnTo>
                  <a:pt x="711342" y="67309"/>
                </a:lnTo>
                <a:lnTo>
                  <a:pt x="678725" y="64640"/>
                </a:lnTo>
                <a:lnTo>
                  <a:pt x="615271" y="58710"/>
                </a:lnTo>
                <a:lnTo>
                  <a:pt x="583543" y="55745"/>
                </a:lnTo>
                <a:lnTo>
                  <a:pt x="520089" y="49518"/>
                </a:lnTo>
                <a:lnTo>
                  <a:pt x="488362" y="46257"/>
                </a:lnTo>
                <a:lnTo>
                  <a:pt x="456635" y="42995"/>
                </a:lnTo>
                <a:lnTo>
                  <a:pt x="424907" y="39437"/>
                </a:lnTo>
                <a:lnTo>
                  <a:pt x="393180" y="35878"/>
                </a:lnTo>
                <a:lnTo>
                  <a:pt x="361453" y="32024"/>
                </a:lnTo>
                <a:lnTo>
                  <a:pt x="329726" y="28169"/>
                </a:lnTo>
                <a:lnTo>
                  <a:pt x="297999" y="24314"/>
                </a:lnTo>
                <a:lnTo>
                  <a:pt x="266568" y="20460"/>
                </a:lnTo>
                <a:lnTo>
                  <a:pt x="234841" y="16605"/>
                </a:lnTo>
                <a:lnTo>
                  <a:pt x="171683" y="8599"/>
                </a:lnTo>
                <a:lnTo>
                  <a:pt x="108525" y="0"/>
                </a:lnTo>
                <a:lnTo>
                  <a:pt x="104967" y="25797"/>
                </a:lnTo>
                <a:lnTo>
                  <a:pt x="101408" y="51297"/>
                </a:lnTo>
                <a:lnTo>
                  <a:pt x="97850" y="77094"/>
                </a:lnTo>
                <a:lnTo>
                  <a:pt x="94292" y="102594"/>
                </a:lnTo>
                <a:lnTo>
                  <a:pt x="89844" y="134618"/>
                </a:lnTo>
                <a:lnTo>
                  <a:pt x="85693" y="166642"/>
                </a:lnTo>
                <a:lnTo>
                  <a:pt x="81542" y="198369"/>
                </a:lnTo>
                <a:lnTo>
                  <a:pt x="77391" y="230393"/>
                </a:lnTo>
                <a:lnTo>
                  <a:pt x="72943" y="262417"/>
                </a:lnTo>
                <a:lnTo>
                  <a:pt x="68792" y="294144"/>
                </a:lnTo>
                <a:lnTo>
                  <a:pt x="64344" y="326168"/>
                </a:lnTo>
                <a:lnTo>
                  <a:pt x="60193" y="358191"/>
                </a:lnTo>
                <a:lnTo>
                  <a:pt x="55745" y="389918"/>
                </a:lnTo>
                <a:lnTo>
                  <a:pt x="47146" y="453966"/>
                </a:lnTo>
                <a:lnTo>
                  <a:pt x="42995" y="485693"/>
                </a:lnTo>
                <a:lnTo>
                  <a:pt x="38844" y="517717"/>
                </a:lnTo>
                <a:lnTo>
                  <a:pt x="34692" y="549741"/>
                </a:lnTo>
                <a:lnTo>
                  <a:pt x="30541" y="581468"/>
                </a:lnTo>
                <a:lnTo>
                  <a:pt x="26390" y="613491"/>
                </a:lnTo>
                <a:lnTo>
                  <a:pt x="23128" y="638992"/>
                </a:lnTo>
                <a:lnTo>
                  <a:pt x="19867" y="664492"/>
                </a:lnTo>
                <a:lnTo>
                  <a:pt x="16605" y="689992"/>
                </a:lnTo>
                <a:lnTo>
                  <a:pt x="13343" y="715493"/>
                </a:lnTo>
                <a:lnTo>
                  <a:pt x="10082" y="740993"/>
                </a:lnTo>
                <a:lnTo>
                  <a:pt x="3262" y="792291"/>
                </a:lnTo>
                <a:lnTo>
                  <a:pt x="0" y="817791"/>
                </a:lnTo>
                <a:lnTo>
                  <a:pt x="38547" y="822832"/>
                </a:lnTo>
                <a:lnTo>
                  <a:pt x="77094" y="827872"/>
                </a:lnTo>
                <a:lnTo>
                  <a:pt x="115641" y="832617"/>
                </a:lnTo>
                <a:lnTo>
                  <a:pt x="192735" y="842105"/>
                </a:lnTo>
                <a:lnTo>
                  <a:pt x="231283" y="846553"/>
                </a:lnTo>
                <a:lnTo>
                  <a:pt x="269829" y="851001"/>
                </a:lnTo>
                <a:lnTo>
                  <a:pt x="308377" y="855152"/>
                </a:lnTo>
                <a:lnTo>
                  <a:pt x="357005" y="860489"/>
                </a:lnTo>
                <a:lnTo>
                  <a:pt x="405634" y="865530"/>
                </a:lnTo>
                <a:lnTo>
                  <a:pt x="454262" y="870274"/>
                </a:lnTo>
                <a:lnTo>
                  <a:pt x="502891" y="875019"/>
                </a:lnTo>
                <a:lnTo>
                  <a:pt x="551520" y="879466"/>
                </a:lnTo>
                <a:lnTo>
                  <a:pt x="600148" y="883618"/>
                </a:lnTo>
                <a:lnTo>
                  <a:pt x="648184" y="888955"/>
                </a:lnTo>
                <a:lnTo>
                  <a:pt x="696812" y="892809"/>
                </a:lnTo>
                <a:lnTo>
                  <a:pt x="745441" y="896664"/>
                </a:lnTo>
                <a:lnTo>
                  <a:pt x="794070" y="900222"/>
                </a:lnTo>
                <a:lnTo>
                  <a:pt x="842698" y="903484"/>
                </a:lnTo>
                <a:lnTo>
                  <a:pt x="891327" y="906746"/>
                </a:lnTo>
                <a:lnTo>
                  <a:pt x="939955" y="909711"/>
                </a:lnTo>
                <a:lnTo>
                  <a:pt x="988584" y="912676"/>
                </a:lnTo>
                <a:lnTo>
                  <a:pt x="1037213" y="915345"/>
                </a:lnTo>
                <a:lnTo>
                  <a:pt x="1085841" y="917717"/>
                </a:lnTo>
                <a:lnTo>
                  <a:pt x="1088213" y="866420"/>
                </a:lnTo>
                <a:lnTo>
                  <a:pt x="1090289" y="815122"/>
                </a:lnTo>
                <a:lnTo>
                  <a:pt x="1099481" y="609340"/>
                </a:lnTo>
                <a:lnTo>
                  <a:pt x="1101853" y="558043"/>
                </a:lnTo>
                <a:lnTo>
                  <a:pt x="1105115" y="506746"/>
                </a:lnTo>
                <a:close/>
              </a:path>
            </a:pathLst>
          </a:custGeom>
          <a:solidFill>
            <a:schemeClr val="bg2"/>
          </a:solidFill>
          <a:ln w="2222" cap="flat">
            <a:solidFill>
              <a:schemeClr val="bg1"/>
            </a:solidFill>
            <a:prstDash val="solid"/>
            <a:round/>
          </a:ln>
        </p:spPr>
        <p:txBody>
          <a:bodyPr rtlCol="0" anchor="ctr"/>
          <a:lstStyle/>
          <a:p>
            <a:endParaRPr lang="en-US" sz="1588"/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A0F413A0-5323-EA53-EDDE-CE651E160F14}"/>
              </a:ext>
            </a:extLst>
          </p:cNvPr>
          <p:cNvSpPr/>
          <p:nvPr/>
        </p:nvSpPr>
        <p:spPr>
          <a:xfrm>
            <a:off x="9222336" y="2953431"/>
            <a:ext cx="55204" cy="38198"/>
          </a:xfrm>
          <a:custGeom>
            <a:avLst/>
            <a:gdLst>
              <a:gd name="connsiteX0" fmla="*/ 41808 w 62564"/>
              <a:gd name="connsiteY0" fmla="*/ 41216 h 43291"/>
              <a:gd name="connsiteX1" fmla="*/ 39733 w 62564"/>
              <a:gd name="connsiteY1" fmla="*/ 40919 h 43291"/>
              <a:gd name="connsiteX2" fmla="*/ 37657 w 62564"/>
              <a:gd name="connsiteY2" fmla="*/ 40326 h 43291"/>
              <a:gd name="connsiteX3" fmla="*/ 35581 w 62564"/>
              <a:gd name="connsiteY3" fmla="*/ 38844 h 43291"/>
              <a:gd name="connsiteX4" fmla="*/ 33210 w 62564"/>
              <a:gd name="connsiteY4" fmla="*/ 36175 h 43291"/>
              <a:gd name="connsiteX5" fmla="*/ 28168 w 62564"/>
              <a:gd name="connsiteY5" fmla="*/ 29059 h 43291"/>
              <a:gd name="connsiteX6" fmla="*/ 22831 w 62564"/>
              <a:gd name="connsiteY6" fmla="*/ 21942 h 43291"/>
              <a:gd name="connsiteX7" fmla="*/ 26982 w 62564"/>
              <a:gd name="connsiteY7" fmla="*/ 20460 h 43291"/>
              <a:gd name="connsiteX8" fmla="*/ 30244 w 62564"/>
              <a:gd name="connsiteY8" fmla="*/ 18087 h 43291"/>
              <a:gd name="connsiteX9" fmla="*/ 32616 w 62564"/>
              <a:gd name="connsiteY9" fmla="*/ 14826 h 43291"/>
              <a:gd name="connsiteX10" fmla="*/ 33506 w 62564"/>
              <a:gd name="connsiteY10" fmla="*/ 10378 h 43291"/>
              <a:gd name="connsiteX11" fmla="*/ 32320 w 62564"/>
              <a:gd name="connsiteY11" fmla="*/ 5634 h 43291"/>
              <a:gd name="connsiteX12" fmla="*/ 29355 w 62564"/>
              <a:gd name="connsiteY12" fmla="*/ 2372 h 43291"/>
              <a:gd name="connsiteX13" fmla="*/ 24907 w 62564"/>
              <a:gd name="connsiteY13" fmla="*/ 593 h 43291"/>
              <a:gd name="connsiteX14" fmla="*/ 19866 w 62564"/>
              <a:gd name="connsiteY14" fmla="*/ 0 h 43291"/>
              <a:gd name="connsiteX15" fmla="*/ 0 w 62564"/>
              <a:gd name="connsiteY15" fmla="*/ 0 h 43291"/>
              <a:gd name="connsiteX16" fmla="*/ 0 w 62564"/>
              <a:gd name="connsiteY16" fmla="*/ 2076 h 43291"/>
              <a:gd name="connsiteX17" fmla="*/ 2075 w 62564"/>
              <a:gd name="connsiteY17" fmla="*/ 2372 h 43291"/>
              <a:gd name="connsiteX18" fmla="*/ 4151 w 62564"/>
              <a:gd name="connsiteY18" fmla="*/ 2965 h 43291"/>
              <a:gd name="connsiteX19" fmla="*/ 5634 w 62564"/>
              <a:gd name="connsiteY19" fmla="*/ 4151 h 43291"/>
              <a:gd name="connsiteX20" fmla="*/ 5930 w 62564"/>
              <a:gd name="connsiteY20" fmla="*/ 5930 h 43291"/>
              <a:gd name="connsiteX21" fmla="*/ 5930 w 62564"/>
              <a:gd name="connsiteY21" fmla="*/ 37064 h 43291"/>
              <a:gd name="connsiteX22" fmla="*/ 5634 w 62564"/>
              <a:gd name="connsiteY22" fmla="*/ 39140 h 43291"/>
              <a:gd name="connsiteX23" fmla="*/ 4448 w 62564"/>
              <a:gd name="connsiteY23" fmla="*/ 40326 h 43291"/>
              <a:gd name="connsiteX24" fmla="*/ 2372 w 62564"/>
              <a:gd name="connsiteY24" fmla="*/ 40623 h 43291"/>
              <a:gd name="connsiteX25" fmla="*/ 296 w 62564"/>
              <a:gd name="connsiteY25" fmla="*/ 40919 h 43291"/>
              <a:gd name="connsiteX26" fmla="*/ 296 w 62564"/>
              <a:gd name="connsiteY26" fmla="*/ 42995 h 43291"/>
              <a:gd name="connsiteX27" fmla="*/ 18680 w 62564"/>
              <a:gd name="connsiteY27" fmla="*/ 42995 h 43291"/>
              <a:gd name="connsiteX28" fmla="*/ 18680 w 62564"/>
              <a:gd name="connsiteY28" fmla="*/ 40919 h 43291"/>
              <a:gd name="connsiteX29" fmla="*/ 16308 w 62564"/>
              <a:gd name="connsiteY29" fmla="*/ 40623 h 43291"/>
              <a:gd name="connsiteX30" fmla="*/ 14529 w 62564"/>
              <a:gd name="connsiteY30" fmla="*/ 40326 h 43291"/>
              <a:gd name="connsiteX31" fmla="*/ 13047 w 62564"/>
              <a:gd name="connsiteY31" fmla="*/ 39140 h 43291"/>
              <a:gd name="connsiteX32" fmla="*/ 12750 w 62564"/>
              <a:gd name="connsiteY32" fmla="*/ 37361 h 43291"/>
              <a:gd name="connsiteX33" fmla="*/ 12750 w 62564"/>
              <a:gd name="connsiteY33" fmla="*/ 23721 h 43291"/>
              <a:gd name="connsiteX34" fmla="*/ 17198 w 62564"/>
              <a:gd name="connsiteY34" fmla="*/ 23721 h 43291"/>
              <a:gd name="connsiteX35" fmla="*/ 24018 w 62564"/>
              <a:gd name="connsiteY35" fmla="*/ 32913 h 43291"/>
              <a:gd name="connsiteX36" fmla="*/ 31134 w 62564"/>
              <a:gd name="connsiteY36" fmla="*/ 43291 h 43291"/>
              <a:gd name="connsiteX37" fmla="*/ 42698 w 62564"/>
              <a:gd name="connsiteY37" fmla="*/ 43291 h 43291"/>
              <a:gd name="connsiteX38" fmla="*/ 42698 w 62564"/>
              <a:gd name="connsiteY38" fmla="*/ 41216 h 43291"/>
              <a:gd name="connsiteX39" fmla="*/ 41808 w 62564"/>
              <a:gd name="connsiteY39" fmla="*/ 41216 h 43291"/>
              <a:gd name="connsiteX40" fmla="*/ 22831 w 62564"/>
              <a:gd name="connsiteY40" fmla="*/ 18680 h 43291"/>
              <a:gd name="connsiteX41" fmla="*/ 15715 w 62564"/>
              <a:gd name="connsiteY41" fmla="*/ 21349 h 43291"/>
              <a:gd name="connsiteX42" fmla="*/ 11860 w 62564"/>
              <a:gd name="connsiteY42" fmla="*/ 21349 h 43291"/>
              <a:gd name="connsiteX43" fmla="*/ 11860 w 62564"/>
              <a:gd name="connsiteY43" fmla="*/ 2965 h 43291"/>
              <a:gd name="connsiteX44" fmla="*/ 16901 w 62564"/>
              <a:gd name="connsiteY44" fmla="*/ 2965 h 43291"/>
              <a:gd name="connsiteX45" fmla="*/ 23128 w 62564"/>
              <a:gd name="connsiteY45" fmla="*/ 5337 h 43291"/>
              <a:gd name="connsiteX46" fmla="*/ 25500 w 62564"/>
              <a:gd name="connsiteY46" fmla="*/ 11564 h 43291"/>
              <a:gd name="connsiteX47" fmla="*/ 22831 w 62564"/>
              <a:gd name="connsiteY47" fmla="*/ 18680 h 43291"/>
              <a:gd name="connsiteX48" fmla="*/ 22831 w 62564"/>
              <a:gd name="connsiteY48" fmla="*/ 18680 h 43291"/>
              <a:gd name="connsiteX49" fmla="*/ 62268 w 62564"/>
              <a:gd name="connsiteY49" fmla="*/ 41216 h 43291"/>
              <a:gd name="connsiteX50" fmla="*/ 59896 w 62564"/>
              <a:gd name="connsiteY50" fmla="*/ 40919 h 43291"/>
              <a:gd name="connsiteX51" fmla="*/ 57820 w 62564"/>
              <a:gd name="connsiteY51" fmla="*/ 40326 h 43291"/>
              <a:gd name="connsiteX52" fmla="*/ 56338 w 62564"/>
              <a:gd name="connsiteY52" fmla="*/ 39140 h 43291"/>
              <a:gd name="connsiteX53" fmla="*/ 56041 w 62564"/>
              <a:gd name="connsiteY53" fmla="*/ 37361 h 43291"/>
              <a:gd name="connsiteX54" fmla="*/ 56041 w 62564"/>
              <a:gd name="connsiteY54" fmla="*/ 6227 h 43291"/>
              <a:gd name="connsiteX55" fmla="*/ 56338 w 62564"/>
              <a:gd name="connsiteY55" fmla="*/ 4448 h 43291"/>
              <a:gd name="connsiteX56" fmla="*/ 57820 w 62564"/>
              <a:gd name="connsiteY56" fmla="*/ 3262 h 43291"/>
              <a:gd name="connsiteX57" fmla="*/ 60193 w 62564"/>
              <a:gd name="connsiteY57" fmla="*/ 2669 h 43291"/>
              <a:gd name="connsiteX58" fmla="*/ 62564 w 62564"/>
              <a:gd name="connsiteY58" fmla="*/ 2372 h 43291"/>
              <a:gd name="connsiteX59" fmla="*/ 62564 w 62564"/>
              <a:gd name="connsiteY59" fmla="*/ 296 h 43291"/>
              <a:gd name="connsiteX60" fmla="*/ 42994 w 62564"/>
              <a:gd name="connsiteY60" fmla="*/ 296 h 43291"/>
              <a:gd name="connsiteX61" fmla="*/ 42994 w 62564"/>
              <a:gd name="connsiteY61" fmla="*/ 2372 h 43291"/>
              <a:gd name="connsiteX62" fmla="*/ 45367 w 62564"/>
              <a:gd name="connsiteY62" fmla="*/ 2669 h 43291"/>
              <a:gd name="connsiteX63" fmla="*/ 47739 w 62564"/>
              <a:gd name="connsiteY63" fmla="*/ 3262 h 43291"/>
              <a:gd name="connsiteX64" fmla="*/ 49221 w 62564"/>
              <a:gd name="connsiteY64" fmla="*/ 4448 h 43291"/>
              <a:gd name="connsiteX65" fmla="*/ 49518 w 62564"/>
              <a:gd name="connsiteY65" fmla="*/ 6227 h 43291"/>
              <a:gd name="connsiteX66" fmla="*/ 49518 w 62564"/>
              <a:gd name="connsiteY66" fmla="*/ 37361 h 43291"/>
              <a:gd name="connsiteX67" fmla="*/ 48925 w 62564"/>
              <a:gd name="connsiteY67" fmla="*/ 39140 h 43291"/>
              <a:gd name="connsiteX68" fmla="*/ 47442 w 62564"/>
              <a:gd name="connsiteY68" fmla="*/ 40326 h 43291"/>
              <a:gd name="connsiteX69" fmla="*/ 45367 w 62564"/>
              <a:gd name="connsiteY69" fmla="*/ 40623 h 43291"/>
              <a:gd name="connsiteX70" fmla="*/ 42994 w 62564"/>
              <a:gd name="connsiteY70" fmla="*/ 40919 h 43291"/>
              <a:gd name="connsiteX71" fmla="*/ 42994 w 62564"/>
              <a:gd name="connsiteY71" fmla="*/ 42995 h 43291"/>
              <a:gd name="connsiteX72" fmla="*/ 62564 w 62564"/>
              <a:gd name="connsiteY72" fmla="*/ 42995 h 43291"/>
              <a:gd name="connsiteX73" fmla="*/ 62564 w 62564"/>
              <a:gd name="connsiteY73" fmla="*/ 41216 h 43291"/>
              <a:gd name="connsiteX74" fmla="*/ 62268 w 62564"/>
              <a:gd name="connsiteY74" fmla="*/ 41216 h 43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62564" h="43291">
                <a:moveTo>
                  <a:pt x="41808" y="41216"/>
                </a:moveTo>
                <a:cubicBezTo>
                  <a:pt x="41215" y="41216"/>
                  <a:pt x="40623" y="41216"/>
                  <a:pt x="39733" y="40919"/>
                </a:cubicBezTo>
                <a:cubicBezTo>
                  <a:pt x="38844" y="40919"/>
                  <a:pt x="38250" y="40623"/>
                  <a:pt x="37657" y="40326"/>
                </a:cubicBezTo>
                <a:cubicBezTo>
                  <a:pt x="37064" y="40030"/>
                  <a:pt x="36175" y="39437"/>
                  <a:pt x="35581" y="38844"/>
                </a:cubicBezTo>
                <a:cubicBezTo>
                  <a:pt x="34989" y="38250"/>
                  <a:pt x="34099" y="37361"/>
                  <a:pt x="33210" y="36175"/>
                </a:cubicBezTo>
                <a:cubicBezTo>
                  <a:pt x="31134" y="33506"/>
                  <a:pt x="29355" y="31134"/>
                  <a:pt x="28168" y="29059"/>
                </a:cubicBezTo>
                <a:cubicBezTo>
                  <a:pt x="26686" y="27279"/>
                  <a:pt x="24907" y="24907"/>
                  <a:pt x="22831" y="21942"/>
                </a:cubicBezTo>
                <a:cubicBezTo>
                  <a:pt x="24314" y="21349"/>
                  <a:pt x="25797" y="21053"/>
                  <a:pt x="26982" y="20460"/>
                </a:cubicBezTo>
                <a:cubicBezTo>
                  <a:pt x="28168" y="19867"/>
                  <a:pt x="29355" y="18977"/>
                  <a:pt x="30244" y="18087"/>
                </a:cubicBezTo>
                <a:cubicBezTo>
                  <a:pt x="31134" y="17198"/>
                  <a:pt x="32023" y="16012"/>
                  <a:pt x="32616" y="14826"/>
                </a:cubicBezTo>
                <a:cubicBezTo>
                  <a:pt x="33210" y="13640"/>
                  <a:pt x="33506" y="12157"/>
                  <a:pt x="33506" y="10378"/>
                </a:cubicBezTo>
                <a:cubicBezTo>
                  <a:pt x="33506" y="8599"/>
                  <a:pt x="33210" y="6820"/>
                  <a:pt x="32320" y="5634"/>
                </a:cubicBezTo>
                <a:cubicBezTo>
                  <a:pt x="31431" y="4448"/>
                  <a:pt x="30541" y="3262"/>
                  <a:pt x="29355" y="2372"/>
                </a:cubicBezTo>
                <a:cubicBezTo>
                  <a:pt x="28168" y="1483"/>
                  <a:pt x="26686" y="890"/>
                  <a:pt x="24907" y="593"/>
                </a:cubicBezTo>
                <a:cubicBezTo>
                  <a:pt x="23424" y="296"/>
                  <a:pt x="21645" y="0"/>
                  <a:pt x="19866" y="0"/>
                </a:cubicBezTo>
                <a:lnTo>
                  <a:pt x="0" y="0"/>
                </a:lnTo>
                <a:lnTo>
                  <a:pt x="0" y="2076"/>
                </a:lnTo>
                <a:cubicBezTo>
                  <a:pt x="593" y="2076"/>
                  <a:pt x="1185" y="2076"/>
                  <a:pt x="2075" y="2372"/>
                </a:cubicBezTo>
                <a:cubicBezTo>
                  <a:pt x="2964" y="2669"/>
                  <a:pt x="3558" y="2669"/>
                  <a:pt x="4151" y="2965"/>
                </a:cubicBezTo>
                <a:cubicBezTo>
                  <a:pt x="5040" y="3262"/>
                  <a:pt x="5337" y="3558"/>
                  <a:pt x="5634" y="4151"/>
                </a:cubicBezTo>
                <a:cubicBezTo>
                  <a:pt x="5930" y="4744"/>
                  <a:pt x="5930" y="5337"/>
                  <a:pt x="5930" y="5930"/>
                </a:cubicBezTo>
                <a:lnTo>
                  <a:pt x="5930" y="37064"/>
                </a:lnTo>
                <a:cubicBezTo>
                  <a:pt x="5930" y="37954"/>
                  <a:pt x="5930" y="38547"/>
                  <a:pt x="5634" y="39140"/>
                </a:cubicBezTo>
                <a:cubicBezTo>
                  <a:pt x="5337" y="39733"/>
                  <a:pt x="5040" y="40030"/>
                  <a:pt x="4448" y="40326"/>
                </a:cubicBezTo>
                <a:cubicBezTo>
                  <a:pt x="4151" y="40623"/>
                  <a:pt x="3558" y="40623"/>
                  <a:pt x="2372" y="40623"/>
                </a:cubicBezTo>
                <a:cubicBezTo>
                  <a:pt x="1482" y="40623"/>
                  <a:pt x="890" y="40919"/>
                  <a:pt x="296" y="40919"/>
                </a:cubicBezTo>
                <a:lnTo>
                  <a:pt x="296" y="42995"/>
                </a:lnTo>
                <a:lnTo>
                  <a:pt x="18680" y="42995"/>
                </a:lnTo>
                <a:lnTo>
                  <a:pt x="18680" y="40919"/>
                </a:lnTo>
                <a:cubicBezTo>
                  <a:pt x="18087" y="40919"/>
                  <a:pt x="17198" y="40919"/>
                  <a:pt x="16308" y="40623"/>
                </a:cubicBezTo>
                <a:cubicBezTo>
                  <a:pt x="15419" y="40326"/>
                  <a:pt x="14826" y="40326"/>
                  <a:pt x="14529" y="40326"/>
                </a:cubicBezTo>
                <a:cubicBezTo>
                  <a:pt x="13936" y="40030"/>
                  <a:pt x="13343" y="39733"/>
                  <a:pt x="13047" y="39140"/>
                </a:cubicBezTo>
                <a:cubicBezTo>
                  <a:pt x="12750" y="38547"/>
                  <a:pt x="12750" y="37954"/>
                  <a:pt x="12750" y="37361"/>
                </a:cubicBezTo>
                <a:lnTo>
                  <a:pt x="12750" y="23721"/>
                </a:lnTo>
                <a:lnTo>
                  <a:pt x="17198" y="23721"/>
                </a:lnTo>
                <a:cubicBezTo>
                  <a:pt x="19569" y="26983"/>
                  <a:pt x="21942" y="29948"/>
                  <a:pt x="24018" y="32913"/>
                </a:cubicBezTo>
                <a:cubicBezTo>
                  <a:pt x="26093" y="35878"/>
                  <a:pt x="28465" y="39437"/>
                  <a:pt x="31134" y="43291"/>
                </a:cubicBezTo>
                <a:lnTo>
                  <a:pt x="42698" y="43291"/>
                </a:lnTo>
                <a:lnTo>
                  <a:pt x="42698" y="41216"/>
                </a:lnTo>
                <a:lnTo>
                  <a:pt x="41808" y="41216"/>
                </a:lnTo>
                <a:close/>
                <a:moveTo>
                  <a:pt x="22831" y="18680"/>
                </a:moveTo>
                <a:cubicBezTo>
                  <a:pt x="21052" y="20460"/>
                  <a:pt x="18680" y="21349"/>
                  <a:pt x="15715" y="21349"/>
                </a:cubicBezTo>
                <a:lnTo>
                  <a:pt x="11860" y="21349"/>
                </a:lnTo>
                <a:lnTo>
                  <a:pt x="11860" y="2965"/>
                </a:lnTo>
                <a:lnTo>
                  <a:pt x="16901" y="2965"/>
                </a:lnTo>
                <a:cubicBezTo>
                  <a:pt x="19569" y="2965"/>
                  <a:pt x="21645" y="3855"/>
                  <a:pt x="23128" y="5337"/>
                </a:cubicBezTo>
                <a:cubicBezTo>
                  <a:pt x="24610" y="6820"/>
                  <a:pt x="25500" y="8895"/>
                  <a:pt x="25500" y="11564"/>
                </a:cubicBezTo>
                <a:cubicBezTo>
                  <a:pt x="25797" y="14233"/>
                  <a:pt x="24610" y="16901"/>
                  <a:pt x="22831" y="18680"/>
                </a:cubicBezTo>
                <a:lnTo>
                  <a:pt x="22831" y="18680"/>
                </a:lnTo>
                <a:close/>
                <a:moveTo>
                  <a:pt x="62268" y="41216"/>
                </a:moveTo>
                <a:cubicBezTo>
                  <a:pt x="61675" y="41216"/>
                  <a:pt x="60785" y="41216"/>
                  <a:pt x="59896" y="40919"/>
                </a:cubicBezTo>
                <a:cubicBezTo>
                  <a:pt x="59006" y="40623"/>
                  <a:pt x="58117" y="40623"/>
                  <a:pt x="57820" y="40326"/>
                </a:cubicBezTo>
                <a:cubicBezTo>
                  <a:pt x="57227" y="40030"/>
                  <a:pt x="56634" y="39733"/>
                  <a:pt x="56338" y="39140"/>
                </a:cubicBezTo>
                <a:cubicBezTo>
                  <a:pt x="56041" y="38547"/>
                  <a:pt x="56041" y="37954"/>
                  <a:pt x="56041" y="37361"/>
                </a:cubicBezTo>
                <a:lnTo>
                  <a:pt x="56041" y="6227"/>
                </a:lnTo>
                <a:cubicBezTo>
                  <a:pt x="56041" y="5634"/>
                  <a:pt x="56041" y="5041"/>
                  <a:pt x="56338" y="4448"/>
                </a:cubicBezTo>
                <a:cubicBezTo>
                  <a:pt x="56634" y="3855"/>
                  <a:pt x="57227" y="3558"/>
                  <a:pt x="57820" y="3262"/>
                </a:cubicBezTo>
                <a:cubicBezTo>
                  <a:pt x="58414" y="2965"/>
                  <a:pt x="59303" y="2965"/>
                  <a:pt x="60193" y="2669"/>
                </a:cubicBezTo>
                <a:cubicBezTo>
                  <a:pt x="61082" y="2669"/>
                  <a:pt x="61675" y="2372"/>
                  <a:pt x="62564" y="2372"/>
                </a:cubicBezTo>
                <a:lnTo>
                  <a:pt x="62564" y="296"/>
                </a:lnTo>
                <a:lnTo>
                  <a:pt x="42994" y="296"/>
                </a:lnTo>
                <a:lnTo>
                  <a:pt x="42994" y="2372"/>
                </a:lnTo>
                <a:cubicBezTo>
                  <a:pt x="43588" y="2372"/>
                  <a:pt x="44477" y="2669"/>
                  <a:pt x="45367" y="2669"/>
                </a:cubicBezTo>
                <a:cubicBezTo>
                  <a:pt x="46256" y="2965"/>
                  <a:pt x="47146" y="2965"/>
                  <a:pt x="47739" y="3262"/>
                </a:cubicBezTo>
                <a:cubicBezTo>
                  <a:pt x="48628" y="3558"/>
                  <a:pt x="49221" y="3855"/>
                  <a:pt x="49221" y="4448"/>
                </a:cubicBezTo>
                <a:cubicBezTo>
                  <a:pt x="49518" y="5041"/>
                  <a:pt x="49518" y="5634"/>
                  <a:pt x="49518" y="6227"/>
                </a:cubicBezTo>
                <a:lnTo>
                  <a:pt x="49518" y="37361"/>
                </a:lnTo>
                <a:cubicBezTo>
                  <a:pt x="49518" y="38250"/>
                  <a:pt x="49221" y="38844"/>
                  <a:pt x="48925" y="39140"/>
                </a:cubicBezTo>
                <a:cubicBezTo>
                  <a:pt x="48628" y="39437"/>
                  <a:pt x="48035" y="40030"/>
                  <a:pt x="47442" y="40326"/>
                </a:cubicBezTo>
                <a:cubicBezTo>
                  <a:pt x="47146" y="40623"/>
                  <a:pt x="46256" y="40623"/>
                  <a:pt x="45367" y="40623"/>
                </a:cubicBezTo>
                <a:cubicBezTo>
                  <a:pt x="44477" y="40623"/>
                  <a:pt x="43588" y="40623"/>
                  <a:pt x="42994" y="40919"/>
                </a:cubicBezTo>
                <a:lnTo>
                  <a:pt x="42994" y="42995"/>
                </a:lnTo>
                <a:lnTo>
                  <a:pt x="62564" y="42995"/>
                </a:lnTo>
                <a:lnTo>
                  <a:pt x="62564" y="41216"/>
                </a:lnTo>
                <a:lnTo>
                  <a:pt x="62268" y="41216"/>
                </a:lnTo>
                <a:close/>
              </a:path>
            </a:pathLst>
          </a:custGeom>
          <a:solidFill>
            <a:schemeClr val="bg2"/>
          </a:solidFill>
          <a:ln w="29626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en-US" sz="1588"/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35C8F42-A31B-64D0-4FEB-A20805CE0862}"/>
              </a:ext>
            </a:extLst>
          </p:cNvPr>
          <p:cNvGrpSpPr/>
          <p:nvPr/>
        </p:nvGrpSpPr>
        <p:grpSpPr>
          <a:xfrm>
            <a:off x="5838945" y="2242315"/>
            <a:ext cx="2307223" cy="2135962"/>
            <a:chOff x="5824798" y="2242839"/>
            <a:chExt cx="2307223" cy="2135962"/>
          </a:xfrm>
        </p:grpSpPr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62F304-A2A9-EF21-297B-0D9FD649431B}"/>
                </a:ext>
              </a:extLst>
            </p:cNvPr>
            <p:cNvSpPr/>
            <p:nvPr/>
          </p:nvSpPr>
          <p:spPr>
            <a:xfrm>
              <a:off x="5946446" y="3261895"/>
              <a:ext cx="879082" cy="574281"/>
            </a:xfrm>
            <a:custGeom>
              <a:avLst/>
              <a:gdLst>
                <a:gd name="connsiteX0" fmla="*/ 907635 w 996293"/>
                <a:gd name="connsiteY0" fmla="*/ 193328 h 650852"/>
                <a:gd name="connsiteX1" fmla="*/ 906449 w 996293"/>
                <a:gd name="connsiteY1" fmla="*/ 191846 h 650852"/>
                <a:gd name="connsiteX2" fmla="*/ 899926 w 996293"/>
                <a:gd name="connsiteY2" fmla="*/ 173758 h 650852"/>
                <a:gd name="connsiteX3" fmla="*/ 883321 w 996293"/>
                <a:gd name="connsiteY3" fmla="*/ 161898 h 650852"/>
                <a:gd name="connsiteX4" fmla="*/ 856635 w 996293"/>
                <a:gd name="connsiteY4" fmla="*/ 155967 h 650852"/>
                <a:gd name="connsiteX5" fmla="*/ 838547 w 996293"/>
                <a:gd name="connsiteY5" fmla="*/ 143810 h 650852"/>
                <a:gd name="connsiteX6" fmla="*/ 829355 w 996293"/>
                <a:gd name="connsiteY6" fmla="*/ 125426 h 650852"/>
                <a:gd name="connsiteX7" fmla="*/ 822535 w 996293"/>
                <a:gd name="connsiteY7" fmla="*/ 104374 h 650852"/>
                <a:gd name="connsiteX8" fmla="*/ 818087 w 996293"/>
                <a:gd name="connsiteY8" fmla="*/ 80652 h 650852"/>
                <a:gd name="connsiteX9" fmla="*/ 818087 w 996293"/>
                <a:gd name="connsiteY9" fmla="*/ 60489 h 650852"/>
                <a:gd name="connsiteX10" fmla="*/ 822535 w 996293"/>
                <a:gd name="connsiteY10" fmla="*/ 43884 h 650852"/>
                <a:gd name="connsiteX11" fmla="*/ 819866 w 996293"/>
                <a:gd name="connsiteY11" fmla="*/ 33210 h 650852"/>
                <a:gd name="connsiteX12" fmla="*/ 810081 w 996293"/>
                <a:gd name="connsiteY12" fmla="*/ 28466 h 650852"/>
                <a:gd name="connsiteX13" fmla="*/ 803262 w 996293"/>
                <a:gd name="connsiteY13" fmla="*/ 21646 h 650852"/>
                <a:gd name="connsiteX14" fmla="*/ 799407 w 996293"/>
                <a:gd name="connsiteY14" fmla="*/ 12750 h 650852"/>
                <a:gd name="connsiteX15" fmla="*/ 797035 w 996293"/>
                <a:gd name="connsiteY15" fmla="*/ 0 h 650852"/>
                <a:gd name="connsiteX16" fmla="*/ 748110 w 996293"/>
                <a:gd name="connsiteY16" fmla="*/ 5337 h 650852"/>
                <a:gd name="connsiteX17" fmla="*/ 699777 w 996293"/>
                <a:gd name="connsiteY17" fmla="*/ 10378 h 650852"/>
                <a:gd name="connsiteX18" fmla="*/ 651446 w 996293"/>
                <a:gd name="connsiteY18" fmla="*/ 15122 h 650852"/>
                <a:gd name="connsiteX19" fmla="*/ 603113 w 996293"/>
                <a:gd name="connsiteY19" fmla="*/ 19570 h 650852"/>
                <a:gd name="connsiteX20" fmla="*/ 554781 w 996293"/>
                <a:gd name="connsiteY20" fmla="*/ 24018 h 650852"/>
                <a:gd name="connsiteX21" fmla="*/ 506449 w 996293"/>
                <a:gd name="connsiteY21" fmla="*/ 28169 h 650852"/>
                <a:gd name="connsiteX22" fmla="*/ 458117 w 996293"/>
                <a:gd name="connsiteY22" fmla="*/ 32320 h 650852"/>
                <a:gd name="connsiteX23" fmla="*/ 409785 w 996293"/>
                <a:gd name="connsiteY23" fmla="*/ 35878 h 650852"/>
                <a:gd name="connsiteX24" fmla="*/ 361453 w 996293"/>
                <a:gd name="connsiteY24" fmla="*/ 39437 h 650852"/>
                <a:gd name="connsiteX25" fmla="*/ 312528 w 996293"/>
                <a:gd name="connsiteY25" fmla="*/ 42995 h 650852"/>
                <a:gd name="connsiteX26" fmla="*/ 264195 w 996293"/>
                <a:gd name="connsiteY26" fmla="*/ 46257 h 650852"/>
                <a:gd name="connsiteX27" fmla="*/ 215567 w 996293"/>
                <a:gd name="connsiteY27" fmla="*/ 49222 h 650852"/>
                <a:gd name="connsiteX28" fmla="*/ 167235 w 996293"/>
                <a:gd name="connsiteY28" fmla="*/ 51890 h 650852"/>
                <a:gd name="connsiteX29" fmla="*/ 118606 w 996293"/>
                <a:gd name="connsiteY29" fmla="*/ 54559 h 650852"/>
                <a:gd name="connsiteX30" fmla="*/ 70274 w 996293"/>
                <a:gd name="connsiteY30" fmla="*/ 56931 h 650852"/>
                <a:gd name="connsiteX31" fmla="*/ 21646 w 996293"/>
                <a:gd name="connsiteY31" fmla="*/ 59303 h 650852"/>
                <a:gd name="connsiteX32" fmla="*/ 0 w 996293"/>
                <a:gd name="connsiteY32" fmla="*/ 61082 h 650852"/>
                <a:gd name="connsiteX33" fmla="*/ 3262 w 996293"/>
                <a:gd name="connsiteY33" fmla="*/ 73833 h 650852"/>
                <a:gd name="connsiteX34" fmla="*/ 9785 w 996293"/>
                <a:gd name="connsiteY34" fmla="*/ 86286 h 650852"/>
                <a:gd name="connsiteX35" fmla="*/ 10971 w 996293"/>
                <a:gd name="connsiteY35" fmla="*/ 93403 h 650852"/>
                <a:gd name="connsiteX36" fmla="*/ 10081 w 996293"/>
                <a:gd name="connsiteY36" fmla="*/ 99333 h 650852"/>
                <a:gd name="connsiteX37" fmla="*/ 6227 w 996293"/>
                <a:gd name="connsiteY37" fmla="*/ 104967 h 650852"/>
                <a:gd name="connsiteX38" fmla="*/ 7413 w 996293"/>
                <a:gd name="connsiteY38" fmla="*/ 113269 h 650852"/>
                <a:gd name="connsiteX39" fmla="*/ 8895 w 996293"/>
                <a:gd name="connsiteY39" fmla="*/ 115345 h 650852"/>
                <a:gd name="connsiteX40" fmla="*/ 18977 w 996293"/>
                <a:gd name="connsiteY40" fmla="*/ 120386 h 650852"/>
                <a:gd name="connsiteX41" fmla="*/ 22535 w 996293"/>
                <a:gd name="connsiteY41" fmla="*/ 127502 h 650852"/>
                <a:gd name="connsiteX42" fmla="*/ 24018 w 996293"/>
                <a:gd name="connsiteY42" fmla="*/ 135804 h 650852"/>
                <a:gd name="connsiteX43" fmla="*/ 24018 w 996293"/>
                <a:gd name="connsiteY43" fmla="*/ 142031 h 650852"/>
                <a:gd name="connsiteX44" fmla="*/ 18680 w 996293"/>
                <a:gd name="connsiteY44" fmla="*/ 153595 h 650852"/>
                <a:gd name="connsiteX45" fmla="*/ 17494 w 996293"/>
                <a:gd name="connsiteY45" fmla="*/ 169014 h 650852"/>
                <a:gd name="connsiteX46" fmla="*/ 10971 w 996293"/>
                <a:gd name="connsiteY46" fmla="*/ 192142 h 650852"/>
                <a:gd name="connsiteX47" fmla="*/ 3558 w 996293"/>
                <a:gd name="connsiteY47" fmla="*/ 206375 h 650852"/>
                <a:gd name="connsiteX48" fmla="*/ 2075 w 996293"/>
                <a:gd name="connsiteY48" fmla="*/ 213491 h 650852"/>
                <a:gd name="connsiteX49" fmla="*/ 3262 w 996293"/>
                <a:gd name="connsiteY49" fmla="*/ 219125 h 650852"/>
                <a:gd name="connsiteX50" fmla="*/ 16605 w 996293"/>
                <a:gd name="connsiteY50" fmla="*/ 233062 h 650852"/>
                <a:gd name="connsiteX51" fmla="*/ 17494 w 996293"/>
                <a:gd name="connsiteY51" fmla="*/ 238992 h 650852"/>
                <a:gd name="connsiteX52" fmla="*/ 21942 w 996293"/>
                <a:gd name="connsiteY52" fmla="*/ 246405 h 650852"/>
                <a:gd name="connsiteX53" fmla="*/ 26390 w 996293"/>
                <a:gd name="connsiteY53" fmla="*/ 263306 h 650852"/>
                <a:gd name="connsiteX54" fmla="*/ 31134 w 996293"/>
                <a:gd name="connsiteY54" fmla="*/ 264196 h 650852"/>
                <a:gd name="connsiteX55" fmla="*/ 42105 w 996293"/>
                <a:gd name="connsiteY55" fmla="*/ 281690 h 650852"/>
                <a:gd name="connsiteX56" fmla="*/ 47739 w 996293"/>
                <a:gd name="connsiteY56" fmla="*/ 314010 h 650852"/>
                <a:gd name="connsiteX57" fmla="*/ 58117 w 996293"/>
                <a:gd name="connsiteY57" fmla="*/ 339807 h 650852"/>
                <a:gd name="connsiteX58" fmla="*/ 73239 w 996293"/>
                <a:gd name="connsiteY58" fmla="*/ 359081 h 650852"/>
                <a:gd name="connsiteX59" fmla="*/ 81245 w 996293"/>
                <a:gd name="connsiteY59" fmla="*/ 373314 h 650852"/>
                <a:gd name="connsiteX60" fmla="*/ 81542 w 996293"/>
                <a:gd name="connsiteY60" fmla="*/ 382505 h 650852"/>
                <a:gd name="connsiteX61" fmla="*/ 85396 w 996293"/>
                <a:gd name="connsiteY61" fmla="*/ 392291 h 650852"/>
                <a:gd name="connsiteX62" fmla="*/ 92809 w 996293"/>
                <a:gd name="connsiteY62" fmla="*/ 402372 h 650852"/>
                <a:gd name="connsiteX63" fmla="*/ 96368 w 996293"/>
                <a:gd name="connsiteY63" fmla="*/ 420163 h 650852"/>
                <a:gd name="connsiteX64" fmla="*/ 96071 w 996293"/>
                <a:gd name="connsiteY64" fmla="*/ 445663 h 650852"/>
                <a:gd name="connsiteX65" fmla="*/ 99629 w 996293"/>
                <a:gd name="connsiteY65" fmla="*/ 459007 h 650852"/>
                <a:gd name="connsiteX66" fmla="*/ 107042 w 996293"/>
                <a:gd name="connsiteY66" fmla="*/ 460193 h 650852"/>
                <a:gd name="connsiteX67" fmla="*/ 110304 w 996293"/>
                <a:gd name="connsiteY67" fmla="*/ 463454 h 650852"/>
                <a:gd name="connsiteX68" fmla="*/ 109711 w 996293"/>
                <a:gd name="connsiteY68" fmla="*/ 469088 h 650852"/>
                <a:gd name="connsiteX69" fmla="*/ 112379 w 996293"/>
                <a:gd name="connsiteY69" fmla="*/ 472943 h 650852"/>
                <a:gd name="connsiteX70" fmla="*/ 118310 w 996293"/>
                <a:gd name="connsiteY70" fmla="*/ 475315 h 650852"/>
                <a:gd name="connsiteX71" fmla="*/ 120385 w 996293"/>
                <a:gd name="connsiteY71" fmla="*/ 482431 h 650852"/>
                <a:gd name="connsiteX72" fmla="*/ 118310 w 996293"/>
                <a:gd name="connsiteY72" fmla="*/ 494589 h 650852"/>
                <a:gd name="connsiteX73" fmla="*/ 120682 w 996293"/>
                <a:gd name="connsiteY73" fmla="*/ 502002 h 650852"/>
                <a:gd name="connsiteX74" fmla="*/ 127501 w 996293"/>
                <a:gd name="connsiteY74" fmla="*/ 504670 h 650852"/>
                <a:gd name="connsiteX75" fmla="*/ 129281 w 996293"/>
                <a:gd name="connsiteY75" fmla="*/ 510600 h 650852"/>
                <a:gd name="connsiteX76" fmla="*/ 125426 w 996293"/>
                <a:gd name="connsiteY76" fmla="*/ 519496 h 650852"/>
                <a:gd name="connsiteX77" fmla="*/ 126316 w 996293"/>
                <a:gd name="connsiteY77" fmla="*/ 526316 h 650852"/>
                <a:gd name="connsiteX78" fmla="*/ 132246 w 996293"/>
                <a:gd name="connsiteY78" fmla="*/ 531060 h 650852"/>
                <a:gd name="connsiteX79" fmla="*/ 136990 w 996293"/>
                <a:gd name="connsiteY79" fmla="*/ 553002 h 650852"/>
                <a:gd name="connsiteX80" fmla="*/ 140845 w 996293"/>
                <a:gd name="connsiteY80" fmla="*/ 592142 h 650852"/>
                <a:gd name="connsiteX81" fmla="*/ 141438 w 996293"/>
                <a:gd name="connsiteY81" fmla="*/ 615271 h 650852"/>
                <a:gd name="connsiteX82" fmla="*/ 138473 w 996293"/>
                <a:gd name="connsiteY82" fmla="*/ 622090 h 650852"/>
                <a:gd name="connsiteX83" fmla="*/ 144403 w 996293"/>
                <a:gd name="connsiteY83" fmla="*/ 636027 h 650852"/>
                <a:gd name="connsiteX84" fmla="*/ 154781 w 996293"/>
                <a:gd name="connsiteY84" fmla="*/ 650852 h 650852"/>
                <a:gd name="connsiteX85" fmla="*/ 193921 w 996293"/>
                <a:gd name="connsiteY85" fmla="*/ 648480 h 650852"/>
                <a:gd name="connsiteX86" fmla="*/ 233358 w 996293"/>
                <a:gd name="connsiteY86" fmla="*/ 646108 h 650852"/>
                <a:gd name="connsiteX87" fmla="*/ 272498 w 996293"/>
                <a:gd name="connsiteY87" fmla="*/ 643440 h 650852"/>
                <a:gd name="connsiteX88" fmla="*/ 351371 w 996293"/>
                <a:gd name="connsiteY88" fmla="*/ 637806 h 650852"/>
                <a:gd name="connsiteX89" fmla="*/ 390808 w 996293"/>
                <a:gd name="connsiteY89" fmla="*/ 634841 h 650852"/>
                <a:gd name="connsiteX90" fmla="*/ 430244 w 996293"/>
                <a:gd name="connsiteY90" fmla="*/ 631579 h 650852"/>
                <a:gd name="connsiteX91" fmla="*/ 469385 w 996293"/>
                <a:gd name="connsiteY91" fmla="*/ 628317 h 650852"/>
                <a:gd name="connsiteX92" fmla="*/ 547961 w 996293"/>
                <a:gd name="connsiteY92" fmla="*/ 621497 h 650852"/>
                <a:gd name="connsiteX93" fmla="*/ 587398 w 996293"/>
                <a:gd name="connsiteY93" fmla="*/ 617939 h 650852"/>
                <a:gd name="connsiteX94" fmla="*/ 626538 w 996293"/>
                <a:gd name="connsiteY94" fmla="*/ 614381 h 650852"/>
                <a:gd name="connsiteX95" fmla="*/ 665678 w 996293"/>
                <a:gd name="connsiteY95" fmla="*/ 610526 h 650852"/>
                <a:gd name="connsiteX96" fmla="*/ 704818 w 996293"/>
                <a:gd name="connsiteY96" fmla="*/ 606672 h 650852"/>
                <a:gd name="connsiteX97" fmla="*/ 744255 w 996293"/>
                <a:gd name="connsiteY97" fmla="*/ 602520 h 650852"/>
                <a:gd name="connsiteX98" fmla="*/ 783395 w 996293"/>
                <a:gd name="connsiteY98" fmla="*/ 598369 h 650852"/>
                <a:gd name="connsiteX99" fmla="*/ 792587 w 996293"/>
                <a:gd name="connsiteY99" fmla="*/ 612602 h 650852"/>
                <a:gd name="connsiteX100" fmla="*/ 801483 w 996293"/>
                <a:gd name="connsiteY100" fmla="*/ 615864 h 650852"/>
                <a:gd name="connsiteX101" fmla="*/ 803558 w 996293"/>
                <a:gd name="connsiteY101" fmla="*/ 620608 h 650852"/>
                <a:gd name="connsiteX102" fmla="*/ 815419 w 996293"/>
                <a:gd name="connsiteY102" fmla="*/ 627131 h 650852"/>
                <a:gd name="connsiteX103" fmla="*/ 818384 w 996293"/>
                <a:gd name="connsiteY103" fmla="*/ 634544 h 650852"/>
                <a:gd name="connsiteX104" fmla="*/ 833209 w 996293"/>
                <a:gd name="connsiteY104" fmla="*/ 644032 h 650852"/>
                <a:gd name="connsiteX105" fmla="*/ 840622 w 996293"/>
                <a:gd name="connsiteY105" fmla="*/ 639585 h 650852"/>
                <a:gd name="connsiteX106" fmla="*/ 841216 w 996293"/>
                <a:gd name="connsiteY106" fmla="*/ 629207 h 650852"/>
                <a:gd name="connsiteX107" fmla="*/ 837361 w 996293"/>
                <a:gd name="connsiteY107" fmla="*/ 611119 h 650852"/>
                <a:gd name="connsiteX108" fmla="*/ 844477 w 996293"/>
                <a:gd name="connsiteY108" fmla="*/ 596294 h 650852"/>
                <a:gd name="connsiteX109" fmla="*/ 862861 w 996293"/>
                <a:gd name="connsiteY109" fmla="*/ 584729 h 650852"/>
                <a:gd name="connsiteX110" fmla="*/ 878280 w 996293"/>
                <a:gd name="connsiteY110" fmla="*/ 562491 h 650852"/>
                <a:gd name="connsiteX111" fmla="*/ 890734 w 996293"/>
                <a:gd name="connsiteY111" fmla="*/ 528984 h 650852"/>
                <a:gd name="connsiteX112" fmla="*/ 895478 w 996293"/>
                <a:gd name="connsiteY112" fmla="*/ 505560 h 650852"/>
                <a:gd name="connsiteX113" fmla="*/ 892513 w 996293"/>
                <a:gd name="connsiteY113" fmla="*/ 491920 h 650852"/>
                <a:gd name="connsiteX114" fmla="*/ 885397 w 996293"/>
                <a:gd name="connsiteY114" fmla="*/ 479466 h 650852"/>
                <a:gd name="connsiteX115" fmla="*/ 874129 w 996293"/>
                <a:gd name="connsiteY115" fmla="*/ 468199 h 650852"/>
                <a:gd name="connsiteX116" fmla="*/ 870274 w 996293"/>
                <a:gd name="connsiteY116" fmla="*/ 453076 h 650852"/>
                <a:gd name="connsiteX117" fmla="*/ 873536 w 996293"/>
                <a:gd name="connsiteY117" fmla="*/ 434396 h 650852"/>
                <a:gd name="connsiteX118" fmla="*/ 888955 w 996293"/>
                <a:gd name="connsiteY118" fmla="*/ 421053 h 650852"/>
                <a:gd name="connsiteX119" fmla="*/ 916827 w 996293"/>
                <a:gd name="connsiteY119" fmla="*/ 413047 h 650852"/>
                <a:gd name="connsiteX120" fmla="*/ 941438 w 996293"/>
                <a:gd name="connsiteY120" fmla="*/ 400890 h 650852"/>
                <a:gd name="connsiteX121" fmla="*/ 963084 w 996293"/>
                <a:gd name="connsiteY121" fmla="*/ 384878 h 650852"/>
                <a:gd name="connsiteX122" fmla="*/ 974944 w 996293"/>
                <a:gd name="connsiteY122" fmla="*/ 368569 h 650852"/>
                <a:gd name="connsiteX123" fmla="*/ 977316 w 996293"/>
                <a:gd name="connsiteY123" fmla="*/ 352261 h 650852"/>
                <a:gd name="connsiteX124" fmla="*/ 982654 w 996293"/>
                <a:gd name="connsiteY124" fmla="*/ 339214 h 650852"/>
                <a:gd name="connsiteX125" fmla="*/ 990363 w 996293"/>
                <a:gd name="connsiteY125" fmla="*/ 329133 h 650852"/>
                <a:gd name="connsiteX126" fmla="*/ 994811 w 996293"/>
                <a:gd name="connsiteY126" fmla="*/ 314010 h 650852"/>
                <a:gd name="connsiteX127" fmla="*/ 996293 w 996293"/>
                <a:gd name="connsiteY127" fmla="*/ 293551 h 650852"/>
                <a:gd name="connsiteX128" fmla="*/ 994811 w 996293"/>
                <a:gd name="connsiteY128" fmla="*/ 278725 h 650852"/>
                <a:gd name="connsiteX129" fmla="*/ 990956 w 996293"/>
                <a:gd name="connsiteY129" fmla="*/ 269533 h 650852"/>
                <a:gd name="connsiteX130" fmla="*/ 978799 w 996293"/>
                <a:gd name="connsiteY130" fmla="*/ 259451 h 650852"/>
                <a:gd name="connsiteX131" fmla="*/ 960415 w 996293"/>
                <a:gd name="connsiteY131" fmla="*/ 249073 h 650852"/>
                <a:gd name="connsiteX132" fmla="*/ 949444 w 996293"/>
                <a:gd name="connsiteY132" fmla="*/ 238399 h 650852"/>
                <a:gd name="connsiteX133" fmla="*/ 945886 w 996293"/>
                <a:gd name="connsiteY133" fmla="*/ 227724 h 650852"/>
                <a:gd name="connsiteX134" fmla="*/ 935507 w 996293"/>
                <a:gd name="connsiteY134" fmla="*/ 217050 h 650852"/>
                <a:gd name="connsiteX135" fmla="*/ 918310 w 996293"/>
                <a:gd name="connsiteY135" fmla="*/ 206375 h 650852"/>
                <a:gd name="connsiteX136" fmla="*/ 907635 w 996293"/>
                <a:gd name="connsiteY136" fmla="*/ 193328 h 650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996293" h="650852">
                  <a:moveTo>
                    <a:pt x="907635" y="193328"/>
                  </a:moveTo>
                  <a:lnTo>
                    <a:pt x="906449" y="191846"/>
                  </a:lnTo>
                  <a:lnTo>
                    <a:pt x="899926" y="173758"/>
                  </a:lnTo>
                  <a:lnTo>
                    <a:pt x="883321" y="161898"/>
                  </a:lnTo>
                  <a:lnTo>
                    <a:pt x="856635" y="155967"/>
                  </a:lnTo>
                  <a:lnTo>
                    <a:pt x="838547" y="143810"/>
                  </a:lnTo>
                  <a:lnTo>
                    <a:pt x="829355" y="125426"/>
                  </a:lnTo>
                  <a:lnTo>
                    <a:pt x="822535" y="104374"/>
                  </a:lnTo>
                  <a:lnTo>
                    <a:pt x="818087" y="80652"/>
                  </a:lnTo>
                  <a:lnTo>
                    <a:pt x="818087" y="60489"/>
                  </a:lnTo>
                  <a:lnTo>
                    <a:pt x="822535" y="43884"/>
                  </a:lnTo>
                  <a:lnTo>
                    <a:pt x="819866" y="33210"/>
                  </a:lnTo>
                  <a:lnTo>
                    <a:pt x="810081" y="28466"/>
                  </a:lnTo>
                  <a:lnTo>
                    <a:pt x="803262" y="21646"/>
                  </a:lnTo>
                  <a:lnTo>
                    <a:pt x="799407" y="12750"/>
                  </a:lnTo>
                  <a:lnTo>
                    <a:pt x="797035" y="0"/>
                  </a:lnTo>
                  <a:lnTo>
                    <a:pt x="748110" y="5337"/>
                  </a:lnTo>
                  <a:lnTo>
                    <a:pt x="699777" y="10378"/>
                  </a:lnTo>
                  <a:lnTo>
                    <a:pt x="651446" y="15122"/>
                  </a:lnTo>
                  <a:lnTo>
                    <a:pt x="603113" y="19570"/>
                  </a:lnTo>
                  <a:lnTo>
                    <a:pt x="554781" y="24018"/>
                  </a:lnTo>
                  <a:lnTo>
                    <a:pt x="506449" y="28169"/>
                  </a:lnTo>
                  <a:lnTo>
                    <a:pt x="458117" y="32320"/>
                  </a:lnTo>
                  <a:lnTo>
                    <a:pt x="409785" y="35878"/>
                  </a:lnTo>
                  <a:lnTo>
                    <a:pt x="361453" y="39437"/>
                  </a:lnTo>
                  <a:lnTo>
                    <a:pt x="312528" y="42995"/>
                  </a:lnTo>
                  <a:lnTo>
                    <a:pt x="264195" y="46257"/>
                  </a:lnTo>
                  <a:lnTo>
                    <a:pt x="215567" y="49222"/>
                  </a:lnTo>
                  <a:lnTo>
                    <a:pt x="167235" y="51890"/>
                  </a:lnTo>
                  <a:lnTo>
                    <a:pt x="118606" y="54559"/>
                  </a:lnTo>
                  <a:lnTo>
                    <a:pt x="70274" y="56931"/>
                  </a:lnTo>
                  <a:lnTo>
                    <a:pt x="21646" y="59303"/>
                  </a:lnTo>
                  <a:lnTo>
                    <a:pt x="0" y="61082"/>
                  </a:lnTo>
                  <a:lnTo>
                    <a:pt x="3262" y="73833"/>
                  </a:lnTo>
                  <a:lnTo>
                    <a:pt x="9785" y="86286"/>
                  </a:lnTo>
                  <a:lnTo>
                    <a:pt x="10971" y="93403"/>
                  </a:lnTo>
                  <a:lnTo>
                    <a:pt x="10081" y="99333"/>
                  </a:lnTo>
                  <a:lnTo>
                    <a:pt x="6227" y="104967"/>
                  </a:lnTo>
                  <a:lnTo>
                    <a:pt x="7413" y="113269"/>
                  </a:lnTo>
                  <a:lnTo>
                    <a:pt x="8895" y="115345"/>
                  </a:lnTo>
                  <a:lnTo>
                    <a:pt x="18977" y="120386"/>
                  </a:lnTo>
                  <a:lnTo>
                    <a:pt x="22535" y="127502"/>
                  </a:lnTo>
                  <a:lnTo>
                    <a:pt x="24018" y="135804"/>
                  </a:lnTo>
                  <a:lnTo>
                    <a:pt x="24018" y="142031"/>
                  </a:lnTo>
                  <a:lnTo>
                    <a:pt x="18680" y="153595"/>
                  </a:lnTo>
                  <a:lnTo>
                    <a:pt x="17494" y="169014"/>
                  </a:lnTo>
                  <a:lnTo>
                    <a:pt x="10971" y="192142"/>
                  </a:lnTo>
                  <a:lnTo>
                    <a:pt x="3558" y="206375"/>
                  </a:lnTo>
                  <a:lnTo>
                    <a:pt x="2075" y="213491"/>
                  </a:lnTo>
                  <a:lnTo>
                    <a:pt x="3262" y="219125"/>
                  </a:lnTo>
                  <a:lnTo>
                    <a:pt x="16605" y="233062"/>
                  </a:lnTo>
                  <a:lnTo>
                    <a:pt x="17494" y="238992"/>
                  </a:lnTo>
                  <a:lnTo>
                    <a:pt x="21942" y="246405"/>
                  </a:lnTo>
                  <a:lnTo>
                    <a:pt x="26390" y="263306"/>
                  </a:lnTo>
                  <a:lnTo>
                    <a:pt x="31134" y="264196"/>
                  </a:lnTo>
                  <a:lnTo>
                    <a:pt x="42105" y="281690"/>
                  </a:lnTo>
                  <a:lnTo>
                    <a:pt x="47739" y="314010"/>
                  </a:lnTo>
                  <a:lnTo>
                    <a:pt x="58117" y="339807"/>
                  </a:lnTo>
                  <a:lnTo>
                    <a:pt x="73239" y="359081"/>
                  </a:lnTo>
                  <a:lnTo>
                    <a:pt x="81245" y="373314"/>
                  </a:lnTo>
                  <a:lnTo>
                    <a:pt x="81542" y="382505"/>
                  </a:lnTo>
                  <a:lnTo>
                    <a:pt x="85396" y="392291"/>
                  </a:lnTo>
                  <a:lnTo>
                    <a:pt x="92809" y="402372"/>
                  </a:lnTo>
                  <a:lnTo>
                    <a:pt x="96368" y="420163"/>
                  </a:lnTo>
                  <a:lnTo>
                    <a:pt x="96071" y="445663"/>
                  </a:lnTo>
                  <a:lnTo>
                    <a:pt x="99629" y="459007"/>
                  </a:lnTo>
                  <a:lnTo>
                    <a:pt x="107042" y="460193"/>
                  </a:lnTo>
                  <a:lnTo>
                    <a:pt x="110304" y="463454"/>
                  </a:lnTo>
                  <a:lnTo>
                    <a:pt x="109711" y="469088"/>
                  </a:lnTo>
                  <a:lnTo>
                    <a:pt x="112379" y="472943"/>
                  </a:lnTo>
                  <a:lnTo>
                    <a:pt x="118310" y="475315"/>
                  </a:lnTo>
                  <a:lnTo>
                    <a:pt x="120385" y="482431"/>
                  </a:lnTo>
                  <a:lnTo>
                    <a:pt x="118310" y="494589"/>
                  </a:lnTo>
                  <a:lnTo>
                    <a:pt x="120682" y="502002"/>
                  </a:lnTo>
                  <a:lnTo>
                    <a:pt x="127501" y="504670"/>
                  </a:lnTo>
                  <a:lnTo>
                    <a:pt x="129281" y="510600"/>
                  </a:lnTo>
                  <a:lnTo>
                    <a:pt x="125426" y="519496"/>
                  </a:lnTo>
                  <a:lnTo>
                    <a:pt x="126316" y="526316"/>
                  </a:lnTo>
                  <a:lnTo>
                    <a:pt x="132246" y="531060"/>
                  </a:lnTo>
                  <a:lnTo>
                    <a:pt x="136990" y="553002"/>
                  </a:lnTo>
                  <a:lnTo>
                    <a:pt x="140845" y="592142"/>
                  </a:lnTo>
                  <a:lnTo>
                    <a:pt x="141438" y="615271"/>
                  </a:lnTo>
                  <a:lnTo>
                    <a:pt x="138473" y="622090"/>
                  </a:lnTo>
                  <a:lnTo>
                    <a:pt x="144403" y="636027"/>
                  </a:lnTo>
                  <a:lnTo>
                    <a:pt x="154781" y="650852"/>
                  </a:lnTo>
                  <a:lnTo>
                    <a:pt x="193921" y="648480"/>
                  </a:lnTo>
                  <a:lnTo>
                    <a:pt x="233358" y="646108"/>
                  </a:lnTo>
                  <a:lnTo>
                    <a:pt x="272498" y="643440"/>
                  </a:lnTo>
                  <a:lnTo>
                    <a:pt x="351371" y="637806"/>
                  </a:lnTo>
                  <a:lnTo>
                    <a:pt x="390808" y="634841"/>
                  </a:lnTo>
                  <a:lnTo>
                    <a:pt x="430244" y="631579"/>
                  </a:lnTo>
                  <a:lnTo>
                    <a:pt x="469385" y="628317"/>
                  </a:lnTo>
                  <a:lnTo>
                    <a:pt x="547961" y="621497"/>
                  </a:lnTo>
                  <a:lnTo>
                    <a:pt x="587398" y="617939"/>
                  </a:lnTo>
                  <a:lnTo>
                    <a:pt x="626538" y="614381"/>
                  </a:lnTo>
                  <a:lnTo>
                    <a:pt x="665678" y="610526"/>
                  </a:lnTo>
                  <a:lnTo>
                    <a:pt x="704818" y="606672"/>
                  </a:lnTo>
                  <a:lnTo>
                    <a:pt x="744255" y="602520"/>
                  </a:lnTo>
                  <a:lnTo>
                    <a:pt x="783395" y="598369"/>
                  </a:lnTo>
                  <a:lnTo>
                    <a:pt x="792587" y="612602"/>
                  </a:lnTo>
                  <a:lnTo>
                    <a:pt x="801483" y="615864"/>
                  </a:lnTo>
                  <a:lnTo>
                    <a:pt x="803558" y="620608"/>
                  </a:lnTo>
                  <a:lnTo>
                    <a:pt x="815419" y="627131"/>
                  </a:lnTo>
                  <a:lnTo>
                    <a:pt x="818384" y="634544"/>
                  </a:lnTo>
                  <a:lnTo>
                    <a:pt x="833209" y="644032"/>
                  </a:lnTo>
                  <a:lnTo>
                    <a:pt x="840622" y="639585"/>
                  </a:lnTo>
                  <a:lnTo>
                    <a:pt x="841216" y="629207"/>
                  </a:lnTo>
                  <a:lnTo>
                    <a:pt x="837361" y="611119"/>
                  </a:lnTo>
                  <a:lnTo>
                    <a:pt x="844477" y="596294"/>
                  </a:lnTo>
                  <a:lnTo>
                    <a:pt x="862861" y="584729"/>
                  </a:lnTo>
                  <a:lnTo>
                    <a:pt x="878280" y="562491"/>
                  </a:lnTo>
                  <a:lnTo>
                    <a:pt x="890734" y="528984"/>
                  </a:lnTo>
                  <a:lnTo>
                    <a:pt x="895478" y="505560"/>
                  </a:lnTo>
                  <a:lnTo>
                    <a:pt x="892513" y="491920"/>
                  </a:lnTo>
                  <a:lnTo>
                    <a:pt x="885397" y="479466"/>
                  </a:lnTo>
                  <a:lnTo>
                    <a:pt x="874129" y="468199"/>
                  </a:lnTo>
                  <a:lnTo>
                    <a:pt x="870274" y="453076"/>
                  </a:lnTo>
                  <a:lnTo>
                    <a:pt x="873536" y="434396"/>
                  </a:lnTo>
                  <a:lnTo>
                    <a:pt x="888955" y="421053"/>
                  </a:lnTo>
                  <a:lnTo>
                    <a:pt x="916827" y="413047"/>
                  </a:lnTo>
                  <a:lnTo>
                    <a:pt x="941438" y="400890"/>
                  </a:lnTo>
                  <a:lnTo>
                    <a:pt x="963084" y="384878"/>
                  </a:lnTo>
                  <a:lnTo>
                    <a:pt x="974944" y="368569"/>
                  </a:lnTo>
                  <a:lnTo>
                    <a:pt x="977316" y="352261"/>
                  </a:lnTo>
                  <a:lnTo>
                    <a:pt x="982654" y="339214"/>
                  </a:lnTo>
                  <a:lnTo>
                    <a:pt x="990363" y="329133"/>
                  </a:lnTo>
                  <a:lnTo>
                    <a:pt x="994811" y="314010"/>
                  </a:lnTo>
                  <a:lnTo>
                    <a:pt x="996293" y="293551"/>
                  </a:lnTo>
                  <a:lnTo>
                    <a:pt x="994811" y="278725"/>
                  </a:lnTo>
                  <a:lnTo>
                    <a:pt x="990956" y="269533"/>
                  </a:lnTo>
                  <a:lnTo>
                    <a:pt x="978799" y="259451"/>
                  </a:lnTo>
                  <a:lnTo>
                    <a:pt x="960415" y="249073"/>
                  </a:lnTo>
                  <a:lnTo>
                    <a:pt x="949444" y="238399"/>
                  </a:lnTo>
                  <a:lnTo>
                    <a:pt x="945886" y="227724"/>
                  </a:lnTo>
                  <a:lnTo>
                    <a:pt x="935507" y="217050"/>
                  </a:lnTo>
                  <a:lnTo>
                    <a:pt x="918310" y="206375"/>
                  </a:lnTo>
                  <a:lnTo>
                    <a:pt x="907635" y="193328"/>
                  </a:lnTo>
                  <a:close/>
                </a:path>
              </a:pathLst>
            </a:custGeom>
            <a:solidFill>
              <a:schemeClr val="accent2"/>
            </a:solidFill>
            <a:ln w="2222" cap="flat">
              <a:solidFill>
                <a:schemeClr val="bg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sz="1588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149AB4A5-1314-132C-2800-7BDD608D19A9}"/>
                </a:ext>
              </a:extLst>
            </p:cNvPr>
            <p:cNvGrpSpPr/>
            <p:nvPr/>
          </p:nvGrpSpPr>
          <p:grpSpPr>
            <a:xfrm>
              <a:off x="5824798" y="2242839"/>
              <a:ext cx="2307223" cy="2135962"/>
              <a:chOff x="5824798" y="2242839"/>
              <a:chExt cx="2307223" cy="2135962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AD35642-0C25-FB49-7452-9741234A8E37}"/>
                  </a:ext>
                </a:extLst>
              </p:cNvPr>
              <p:cNvSpPr/>
              <p:nvPr/>
            </p:nvSpPr>
            <p:spPr>
              <a:xfrm>
                <a:off x="5824798" y="2242839"/>
                <a:ext cx="932194" cy="1073736"/>
              </a:xfrm>
              <a:custGeom>
                <a:avLst/>
                <a:gdLst>
                  <a:gd name="connsiteX0" fmla="*/ 1056486 w 1056486"/>
                  <a:gd name="connsiteY0" fmla="*/ 207858 h 1216901"/>
                  <a:gd name="connsiteX1" fmla="*/ 1029207 w 1056486"/>
                  <a:gd name="connsiteY1" fmla="*/ 208451 h 1216901"/>
                  <a:gd name="connsiteX2" fmla="*/ 1012602 w 1056486"/>
                  <a:gd name="connsiteY2" fmla="*/ 214678 h 1216901"/>
                  <a:gd name="connsiteX3" fmla="*/ 999555 w 1056486"/>
                  <a:gd name="connsiteY3" fmla="*/ 212305 h 1216901"/>
                  <a:gd name="connsiteX4" fmla="*/ 991549 w 1056486"/>
                  <a:gd name="connsiteY4" fmla="*/ 200148 h 1216901"/>
                  <a:gd name="connsiteX5" fmla="*/ 983543 w 1056486"/>
                  <a:gd name="connsiteY5" fmla="*/ 192735 h 1216901"/>
                  <a:gd name="connsiteX6" fmla="*/ 953002 w 1056486"/>
                  <a:gd name="connsiteY6" fmla="*/ 200445 h 1216901"/>
                  <a:gd name="connsiteX7" fmla="*/ 913566 w 1056486"/>
                  <a:gd name="connsiteY7" fmla="*/ 202520 h 1216901"/>
                  <a:gd name="connsiteX8" fmla="*/ 894885 w 1056486"/>
                  <a:gd name="connsiteY8" fmla="*/ 206375 h 1216901"/>
                  <a:gd name="connsiteX9" fmla="*/ 886879 w 1056486"/>
                  <a:gd name="connsiteY9" fmla="*/ 201631 h 1216901"/>
                  <a:gd name="connsiteX10" fmla="*/ 879466 w 1056486"/>
                  <a:gd name="connsiteY10" fmla="*/ 187991 h 1216901"/>
                  <a:gd name="connsiteX11" fmla="*/ 869088 w 1056486"/>
                  <a:gd name="connsiteY11" fmla="*/ 187398 h 1216901"/>
                  <a:gd name="connsiteX12" fmla="*/ 852187 w 1056486"/>
                  <a:gd name="connsiteY12" fmla="*/ 192735 h 1216901"/>
                  <a:gd name="connsiteX13" fmla="*/ 829948 w 1056486"/>
                  <a:gd name="connsiteY13" fmla="*/ 213491 h 1216901"/>
                  <a:gd name="connsiteX14" fmla="*/ 808302 w 1056486"/>
                  <a:gd name="connsiteY14" fmla="*/ 225352 h 1216901"/>
                  <a:gd name="connsiteX15" fmla="*/ 790512 w 1056486"/>
                  <a:gd name="connsiteY15" fmla="*/ 227428 h 1216901"/>
                  <a:gd name="connsiteX16" fmla="*/ 771831 w 1056486"/>
                  <a:gd name="connsiteY16" fmla="*/ 220015 h 1216901"/>
                  <a:gd name="connsiteX17" fmla="*/ 740993 w 1056486"/>
                  <a:gd name="connsiteY17" fmla="*/ 204003 h 1216901"/>
                  <a:gd name="connsiteX18" fmla="*/ 718755 w 1056486"/>
                  <a:gd name="connsiteY18" fmla="*/ 184729 h 1216901"/>
                  <a:gd name="connsiteX19" fmla="*/ 695330 w 1056486"/>
                  <a:gd name="connsiteY19" fmla="*/ 179689 h 1216901"/>
                  <a:gd name="connsiteX20" fmla="*/ 678132 w 1056486"/>
                  <a:gd name="connsiteY20" fmla="*/ 183247 h 1216901"/>
                  <a:gd name="connsiteX21" fmla="*/ 672498 w 1056486"/>
                  <a:gd name="connsiteY21" fmla="*/ 194514 h 1216901"/>
                  <a:gd name="connsiteX22" fmla="*/ 663603 w 1056486"/>
                  <a:gd name="connsiteY22" fmla="*/ 195404 h 1216901"/>
                  <a:gd name="connsiteX23" fmla="*/ 655597 w 1056486"/>
                  <a:gd name="connsiteY23" fmla="*/ 177613 h 1216901"/>
                  <a:gd name="connsiteX24" fmla="*/ 648777 w 1056486"/>
                  <a:gd name="connsiteY24" fmla="*/ 163973 h 1216901"/>
                  <a:gd name="connsiteX25" fmla="*/ 636916 w 1056486"/>
                  <a:gd name="connsiteY25" fmla="*/ 158933 h 1216901"/>
                  <a:gd name="connsiteX26" fmla="*/ 615271 w 1056486"/>
                  <a:gd name="connsiteY26" fmla="*/ 147072 h 1216901"/>
                  <a:gd name="connsiteX27" fmla="*/ 600445 w 1056486"/>
                  <a:gd name="connsiteY27" fmla="*/ 140845 h 1216901"/>
                  <a:gd name="connsiteX28" fmla="*/ 577910 w 1056486"/>
                  <a:gd name="connsiteY28" fmla="*/ 133729 h 1216901"/>
                  <a:gd name="connsiteX29" fmla="*/ 570200 w 1056486"/>
                  <a:gd name="connsiteY29" fmla="*/ 132543 h 1216901"/>
                  <a:gd name="connsiteX30" fmla="*/ 555967 w 1056486"/>
                  <a:gd name="connsiteY30" fmla="*/ 132543 h 1216901"/>
                  <a:gd name="connsiteX31" fmla="*/ 542031 w 1056486"/>
                  <a:gd name="connsiteY31" fmla="*/ 133136 h 1216901"/>
                  <a:gd name="connsiteX32" fmla="*/ 526019 w 1056486"/>
                  <a:gd name="connsiteY32" fmla="*/ 136990 h 1216901"/>
                  <a:gd name="connsiteX33" fmla="*/ 515345 w 1056486"/>
                  <a:gd name="connsiteY33" fmla="*/ 149147 h 1216901"/>
                  <a:gd name="connsiteX34" fmla="*/ 502001 w 1056486"/>
                  <a:gd name="connsiteY34" fmla="*/ 155374 h 1216901"/>
                  <a:gd name="connsiteX35" fmla="*/ 482728 w 1056486"/>
                  <a:gd name="connsiteY35" fmla="*/ 159229 h 1216901"/>
                  <a:gd name="connsiteX36" fmla="*/ 469385 w 1056486"/>
                  <a:gd name="connsiteY36" fmla="*/ 155374 h 1216901"/>
                  <a:gd name="connsiteX37" fmla="*/ 461972 w 1056486"/>
                  <a:gd name="connsiteY37" fmla="*/ 143810 h 1216901"/>
                  <a:gd name="connsiteX38" fmla="*/ 433506 w 1056486"/>
                  <a:gd name="connsiteY38" fmla="*/ 135211 h 1216901"/>
                  <a:gd name="connsiteX39" fmla="*/ 384285 w 1056486"/>
                  <a:gd name="connsiteY39" fmla="*/ 129577 h 1216901"/>
                  <a:gd name="connsiteX40" fmla="*/ 355523 w 1056486"/>
                  <a:gd name="connsiteY40" fmla="*/ 123647 h 1216901"/>
                  <a:gd name="connsiteX41" fmla="*/ 347813 w 1056486"/>
                  <a:gd name="connsiteY41" fmla="*/ 117717 h 1216901"/>
                  <a:gd name="connsiteX42" fmla="*/ 343366 w 1056486"/>
                  <a:gd name="connsiteY42" fmla="*/ 110897 h 1216901"/>
                  <a:gd name="connsiteX43" fmla="*/ 340993 w 1056486"/>
                  <a:gd name="connsiteY43" fmla="*/ 100519 h 1216901"/>
                  <a:gd name="connsiteX44" fmla="*/ 340993 w 1056486"/>
                  <a:gd name="connsiteY44" fmla="*/ 100519 h 1216901"/>
                  <a:gd name="connsiteX45" fmla="*/ 326761 w 1056486"/>
                  <a:gd name="connsiteY45" fmla="*/ 72646 h 1216901"/>
                  <a:gd name="connsiteX46" fmla="*/ 319940 w 1056486"/>
                  <a:gd name="connsiteY46" fmla="*/ 48925 h 1216901"/>
                  <a:gd name="connsiteX47" fmla="*/ 315493 w 1056486"/>
                  <a:gd name="connsiteY47" fmla="*/ 20460 h 1216901"/>
                  <a:gd name="connsiteX48" fmla="*/ 315789 w 1056486"/>
                  <a:gd name="connsiteY48" fmla="*/ 10971 h 1216901"/>
                  <a:gd name="connsiteX49" fmla="*/ 312824 w 1056486"/>
                  <a:gd name="connsiteY49" fmla="*/ 8006 h 1216901"/>
                  <a:gd name="connsiteX50" fmla="*/ 303929 w 1056486"/>
                  <a:gd name="connsiteY50" fmla="*/ 2372 h 1216901"/>
                  <a:gd name="connsiteX51" fmla="*/ 274870 w 1056486"/>
                  <a:gd name="connsiteY51" fmla="*/ 0 h 1216901"/>
                  <a:gd name="connsiteX52" fmla="*/ 276649 w 1056486"/>
                  <a:gd name="connsiteY52" fmla="*/ 34396 h 1216901"/>
                  <a:gd name="connsiteX53" fmla="*/ 279022 w 1056486"/>
                  <a:gd name="connsiteY53" fmla="*/ 77687 h 1216901"/>
                  <a:gd name="connsiteX54" fmla="*/ 247294 w 1056486"/>
                  <a:gd name="connsiteY54" fmla="*/ 79170 h 1216901"/>
                  <a:gd name="connsiteX55" fmla="*/ 189770 w 1056486"/>
                  <a:gd name="connsiteY55" fmla="*/ 82431 h 1216901"/>
                  <a:gd name="connsiteX56" fmla="*/ 132246 w 1056486"/>
                  <a:gd name="connsiteY56" fmla="*/ 85397 h 1216901"/>
                  <a:gd name="connsiteX57" fmla="*/ 74129 w 1056486"/>
                  <a:gd name="connsiteY57" fmla="*/ 88065 h 1216901"/>
                  <a:gd name="connsiteX58" fmla="*/ 16605 w 1056486"/>
                  <a:gd name="connsiteY58" fmla="*/ 90141 h 1216901"/>
                  <a:gd name="connsiteX59" fmla="*/ 0 w 1056486"/>
                  <a:gd name="connsiteY59" fmla="*/ 90734 h 1216901"/>
                  <a:gd name="connsiteX60" fmla="*/ 15715 w 1056486"/>
                  <a:gd name="connsiteY60" fmla="*/ 154485 h 1216901"/>
                  <a:gd name="connsiteX61" fmla="*/ 16308 w 1056486"/>
                  <a:gd name="connsiteY61" fmla="*/ 172572 h 1216901"/>
                  <a:gd name="connsiteX62" fmla="*/ 14826 w 1056486"/>
                  <a:gd name="connsiteY62" fmla="*/ 184433 h 1216901"/>
                  <a:gd name="connsiteX63" fmla="*/ 17494 w 1056486"/>
                  <a:gd name="connsiteY63" fmla="*/ 204893 h 1216901"/>
                  <a:gd name="connsiteX64" fmla="*/ 17198 w 1056486"/>
                  <a:gd name="connsiteY64" fmla="*/ 218532 h 1216901"/>
                  <a:gd name="connsiteX65" fmla="*/ 19867 w 1056486"/>
                  <a:gd name="connsiteY65" fmla="*/ 236027 h 1216901"/>
                  <a:gd name="connsiteX66" fmla="*/ 20163 w 1056486"/>
                  <a:gd name="connsiteY66" fmla="*/ 259155 h 1216901"/>
                  <a:gd name="connsiteX67" fmla="*/ 27576 w 1056486"/>
                  <a:gd name="connsiteY67" fmla="*/ 285841 h 1216901"/>
                  <a:gd name="connsiteX68" fmla="*/ 38250 w 1056486"/>
                  <a:gd name="connsiteY68" fmla="*/ 309859 h 1216901"/>
                  <a:gd name="connsiteX69" fmla="*/ 38250 w 1056486"/>
                  <a:gd name="connsiteY69" fmla="*/ 316679 h 1216901"/>
                  <a:gd name="connsiteX70" fmla="*/ 41809 w 1056486"/>
                  <a:gd name="connsiteY70" fmla="*/ 331208 h 1216901"/>
                  <a:gd name="connsiteX71" fmla="*/ 48035 w 1056486"/>
                  <a:gd name="connsiteY71" fmla="*/ 343069 h 1216901"/>
                  <a:gd name="connsiteX72" fmla="*/ 61675 w 1056486"/>
                  <a:gd name="connsiteY72" fmla="*/ 378058 h 1216901"/>
                  <a:gd name="connsiteX73" fmla="*/ 62565 w 1056486"/>
                  <a:gd name="connsiteY73" fmla="*/ 411861 h 1216901"/>
                  <a:gd name="connsiteX74" fmla="*/ 65233 w 1056486"/>
                  <a:gd name="connsiteY74" fmla="*/ 422239 h 1216901"/>
                  <a:gd name="connsiteX75" fmla="*/ 71164 w 1056486"/>
                  <a:gd name="connsiteY75" fmla="*/ 495182 h 1216901"/>
                  <a:gd name="connsiteX76" fmla="*/ 72646 w 1056486"/>
                  <a:gd name="connsiteY76" fmla="*/ 504374 h 1216901"/>
                  <a:gd name="connsiteX77" fmla="*/ 79763 w 1056486"/>
                  <a:gd name="connsiteY77" fmla="*/ 515345 h 1216901"/>
                  <a:gd name="connsiteX78" fmla="*/ 77391 w 1056486"/>
                  <a:gd name="connsiteY78" fmla="*/ 532246 h 1216901"/>
                  <a:gd name="connsiteX79" fmla="*/ 77391 w 1056486"/>
                  <a:gd name="connsiteY79" fmla="*/ 540845 h 1216901"/>
                  <a:gd name="connsiteX80" fmla="*/ 80059 w 1056486"/>
                  <a:gd name="connsiteY80" fmla="*/ 571386 h 1216901"/>
                  <a:gd name="connsiteX81" fmla="*/ 84507 w 1056486"/>
                  <a:gd name="connsiteY81" fmla="*/ 583247 h 1216901"/>
                  <a:gd name="connsiteX82" fmla="*/ 89251 w 1056486"/>
                  <a:gd name="connsiteY82" fmla="*/ 607265 h 1216901"/>
                  <a:gd name="connsiteX83" fmla="*/ 106449 w 1056486"/>
                  <a:gd name="connsiteY83" fmla="*/ 636620 h 1216901"/>
                  <a:gd name="connsiteX84" fmla="*/ 109711 w 1056486"/>
                  <a:gd name="connsiteY84" fmla="*/ 647887 h 1216901"/>
                  <a:gd name="connsiteX85" fmla="*/ 110897 w 1056486"/>
                  <a:gd name="connsiteY85" fmla="*/ 657079 h 1216901"/>
                  <a:gd name="connsiteX86" fmla="*/ 116234 w 1056486"/>
                  <a:gd name="connsiteY86" fmla="*/ 675167 h 1216901"/>
                  <a:gd name="connsiteX87" fmla="*/ 115938 w 1056486"/>
                  <a:gd name="connsiteY87" fmla="*/ 699778 h 1216901"/>
                  <a:gd name="connsiteX88" fmla="*/ 118606 w 1056486"/>
                  <a:gd name="connsiteY88" fmla="*/ 715493 h 1216901"/>
                  <a:gd name="connsiteX89" fmla="*/ 114455 w 1056486"/>
                  <a:gd name="connsiteY89" fmla="*/ 736249 h 1216901"/>
                  <a:gd name="connsiteX90" fmla="*/ 111490 w 1056486"/>
                  <a:gd name="connsiteY90" fmla="*/ 745144 h 1216901"/>
                  <a:gd name="connsiteX91" fmla="*/ 104966 w 1056486"/>
                  <a:gd name="connsiteY91" fmla="*/ 754633 h 1216901"/>
                  <a:gd name="connsiteX92" fmla="*/ 84210 w 1056486"/>
                  <a:gd name="connsiteY92" fmla="*/ 775389 h 1216901"/>
                  <a:gd name="connsiteX93" fmla="*/ 79170 w 1056486"/>
                  <a:gd name="connsiteY93" fmla="*/ 782209 h 1216901"/>
                  <a:gd name="connsiteX94" fmla="*/ 80356 w 1056486"/>
                  <a:gd name="connsiteY94" fmla="*/ 788436 h 1216901"/>
                  <a:gd name="connsiteX95" fmla="*/ 85100 w 1056486"/>
                  <a:gd name="connsiteY95" fmla="*/ 796145 h 1216901"/>
                  <a:gd name="connsiteX96" fmla="*/ 96961 w 1056486"/>
                  <a:gd name="connsiteY96" fmla="*/ 814233 h 1216901"/>
                  <a:gd name="connsiteX97" fmla="*/ 103187 w 1056486"/>
                  <a:gd name="connsiteY97" fmla="*/ 821349 h 1216901"/>
                  <a:gd name="connsiteX98" fmla="*/ 127798 w 1056486"/>
                  <a:gd name="connsiteY98" fmla="*/ 832617 h 1216901"/>
                  <a:gd name="connsiteX99" fmla="*/ 139362 w 1056486"/>
                  <a:gd name="connsiteY99" fmla="*/ 847443 h 1216901"/>
                  <a:gd name="connsiteX100" fmla="*/ 141438 w 1056486"/>
                  <a:gd name="connsiteY100" fmla="*/ 893699 h 1216901"/>
                  <a:gd name="connsiteX101" fmla="*/ 143514 w 1056486"/>
                  <a:gd name="connsiteY101" fmla="*/ 939659 h 1216901"/>
                  <a:gd name="connsiteX102" fmla="*/ 145589 w 1056486"/>
                  <a:gd name="connsiteY102" fmla="*/ 985915 h 1216901"/>
                  <a:gd name="connsiteX103" fmla="*/ 147665 w 1056486"/>
                  <a:gd name="connsiteY103" fmla="*/ 1032172 h 1216901"/>
                  <a:gd name="connsiteX104" fmla="*/ 151520 w 1056486"/>
                  <a:gd name="connsiteY104" fmla="*/ 1124685 h 1216901"/>
                  <a:gd name="connsiteX105" fmla="*/ 153595 w 1056486"/>
                  <a:gd name="connsiteY105" fmla="*/ 1170645 h 1216901"/>
                  <a:gd name="connsiteX106" fmla="*/ 155671 w 1056486"/>
                  <a:gd name="connsiteY106" fmla="*/ 1216901 h 1216901"/>
                  <a:gd name="connsiteX107" fmla="*/ 204299 w 1056486"/>
                  <a:gd name="connsiteY107" fmla="*/ 1214826 h 1216901"/>
                  <a:gd name="connsiteX108" fmla="*/ 252632 w 1056486"/>
                  <a:gd name="connsiteY108" fmla="*/ 1212454 h 1216901"/>
                  <a:gd name="connsiteX109" fmla="*/ 301260 w 1056486"/>
                  <a:gd name="connsiteY109" fmla="*/ 1209785 h 1216901"/>
                  <a:gd name="connsiteX110" fmla="*/ 349592 w 1056486"/>
                  <a:gd name="connsiteY110" fmla="*/ 1207116 h 1216901"/>
                  <a:gd name="connsiteX111" fmla="*/ 398221 w 1056486"/>
                  <a:gd name="connsiteY111" fmla="*/ 1204151 h 1216901"/>
                  <a:gd name="connsiteX112" fmla="*/ 446553 w 1056486"/>
                  <a:gd name="connsiteY112" fmla="*/ 1200889 h 1216901"/>
                  <a:gd name="connsiteX113" fmla="*/ 494885 w 1056486"/>
                  <a:gd name="connsiteY113" fmla="*/ 1197628 h 1216901"/>
                  <a:gd name="connsiteX114" fmla="*/ 543217 w 1056486"/>
                  <a:gd name="connsiteY114" fmla="*/ 1194070 h 1216901"/>
                  <a:gd name="connsiteX115" fmla="*/ 591549 w 1056486"/>
                  <a:gd name="connsiteY115" fmla="*/ 1190511 h 1216901"/>
                  <a:gd name="connsiteX116" fmla="*/ 639881 w 1056486"/>
                  <a:gd name="connsiteY116" fmla="*/ 1186360 h 1216901"/>
                  <a:gd name="connsiteX117" fmla="*/ 688214 w 1056486"/>
                  <a:gd name="connsiteY117" fmla="*/ 1182209 h 1216901"/>
                  <a:gd name="connsiteX118" fmla="*/ 736545 w 1056486"/>
                  <a:gd name="connsiteY118" fmla="*/ 1177761 h 1216901"/>
                  <a:gd name="connsiteX119" fmla="*/ 784878 w 1056486"/>
                  <a:gd name="connsiteY119" fmla="*/ 1173313 h 1216901"/>
                  <a:gd name="connsiteX120" fmla="*/ 833210 w 1056486"/>
                  <a:gd name="connsiteY120" fmla="*/ 1168569 h 1216901"/>
                  <a:gd name="connsiteX121" fmla="*/ 881542 w 1056486"/>
                  <a:gd name="connsiteY121" fmla="*/ 1163528 h 1216901"/>
                  <a:gd name="connsiteX122" fmla="*/ 930467 w 1056486"/>
                  <a:gd name="connsiteY122" fmla="*/ 1158191 h 1216901"/>
                  <a:gd name="connsiteX123" fmla="*/ 919199 w 1056486"/>
                  <a:gd name="connsiteY123" fmla="*/ 1098295 h 1216901"/>
                  <a:gd name="connsiteX124" fmla="*/ 910007 w 1056486"/>
                  <a:gd name="connsiteY124" fmla="*/ 1070423 h 1216901"/>
                  <a:gd name="connsiteX125" fmla="*/ 899629 w 1056486"/>
                  <a:gd name="connsiteY125" fmla="*/ 1060341 h 1216901"/>
                  <a:gd name="connsiteX126" fmla="*/ 878873 w 1056486"/>
                  <a:gd name="connsiteY126" fmla="*/ 1049370 h 1216901"/>
                  <a:gd name="connsiteX127" fmla="*/ 847739 w 1056486"/>
                  <a:gd name="connsiteY127" fmla="*/ 1037509 h 1216901"/>
                  <a:gd name="connsiteX128" fmla="*/ 828169 w 1056486"/>
                  <a:gd name="connsiteY128" fmla="*/ 1025352 h 1216901"/>
                  <a:gd name="connsiteX129" fmla="*/ 815715 w 1056486"/>
                  <a:gd name="connsiteY129" fmla="*/ 1006968 h 1216901"/>
                  <a:gd name="connsiteX130" fmla="*/ 792587 w 1056486"/>
                  <a:gd name="connsiteY130" fmla="*/ 986212 h 1216901"/>
                  <a:gd name="connsiteX131" fmla="*/ 778058 w 1056486"/>
                  <a:gd name="connsiteY131" fmla="*/ 978206 h 1216901"/>
                  <a:gd name="connsiteX132" fmla="*/ 764418 w 1056486"/>
                  <a:gd name="connsiteY132" fmla="*/ 976130 h 1216901"/>
                  <a:gd name="connsiteX133" fmla="*/ 753150 w 1056486"/>
                  <a:gd name="connsiteY133" fmla="*/ 969904 h 1216901"/>
                  <a:gd name="connsiteX134" fmla="*/ 744255 w 1056486"/>
                  <a:gd name="connsiteY134" fmla="*/ 959525 h 1216901"/>
                  <a:gd name="connsiteX135" fmla="*/ 732691 w 1056486"/>
                  <a:gd name="connsiteY135" fmla="*/ 953595 h 1216901"/>
                  <a:gd name="connsiteX136" fmla="*/ 718458 w 1056486"/>
                  <a:gd name="connsiteY136" fmla="*/ 951816 h 1216901"/>
                  <a:gd name="connsiteX137" fmla="*/ 702150 w 1056486"/>
                  <a:gd name="connsiteY137" fmla="*/ 944107 h 1216901"/>
                  <a:gd name="connsiteX138" fmla="*/ 682283 w 1056486"/>
                  <a:gd name="connsiteY138" fmla="*/ 929281 h 1216901"/>
                  <a:gd name="connsiteX139" fmla="*/ 681690 w 1056486"/>
                  <a:gd name="connsiteY139" fmla="*/ 928095 h 1216901"/>
                  <a:gd name="connsiteX140" fmla="*/ 676946 w 1056486"/>
                  <a:gd name="connsiteY140" fmla="*/ 916531 h 1216901"/>
                  <a:gd name="connsiteX141" fmla="*/ 678429 w 1056486"/>
                  <a:gd name="connsiteY141" fmla="*/ 909711 h 1216901"/>
                  <a:gd name="connsiteX142" fmla="*/ 679614 w 1056486"/>
                  <a:gd name="connsiteY142" fmla="*/ 886583 h 1216901"/>
                  <a:gd name="connsiteX143" fmla="*/ 678725 w 1056486"/>
                  <a:gd name="connsiteY143" fmla="*/ 879466 h 1216901"/>
                  <a:gd name="connsiteX144" fmla="*/ 672795 w 1056486"/>
                  <a:gd name="connsiteY144" fmla="*/ 858710 h 1216901"/>
                  <a:gd name="connsiteX145" fmla="*/ 676946 w 1056486"/>
                  <a:gd name="connsiteY145" fmla="*/ 850111 h 1216901"/>
                  <a:gd name="connsiteX146" fmla="*/ 673684 w 1056486"/>
                  <a:gd name="connsiteY146" fmla="*/ 824314 h 1216901"/>
                  <a:gd name="connsiteX147" fmla="*/ 674870 w 1056486"/>
                  <a:gd name="connsiteY147" fmla="*/ 815715 h 1216901"/>
                  <a:gd name="connsiteX148" fmla="*/ 682876 w 1056486"/>
                  <a:gd name="connsiteY148" fmla="*/ 793773 h 1216901"/>
                  <a:gd name="connsiteX149" fmla="*/ 682283 w 1056486"/>
                  <a:gd name="connsiteY149" fmla="*/ 783098 h 1216901"/>
                  <a:gd name="connsiteX150" fmla="*/ 677539 w 1056486"/>
                  <a:gd name="connsiteY150" fmla="*/ 770941 h 1216901"/>
                  <a:gd name="connsiteX151" fmla="*/ 669237 w 1056486"/>
                  <a:gd name="connsiteY151" fmla="*/ 761453 h 1216901"/>
                  <a:gd name="connsiteX152" fmla="*/ 649073 w 1056486"/>
                  <a:gd name="connsiteY152" fmla="*/ 752557 h 1216901"/>
                  <a:gd name="connsiteX153" fmla="*/ 647294 w 1056486"/>
                  <a:gd name="connsiteY153" fmla="*/ 739511 h 1216901"/>
                  <a:gd name="connsiteX154" fmla="*/ 649370 w 1056486"/>
                  <a:gd name="connsiteY154" fmla="*/ 729429 h 1216901"/>
                  <a:gd name="connsiteX155" fmla="*/ 660341 w 1056486"/>
                  <a:gd name="connsiteY155" fmla="*/ 709859 h 1216901"/>
                  <a:gd name="connsiteX156" fmla="*/ 665678 w 1056486"/>
                  <a:gd name="connsiteY156" fmla="*/ 692958 h 1216901"/>
                  <a:gd name="connsiteX157" fmla="*/ 671312 w 1056486"/>
                  <a:gd name="connsiteY157" fmla="*/ 685248 h 1216901"/>
                  <a:gd name="connsiteX158" fmla="*/ 707191 w 1056486"/>
                  <a:gd name="connsiteY158" fmla="*/ 657376 h 1216901"/>
                  <a:gd name="connsiteX159" fmla="*/ 715196 w 1056486"/>
                  <a:gd name="connsiteY159" fmla="*/ 654707 h 1216901"/>
                  <a:gd name="connsiteX160" fmla="*/ 720534 w 1056486"/>
                  <a:gd name="connsiteY160" fmla="*/ 647294 h 1216901"/>
                  <a:gd name="connsiteX161" fmla="*/ 724685 w 1056486"/>
                  <a:gd name="connsiteY161" fmla="*/ 643736 h 1216901"/>
                  <a:gd name="connsiteX162" fmla="*/ 719051 w 1056486"/>
                  <a:gd name="connsiteY162" fmla="*/ 584729 h 1216901"/>
                  <a:gd name="connsiteX163" fmla="*/ 716086 w 1056486"/>
                  <a:gd name="connsiteY163" fmla="*/ 555078 h 1216901"/>
                  <a:gd name="connsiteX164" fmla="*/ 713121 w 1056486"/>
                  <a:gd name="connsiteY164" fmla="*/ 525426 h 1216901"/>
                  <a:gd name="connsiteX165" fmla="*/ 722609 w 1056486"/>
                  <a:gd name="connsiteY165" fmla="*/ 522461 h 1216901"/>
                  <a:gd name="connsiteX166" fmla="*/ 725871 w 1056486"/>
                  <a:gd name="connsiteY166" fmla="*/ 514752 h 1216901"/>
                  <a:gd name="connsiteX167" fmla="*/ 734470 w 1056486"/>
                  <a:gd name="connsiteY167" fmla="*/ 502298 h 1216901"/>
                  <a:gd name="connsiteX168" fmla="*/ 737139 w 1056486"/>
                  <a:gd name="connsiteY168" fmla="*/ 502298 h 1216901"/>
                  <a:gd name="connsiteX169" fmla="*/ 737139 w 1056486"/>
                  <a:gd name="connsiteY169" fmla="*/ 496664 h 1216901"/>
                  <a:gd name="connsiteX170" fmla="*/ 742179 w 1056486"/>
                  <a:gd name="connsiteY170" fmla="*/ 490141 h 1216901"/>
                  <a:gd name="connsiteX171" fmla="*/ 795849 w 1056486"/>
                  <a:gd name="connsiteY171" fmla="*/ 436768 h 1216901"/>
                  <a:gd name="connsiteX172" fmla="*/ 828169 w 1056486"/>
                  <a:gd name="connsiteY172" fmla="*/ 399110 h 1216901"/>
                  <a:gd name="connsiteX173" fmla="*/ 880356 w 1056486"/>
                  <a:gd name="connsiteY173" fmla="*/ 329133 h 1216901"/>
                  <a:gd name="connsiteX174" fmla="*/ 894292 w 1056486"/>
                  <a:gd name="connsiteY174" fmla="*/ 314603 h 1216901"/>
                  <a:gd name="connsiteX175" fmla="*/ 926019 w 1056486"/>
                  <a:gd name="connsiteY175" fmla="*/ 289696 h 1216901"/>
                  <a:gd name="connsiteX176" fmla="*/ 978503 w 1056486"/>
                  <a:gd name="connsiteY176" fmla="*/ 262713 h 1216901"/>
                  <a:gd name="connsiteX177" fmla="*/ 1004003 w 1056486"/>
                  <a:gd name="connsiteY177" fmla="*/ 248184 h 1216901"/>
                  <a:gd name="connsiteX178" fmla="*/ 1025945 w 1056486"/>
                  <a:gd name="connsiteY178" fmla="*/ 232765 h 1216901"/>
                  <a:gd name="connsiteX179" fmla="*/ 1039585 w 1056486"/>
                  <a:gd name="connsiteY179" fmla="*/ 221497 h 1216901"/>
                  <a:gd name="connsiteX180" fmla="*/ 1045219 w 1056486"/>
                  <a:gd name="connsiteY180" fmla="*/ 214084 h 1216901"/>
                  <a:gd name="connsiteX181" fmla="*/ 1049963 w 1056486"/>
                  <a:gd name="connsiteY181" fmla="*/ 210230 h 1216901"/>
                  <a:gd name="connsiteX182" fmla="*/ 1053817 w 1056486"/>
                  <a:gd name="connsiteY182" fmla="*/ 210230 h 1216901"/>
                  <a:gd name="connsiteX183" fmla="*/ 1056486 w 1056486"/>
                  <a:gd name="connsiteY183" fmla="*/ 207858 h 1216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</a:cxnLst>
                <a:rect l="l" t="t" r="r" b="b"/>
                <a:pathLst>
                  <a:path w="1056486" h="1216901">
                    <a:moveTo>
                      <a:pt x="1056486" y="207858"/>
                    </a:moveTo>
                    <a:lnTo>
                      <a:pt x="1029207" y="208451"/>
                    </a:lnTo>
                    <a:lnTo>
                      <a:pt x="1012602" y="214678"/>
                    </a:lnTo>
                    <a:lnTo>
                      <a:pt x="999555" y="212305"/>
                    </a:lnTo>
                    <a:lnTo>
                      <a:pt x="991549" y="200148"/>
                    </a:lnTo>
                    <a:lnTo>
                      <a:pt x="983543" y="192735"/>
                    </a:lnTo>
                    <a:lnTo>
                      <a:pt x="953002" y="200445"/>
                    </a:lnTo>
                    <a:lnTo>
                      <a:pt x="913566" y="202520"/>
                    </a:lnTo>
                    <a:lnTo>
                      <a:pt x="894885" y="206375"/>
                    </a:lnTo>
                    <a:lnTo>
                      <a:pt x="886879" y="201631"/>
                    </a:lnTo>
                    <a:lnTo>
                      <a:pt x="879466" y="187991"/>
                    </a:lnTo>
                    <a:lnTo>
                      <a:pt x="869088" y="187398"/>
                    </a:lnTo>
                    <a:lnTo>
                      <a:pt x="852187" y="192735"/>
                    </a:lnTo>
                    <a:lnTo>
                      <a:pt x="829948" y="213491"/>
                    </a:lnTo>
                    <a:lnTo>
                      <a:pt x="808302" y="225352"/>
                    </a:lnTo>
                    <a:lnTo>
                      <a:pt x="790512" y="227428"/>
                    </a:lnTo>
                    <a:lnTo>
                      <a:pt x="771831" y="220015"/>
                    </a:lnTo>
                    <a:lnTo>
                      <a:pt x="740993" y="204003"/>
                    </a:lnTo>
                    <a:lnTo>
                      <a:pt x="718755" y="184729"/>
                    </a:lnTo>
                    <a:lnTo>
                      <a:pt x="695330" y="179689"/>
                    </a:lnTo>
                    <a:lnTo>
                      <a:pt x="678132" y="183247"/>
                    </a:lnTo>
                    <a:lnTo>
                      <a:pt x="672498" y="194514"/>
                    </a:lnTo>
                    <a:lnTo>
                      <a:pt x="663603" y="195404"/>
                    </a:lnTo>
                    <a:lnTo>
                      <a:pt x="655597" y="177613"/>
                    </a:lnTo>
                    <a:lnTo>
                      <a:pt x="648777" y="163973"/>
                    </a:lnTo>
                    <a:lnTo>
                      <a:pt x="636916" y="158933"/>
                    </a:lnTo>
                    <a:lnTo>
                      <a:pt x="615271" y="147072"/>
                    </a:lnTo>
                    <a:lnTo>
                      <a:pt x="600445" y="140845"/>
                    </a:lnTo>
                    <a:lnTo>
                      <a:pt x="577910" y="133729"/>
                    </a:lnTo>
                    <a:lnTo>
                      <a:pt x="570200" y="132543"/>
                    </a:lnTo>
                    <a:lnTo>
                      <a:pt x="555967" y="132543"/>
                    </a:lnTo>
                    <a:lnTo>
                      <a:pt x="542031" y="133136"/>
                    </a:lnTo>
                    <a:lnTo>
                      <a:pt x="526019" y="136990"/>
                    </a:lnTo>
                    <a:lnTo>
                      <a:pt x="515345" y="149147"/>
                    </a:lnTo>
                    <a:lnTo>
                      <a:pt x="502001" y="155374"/>
                    </a:lnTo>
                    <a:lnTo>
                      <a:pt x="482728" y="159229"/>
                    </a:lnTo>
                    <a:lnTo>
                      <a:pt x="469385" y="155374"/>
                    </a:lnTo>
                    <a:lnTo>
                      <a:pt x="461972" y="143810"/>
                    </a:lnTo>
                    <a:lnTo>
                      <a:pt x="433506" y="135211"/>
                    </a:lnTo>
                    <a:lnTo>
                      <a:pt x="384285" y="129577"/>
                    </a:lnTo>
                    <a:lnTo>
                      <a:pt x="355523" y="123647"/>
                    </a:lnTo>
                    <a:lnTo>
                      <a:pt x="347813" y="117717"/>
                    </a:lnTo>
                    <a:lnTo>
                      <a:pt x="343366" y="110897"/>
                    </a:lnTo>
                    <a:lnTo>
                      <a:pt x="340993" y="100519"/>
                    </a:lnTo>
                    <a:lnTo>
                      <a:pt x="340993" y="100519"/>
                    </a:lnTo>
                    <a:lnTo>
                      <a:pt x="326761" y="72646"/>
                    </a:lnTo>
                    <a:lnTo>
                      <a:pt x="319940" y="48925"/>
                    </a:lnTo>
                    <a:lnTo>
                      <a:pt x="315493" y="20460"/>
                    </a:lnTo>
                    <a:lnTo>
                      <a:pt x="315789" y="10971"/>
                    </a:lnTo>
                    <a:lnTo>
                      <a:pt x="312824" y="8006"/>
                    </a:lnTo>
                    <a:lnTo>
                      <a:pt x="303929" y="2372"/>
                    </a:lnTo>
                    <a:lnTo>
                      <a:pt x="274870" y="0"/>
                    </a:lnTo>
                    <a:lnTo>
                      <a:pt x="276649" y="34396"/>
                    </a:lnTo>
                    <a:lnTo>
                      <a:pt x="279022" y="77687"/>
                    </a:lnTo>
                    <a:lnTo>
                      <a:pt x="247294" y="79170"/>
                    </a:lnTo>
                    <a:lnTo>
                      <a:pt x="189770" y="82431"/>
                    </a:lnTo>
                    <a:lnTo>
                      <a:pt x="132246" y="85397"/>
                    </a:lnTo>
                    <a:lnTo>
                      <a:pt x="74129" y="88065"/>
                    </a:lnTo>
                    <a:lnTo>
                      <a:pt x="16605" y="90141"/>
                    </a:lnTo>
                    <a:lnTo>
                      <a:pt x="0" y="90734"/>
                    </a:lnTo>
                    <a:lnTo>
                      <a:pt x="15715" y="154485"/>
                    </a:lnTo>
                    <a:lnTo>
                      <a:pt x="16308" y="172572"/>
                    </a:lnTo>
                    <a:lnTo>
                      <a:pt x="14826" y="184433"/>
                    </a:lnTo>
                    <a:lnTo>
                      <a:pt x="17494" y="204893"/>
                    </a:lnTo>
                    <a:lnTo>
                      <a:pt x="17198" y="218532"/>
                    </a:lnTo>
                    <a:lnTo>
                      <a:pt x="19867" y="236027"/>
                    </a:lnTo>
                    <a:lnTo>
                      <a:pt x="20163" y="259155"/>
                    </a:lnTo>
                    <a:lnTo>
                      <a:pt x="27576" y="285841"/>
                    </a:lnTo>
                    <a:lnTo>
                      <a:pt x="38250" y="309859"/>
                    </a:lnTo>
                    <a:lnTo>
                      <a:pt x="38250" y="316679"/>
                    </a:lnTo>
                    <a:lnTo>
                      <a:pt x="41809" y="331208"/>
                    </a:lnTo>
                    <a:lnTo>
                      <a:pt x="48035" y="343069"/>
                    </a:lnTo>
                    <a:lnTo>
                      <a:pt x="61675" y="378058"/>
                    </a:lnTo>
                    <a:lnTo>
                      <a:pt x="62565" y="411861"/>
                    </a:lnTo>
                    <a:lnTo>
                      <a:pt x="65233" y="422239"/>
                    </a:lnTo>
                    <a:lnTo>
                      <a:pt x="71164" y="495182"/>
                    </a:lnTo>
                    <a:lnTo>
                      <a:pt x="72646" y="504374"/>
                    </a:lnTo>
                    <a:lnTo>
                      <a:pt x="79763" y="515345"/>
                    </a:lnTo>
                    <a:lnTo>
                      <a:pt x="77391" y="532246"/>
                    </a:lnTo>
                    <a:lnTo>
                      <a:pt x="77391" y="540845"/>
                    </a:lnTo>
                    <a:lnTo>
                      <a:pt x="80059" y="571386"/>
                    </a:lnTo>
                    <a:lnTo>
                      <a:pt x="84507" y="583247"/>
                    </a:lnTo>
                    <a:lnTo>
                      <a:pt x="89251" y="607265"/>
                    </a:lnTo>
                    <a:lnTo>
                      <a:pt x="106449" y="636620"/>
                    </a:lnTo>
                    <a:lnTo>
                      <a:pt x="109711" y="647887"/>
                    </a:lnTo>
                    <a:lnTo>
                      <a:pt x="110897" y="657079"/>
                    </a:lnTo>
                    <a:lnTo>
                      <a:pt x="116234" y="675167"/>
                    </a:lnTo>
                    <a:lnTo>
                      <a:pt x="115938" y="699778"/>
                    </a:lnTo>
                    <a:lnTo>
                      <a:pt x="118606" y="715493"/>
                    </a:lnTo>
                    <a:lnTo>
                      <a:pt x="114455" y="736249"/>
                    </a:lnTo>
                    <a:lnTo>
                      <a:pt x="111490" y="745144"/>
                    </a:lnTo>
                    <a:lnTo>
                      <a:pt x="104966" y="754633"/>
                    </a:lnTo>
                    <a:lnTo>
                      <a:pt x="84210" y="775389"/>
                    </a:lnTo>
                    <a:lnTo>
                      <a:pt x="79170" y="782209"/>
                    </a:lnTo>
                    <a:lnTo>
                      <a:pt x="80356" y="788436"/>
                    </a:lnTo>
                    <a:lnTo>
                      <a:pt x="85100" y="796145"/>
                    </a:lnTo>
                    <a:lnTo>
                      <a:pt x="96961" y="814233"/>
                    </a:lnTo>
                    <a:lnTo>
                      <a:pt x="103187" y="821349"/>
                    </a:lnTo>
                    <a:lnTo>
                      <a:pt x="127798" y="832617"/>
                    </a:lnTo>
                    <a:lnTo>
                      <a:pt x="139362" y="847443"/>
                    </a:lnTo>
                    <a:lnTo>
                      <a:pt x="141438" y="893699"/>
                    </a:lnTo>
                    <a:lnTo>
                      <a:pt x="143514" y="939659"/>
                    </a:lnTo>
                    <a:lnTo>
                      <a:pt x="145589" y="985915"/>
                    </a:lnTo>
                    <a:lnTo>
                      <a:pt x="147665" y="1032172"/>
                    </a:lnTo>
                    <a:lnTo>
                      <a:pt x="151520" y="1124685"/>
                    </a:lnTo>
                    <a:lnTo>
                      <a:pt x="153595" y="1170645"/>
                    </a:lnTo>
                    <a:lnTo>
                      <a:pt x="155671" y="1216901"/>
                    </a:lnTo>
                    <a:lnTo>
                      <a:pt x="204299" y="1214826"/>
                    </a:lnTo>
                    <a:lnTo>
                      <a:pt x="252632" y="1212454"/>
                    </a:lnTo>
                    <a:lnTo>
                      <a:pt x="301260" y="1209785"/>
                    </a:lnTo>
                    <a:lnTo>
                      <a:pt x="349592" y="1207116"/>
                    </a:lnTo>
                    <a:lnTo>
                      <a:pt x="398221" y="1204151"/>
                    </a:lnTo>
                    <a:lnTo>
                      <a:pt x="446553" y="1200889"/>
                    </a:lnTo>
                    <a:lnTo>
                      <a:pt x="494885" y="1197628"/>
                    </a:lnTo>
                    <a:lnTo>
                      <a:pt x="543217" y="1194070"/>
                    </a:lnTo>
                    <a:lnTo>
                      <a:pt x="591549" y="1190511"/>
                    </a:lnTo>
                    <a:lnTo>
                      <a:pt x="639881" y="1186360"/>
                    </a:lnTo>
                    <a:lnTo>
                      <a:pt x="688214" y="1182209"/>
                    </a:lnTo>
                    <a:lnTo>
                      <a:pt x="736545" y="1177761"/>
                    </a:lnTo>
                    <a:lnTo>
                      <a:pt x="784878" y="1173313"/>
                    </a:lnTo>
                    <a:lnTo>
                      <a:pt x="833210" y="1168569"/>
                    </a:lnTo>
                    <a:lnTo>
                      <a:pt x="881542" y="1163528"/>
                    </a:lnTo>
                    <a:lnTo>
                      <a:pt x="930467" y="1158191"/>
                    </a:lnTo>
                    <a:lnTo>
                      <a:pt x="919199" y="1098295"/>
                    </a:lnTo>
                    <a:lnTo>
                      <a:pt x="910007" y="1070423"/>
                    </a:lnTo>
                    <a:lnTo>
                      <a:pt x="899629" y="1060341"/>
                    </a:lnTo>
                    <a:lnTo>
                      <a:pt x="878873" y="1049370"/>
                    </a:lnTo>
                    <a:lnTo>
                      <a:pt x="847739" y="1037509"/>
                    </a:lnTo>
                    <a:lnTo>
                      <a:pt x="828169" y="1025352"/>
                    </a:lnTo>
                    <a:lnTo>
                      <a:pt x="815715" y="1006968"/>
                    </a:lnTo>
                    <a:lnTo>
                      <a:pt x="792587" y="986212"/>
                    </a:lnTo>
                    <a:lnTo>
                      <a:pt x="778058" y="978206"/>
                    </a:lnTo>
                    <a:lnTo>
                      <a:pt x="764418" y="976130"/>
                    </a:lnTo>
                    <a:lnTo>
                      <a:pt x="753150" y="969904"/>
                    </a:lnTo>
                    <a:lnTo>
                      <a:pt x="744255" y="959525"/>
                    </a:lnTo>
                    <a:lnTo>
                      <a:pt x="732691" y="953595"/>
                    </a:lnTo>
                    <a:lnTo>
                      <a:pt x="718458" y="951816"/>
                    </a:lnTo>
                    <a:lnTo>
                      <a:pt x="702150" y="944107"/>
                    </a:lnTo>
                    <a:lnTo>
                      <a:pt x="682283" y="929281"/>
                    </a:lnTo>
                    <a:lnTo>
                      <a:pt x="681690" y="928095"/>
                    </a:lnTo>
                    <a:lnTo>
                      <a:pt x="676946" y="916531"/>
                    </a:lnTo>
                    <a:lnTo>
                      <a:pt x="678429" y="909711"/>
                    </a:lnTo>
                    <a:lnTo>
                      <a:pt x="679614" y="886583"/>
                    </a:lnTo>
                    <a:lnTo>
                      <a:pt x="678725" y="879466"/>
                    </a:lnTo>
                    <a:lnTo>
                      <a:pt x="672795" y="858710"/>
                    </a:lnTo>
                    <a:lnTo>
                      <a:pt x="676946" y="850111"/>
                    </a:lnTo>
                    <a:lnTo>
                      <a:pt x="673684" y="824314"/>
                    </a:lnTo>
                    <a:lnTo>
                      <a:pt x="674870" y="815715"/>
                    </a:lnTo>
                    <a:lnTo>
                      <a:pt x="682876" y="793773"/>
                    </a:lnTo>
                    <a:lnTo>
                      <a:pt x="682283" y="783098"/>
                    </a:lnTo>
                    <a:lnTo>
                      <a:pt x="677539" y="770941"/>
                    </a:lnTo>
                    <a:lnTo>
                      <a:pt x="669237" y="761453"/>
                    </a:lnTo>
                    <a:lnTo>
                      <a:pt x="649073" y="752557"/>
                    </a:lnTo>
                    <a:lnTo>
                      <a:pt x="647294" y="739511"/>
                    </a:lnTo>
                    <a:lnTo>
                      <a:pt x="649370" y="729429"/>
                    </a:lnTo>
                    <a:lnTo>
                      <a:pt x="660341" y="709859"/>
                    </a:lnTo>
                    <a:lnTo>
                      <a:pt x="665678" y="692958"/>
                    </a:lnTo>
                    <a:lnTo>
                      <a:pt x="671312" y="685248"/>
                    </a:lnTo>
                    <a:lnTo>
                      <a:pt x="707191" y="657376"/>
                    </a:lnTo>
                    <a:lnTo>
                      <a:pt x="715196" y="654707"/>
                    </a:lnTo>
                    <a:lnTo>
                      <a:pt x="720534" y="647294"/>
                    </a:lnTo>
                    <a:lnTo>
                      <a:pt x="724685" y="643736"/>
                    </a:lnTo>
                    <a:lnTo>
                      <a:pt x="719051" y="584729"/>
                    </a:lnTo>
                    <a:lnTo>
                      <a:pt x="716086" y="555078"/>
                    </a:lnTo>
                    <a:lnTo>
                      <a:pt x="713121" y="525426"/>
                    </a:lnTo>
                    <a:lnTo>
                      <a:pt x="722609" y="522461"/>
                    </a:lnTo>
                    <a:lnTo>
                      <a:pt x="725871" y="514752"/>
                    </a:lnTo>
                    <a:lnTo>
                      <a:pt x="734470" y="502298"/>
                    </a:lnTo>
                    <a:lnTo>
                      <a:pt x="737139" y="502298"/>
                    </a:lnTo>
                    <a:lnTo>
                      <a:pt x="737139" y="496664"/>
                    </a:lnTo>
                    <a:lnTo>
                      <a:pt x="742179" y="490141"/>
                    </a:lnTo>
                    <a:lnTo>
                      <a:pt x="795849" y="436768"/>
                    </a:lnTo>
                    <a:lnTo>
                      <a:pt x="828169" y="399110"/>
                    </a:lnTo>
                    <a:lnTo>
                      <a:pt x="880356" y="329133"/>
                    </a:lnTo>
                    <a:lnTo>
                      <a:pt x="894292" y="314603"/>
                    </a:lnTo>
                    <a:lnTo>
                      <a:pt x="926019" y="289696"/>
                    </a:lnTo>
                    <a:lnTo>
                      <a:pt x="978503" y="262713"/>
                    </a:lnTo>
                    <a:lnTo>
                      <a:pt x="1004003" y="248184"/>
                    </a:lnTo>
                    <a:lnTo>
                      <a:pt x="1025945" y="232765"/>
                    </a:lnTo>
                    <a:lnTo>
                      <a:pt x="1039585" y="221497"/>
                    </a:lnTo>
                    <a:lnTo>
                      <a:pt x="1045219" y="214084"/>
                    </a:lnTo>
                    <a:lnTo>
                      <a:pt x="1049963" y="210230"/>
                    </a:lnTo>
                    <a:lnTo>
                      <a:pt x="1053817" y="210230"/>
                    </a:lnTo>
                    <a:lnTo>
                      <a:pt x="1056486" y="207858"/>
                    </a:lnTo>
                    <a:close/>
                  </a:path>
                </a:pathLst>
              </a:custGeom>
              <a:solidFill>
                <a:schemeClr val="accent2"/>
              </a:solidFill>
              <a:ln w="29626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588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76B01C7-6CEA-88E2-C46E-09D2E799A6E8}"/>
                  </a:ext>
                </a:extLst>
              </p:cNvPr>
              <p:cNvSpPr/>
              <p:nvPr/>
            </p:nvSpPr>
            <p:spPr>
              <a:xfrm>
                <a:off x="6405243" y="2592536"/>
                <a:ext cx="766842" cy="827540"/>
              </a:xfrm>
              <a:custGeom>
                <a:avLst/>
                <a:gdLst>
                  <a:gd name="connsiteX0" fmla="*/ 854262 w 869088"/>
                  <a:gd name="connsiteY0" fmla="*/ 305115 h 937879"/>
                  <a:gd name="connsiteX1" fmla="*/ 853966 w 869088"/>
                  <a:gd name="connsiteY1" fmla="*/ 297998 h 937879"/>
                  <a:gd name="connsiteX2" fmla="*/ 850408 w 869088"/>
                  <a:gd name="connsiteY2" fmla="*/ 294144 h 937879"/>
                  <a:gd name="connsiteX3" fmla="*/ 843885 w 869088"/>
                  <a:gd name="connsiteY3" fmla="*/ 293847 h 937879"/>
                  <a:gd name="connsiteX4" fmla="*/ 839140 w 869088"/>
                  <a:gd name="connsiteY4" fmla="*/ 299481 h 937879"/>
                  <a:gd name="connsiteX5" fmla="*/ 836175 w 869088"/>
                  <a:gd name="connsiteY5" fmla="*/ 311342 h 937879"/>
                  <a:gd name="connsiteX6" fmla="*/ 830838 w 869088"/>
                  <a:gd name="connsiteY6" fmla="*/ 319644 h 937879"/>
                  <a:gd name="connsiteX7" fmla="*/ 823425 w 869088"/>
                  <a:gd name="connsiteY7" fmla="*/ 324092 h 937879"/>
                  <a:gd name="connsiteX8" fmla="*/ 819274 w 869088"/>
                  <a:gd name="connsiteY8" fmla="*/ 332394 h 937879"/>
                  <a:gd name="connsiteX9" fmla="*/ 818384 w 869088"/>
                  <a:gd name="connsiteY9" fmla="*/ 344255 h 937879"/>
                  <a:gd name="connsiteX10" fmla="*/ 814826 w 869088"/>
                  <a:gd name="connsiteY10" fmla="*/ 355523 h 937879"/>
                  <a:gd name="connsiteX11" fmla="*/ 805634 w 869088"/>
                  <a:gd name="connsiteY11" fmla="*/ 373017 h 937879"/>
                  <a:gd name="connsiteX12" fmla="*/ 805337 w 869088"/>
                  <a:gd name="connsiteY12" fmla="*/ 377465 h 937879"/>
                  <a:gd name="connsiteX13" fmla="*/ 806820 w 869088"/>
                  <a:gd name="connsiteY13" fmla="*/ 383395 h 937879"/>
                  <a:gd name="connsiteX14" fmla="*/ 810378 w 869088"/>
                  <a:gd name="connsiteY14" fmla="*/ 390808 h 937879"/>
                  <a:gd name="connsiteX15" fmla="*/ 815122 w 869088"/>
                  <a:gd name="connsiteY15" fmla="*/ 395256 h 937879"/>
                  <a:gd name="connsiteX16" fmla="*/ 821053 w 869088"/>
                  <a:gd name="connsiteY16" fmla="*/ 396738 h 937879"/>
                  <a:gd name="connsiteX17" fmla="*/ 825797 w 869088"/>
                  <a:gd name="connsiteY17" fmla="*/ 394366 h 937879"/>
                  <a:gd name="connsiteX18" fmla="*/ 836175 w 869088"/>
                  <a:gd name="connsiteY18" fmla="*/ 374500 h 937879"/>
                  <a:gd name="connsiteX19" fmla="*/ 836768 w 869088"/>
                  <a:gd name="connsiteY19" fmla="*/ 370348 h 937879"/>
                  <a:gd name="connsiteX20" fmla="*/ 834693 w 869088"/>
                  <a:gd name="connsiteY20" fmla="*/ 368569 h 937879"/>
                  <a:gd name="connsiteX21" fmla="*/ 835582 w 869088"/>
                  <a:gd name="connsiteY21" fmla="*/ 361453 h 937879"/>
                  <a:gd name="connsiteX22" fmla="*/ 839140 w 869088"/>
                  <a:gd name="connsiteY22" fmla="*/ 348999 h 937879"/>
                  <a:gd name="connsiteX23" fmla="*/ 842106 w 869088"/>
                  <a:gd name="connsiteY23" fmla="*/ 342772 h 937879"/>
                  <a:gd name="connsiteX24" fmla="*/ 844774 w 869088"/>
                  <a:gd name="connsiteY24" fmla="*/ 342772 h 937879"/>
                  <a:gd name="connsiteX25" fmla="*/ 846849 w 869088"/>
                  <a:gd name="connsiteY25" fmla="*/ 340104 h 937879"/>
                  <a:gd name="connsiteX26" fmla="*/ 848925 w 869088"/>
                  <a:gd name="connsiteY26" fmla="*/ 334766 h 937879"/>
                  <a:gd name="connsiteX27" fmla="*/ 847739 w 869088"/>
                  <a:gd name="connsiteY27" fmla="*/ 330022 h 937879"/>
                  <a:gd name="connsiteX28" fmla="*/ 843588 w 869088"/>
                  <a:gd name="connsiteY28" fmla="*/ 326464 h 937879"/>
                  <a:gd name="connsiteX29" fmla="*/ 843588 w 869088"/>
                  <a:gd name="connsiteY29" fmla="*/ 324685 h 937879"/>
                  <a:gd name="connsiteX30" fmla="*/ 847739 w 869088"/>
                  <a:gd name="connsiteY30" fmla="*/ 324685 h 937879"/>
                  <a:gd name="connsiteX31" fmla="*/ 848332 w 869088"/>
                  <a:gd name="connsiteY31" fmla="*/ 320237 h 937879"/>
                  <a:gd name="connsiteX32" fmla="*/ 845960 w 869088"/>
                  <a:gd name="connsiteY32" fmla="*/ 311045 h 937879"/>
                  <a:gd name="connsiteX33" fmla="*/ 847146 w 869088"/>
                  <a:gd name="connsiteY33" fmla="*/ 306894 h 937879"/>
                  <a:gd name="connsiteX34" fmla="*/ 851890 w 869088"/>
                  <a:gd name="connsiteY34" fmla="*/ 307784 h 937879"/>
                  <a:gd name="connsiteX35" fmla="*/ 854262 w 869088"/>
                  <a:gd name="connsiteY35" fmla="*/ 305115 h 937879"/>
                  <a:gd name="connsiteX36" fmla="*/ 869088 w 869088"/>
                  <a:gd name="connsiteY36" fmla="*/ 279615 h 937879"/>
                  <a:gd name="connsiteX37" fmla="*/ 868495 w 869088"/>
                  <a:gd name="connsiteY37" fmla="*/ 271016 h 937879"/>
                  <a:gd name="connsiteX38" fmla="*/ 867309 w 869088"/>
                  <a:gd name="connsiteY38" fmla="*/ 268347 h 937879"/>
                  <a:gd name="connsiteX39" fmla="*/ 864641 w 869088"/>
                  <a:gd name="connsiteY39" fmla="*/ 267754 h 937879"/>
                  <a:gd name="connsiteX40" fmla="*/ 857821 w 869088"/>
                  <a:gd name="connsiteY40" fmla="*/ 268643 h 937879"/>
                  <a:gd name="connsiteX41" fmla="*/ 855745 w 869088"/>
                  <a:gd name="connsiteY41" fmla="*/ 266568 h 937879"/>
                  <a:gd name="connsiteX42" fmla="*/ 853670 w 869088"/>
                  <a:gd name="connsiteY42" fmla="*/ 279021 h 937879"/>
                  <a:gd name="connsiteX43" fmla="*/ 857228 w 869088"/>
                  <a:gd name="connsiteY43" fmla="*/ 283173 h 937879"/>
                  <a:gd name="connsiteX44" fmla="*/ 864937 w 869088"/>
                  <a:gd name="connsiteY44" fmla="*/ 282580 h 937879"/>
                  <a:gd name="connsiteX45" fmla="*/ 869088 w 869088"/>
                  <a:gd name="connsiteY45" fmla="*/ 279615 h 937879"/>
                  <a:gd name="connsiteX46" fmla="*/ 284655 w 869088"/>
                  <a:gd name="connsiteY46" fmla="*/ 63454 h 937879"/>
                  <a:gd name="connsiteX47" fmla="*/ 288510 w 869088"/>
                  <a:gd name="connsiteY47" fmla="*/ 59896 h 937879"/>
                  <a:gd name="connsiteX48" fmla="*/ 288510 w 869088"/>
                  <a:gd name="connsiteY48" fmla="*/ 56931 h 937879"/>
                  <a:gd name="connsiteX49" fmla="*/ 291475 w 869088"/>
                  <a:gd name="connsiteY49" fmla="*/ 53373 h 937879"/>
                  <a:gd name="connsiteX50" fmla="*/ 299778 w 869088"/>
                  <a:gd name="connsiteY50" fmla="*/ 46553 h 937879"/>
                  <a:gd name="connsiteX51" fmla="*/ 298592 w 869088"/>
                  <a:gd name="connsiteY51" fmla="*/ 43884 h 937879"/>
                  <a:gd name="connsiteX52" fmla="*/ 295330 w 869088"/>
                  <a:gd name="connsiteY52" fmla="*/ 44181 h 937879"/>
                  <a:gd name="connsiteX53" fmla="*/ 278132 w 869088"/>
                  <a:gd name="connsiteY53" fmla="*/ 57821 h 937879"/>
                  <a:gd name="connsiteX54" fmla="*/ 274574 w 869088"/>
                  <a:gd name="connsiteY54" fmla="*/ 62861 h 937879"/>
                  <a:gd name="connsiteX55" fmla="*/ 273684 w 869088"/>
                  <a:gd name="connsiteY55" fmla="*/ 66716 h 937879"/>
                  <a:gd name="connsiteX56" fmla="*/ 276946 w 869088"/>
                  <a:gd name="connsiteY56" fmla="*/ 67013 h 937879"/>
                  <a:gd name="connsiteX57" fmla="*/ 284655 w 869088"/>
                  <a:gd name="connsiteY57" fmla="*/ 63454 h 937879"/>
                  <a:gd name="connsiteX58" fmla="*/ 304226 w 869088"/>
                  <a:gd name="connsiteY58" fmla="*/ 32913 h 937879"/>
                  <a:gd name="connsiteX59" fmla="*/ 305115 w 869088"/>
                  <a:gd name="connsiteY59" fmla="*/ 25500 h 937879"/>
                  <a:gd name="connsiteX60" fmla="*/ 303929 w 869088"/>
                  <a:gd name="connsiteY60" fmla="*/ 24018 h 937879"/>
                  <a:gd name="connsiteX61" fmla="*/ 299481 w 869088"/>
                  <a:gd name="connsiteY61" fmla="*/ 25797 h 937879"/>
                  <a:gd name="connsiteX62" fmla="*/ 289696 w 869088"/>
                  <a:gd name="connsiteY62" fmla="*/ 31134 h 937879"/>
                  <a:gd name="connsiteX63" fmla="*/ 289696 w 869088"/>
                  <a:gd name="connsiteY63" fmla="*/ 34099 h 937879"/>
                  <a:gd name="connsiteX64" fmla="*/ 300074 w 869088"/>
                  <a:gd name="connsiteY64" fmla="*/ 34692 h 937879"/>
                  <a:gd name="connsiteX65" fmla="*/ 304226 w 869088"/>
                  <a:gd name="connsiteY65" fmla="*/ 32913 h 937879"/>
                  <a:gd name="connsiteX66" fmla="*/ 271905 w 869088"/>
                  <a:gd name="connsiteY66" fmla="*/ 47146 h 937879"/>
                  <a:gd name="connsiteX67" fmla="*/ 273684 w 869088"/>
                  <a:gd name="connsiteY67" fmla="*/ 38547 h 937879"/>
                  <a:gd name="connsiteX68" fmla="*/ 271312 w 869088"/>
                  <a:gd name="connsiteY68" fmla="*/ 34692 h 937879"/>
                  <a:gd name="connsiteX69" fmla="*/ 262417 w 869088"/>
                  <a:gd name="connsiteY69" fmla="*/ 28762 h 937879"/>
                  <a:gd name="connsiteX70" fmla="*/ 255893 w 869088"/>
                  <a:gd name="connsiteY70" fmla="*/ 29059 h 937879"/>
                  <a:gd name="connsiteX71" fmla="*/ 247887 w 869088"/>
                  <a:gd name="connsiteY71" fmla="*/ 32320 h 937879"/>
                  <a:gd name="connsiteX72" fmla="*/ 224759 w 869088"/>
                  <a:gd name="connsiteY72" fmla="*/ 52780 h 937879"/>
                  <a:gd name="connsiteX73" fmla="*/ 222091 w 869088"/>
                  <a:gd name="connsiteY73" fmla="*/ 51594 h 937879"/>
                  <a:gd name="connsiteX74" fmla="*/ 213788 w 869088"/>
                  <a:gd name="connsiteY74" fmla="*/ 49815 h 937879"/>
                  <a:gd name="connsiteX75" fmla="*/ 211712 w 869088"/>
                  <a:gd name="connsiteY75" fmla="*/ 50408 h 937879"/>
                  <a:gd name="connsiteX76" fmla="*/ 193922 w 869088"/>
                  <a:gd name="connsiteY76" fmla="*/ 67902 h 937879"/>
                  <a:gd name="connsiteX77" fmla="*/ 174945 w 869088"/>
                  <a:gd name="connsiteY77" fmla="*/ 79170 h 937879"/>
                  <a:gd name="connsiteX78" fmla="*/ 129281 w 869088"/>
                  <a:gd name="connsiteY78" fmla="*/ 97257 h 937879"/>
                  <a:gd name="connsiteX79" fmla="*/ 117421 w 869088"/>
                  <a:gd name="connsiteY79" fmla="*/ 99926 h 937879"/>
                  <a:gd name="connsiteX80" fmla="*/ 107932 w 869088"/>
                  <a:gd name="connsiteY80" fmla="*/ 99926 h 937879"/>
                  <a:gd name="connsiteX81" fmla="*/ 95182 w 869088"/>
                  <a:gd name="connsiteY81" fmla="*/ 93403 h 937879"/>
                  <a:gd name="connsiteX82" fmla="*/ 89844 w 869088"/>
                  <a:gd name="connsiteY82" fmla="*/ 88658 h 937879"/>
                  <a:gd name="connsiteX83" fmla="*/ 89844 w 869088"/>
                  <a:gd name="connsiteY83" fmla="*/ 88658 h 937879"/>
                  <a:gd name="connsiteX84" fmla="*/ 87176 w 869088"/>
                  <a:gd name="connsiteY84" fmla="*/ 88658 h 937879"/>
                  <a:gd name="connsiteX85" fmla="*/ 78577 w 869088"/>
                  <a:gd name="connsiteY85" fmla="*/ 101112 h 937879"/>
                  <a:gd name="connsiteX86" fmla="*/ 75315 w 869088"/>
                  <a:gd name="connsiteY86" fmla="*/ 108821 h 937879"/>
                  <a:gd name="connsiteX87" fmla="*/ 65827 w 869088"/>
                  <a:gd name="connsiteY87" fmla="*/ 111787 h 937879"/>
                  <a:gd name="connsiteX88" fmla="*/ 68792 w 869088"/>
                  <a:gd name="connsiteY88" fmla="*/ 141438 h 937879"/>
                  <a:gd name="connsiteX89" fmla="*/ 71757 w 869088"/>
                  <a:gd name="connsiteY89" fmla="*/ 171090 h 937879"/>
                  <a:gd name="connsiteX90" fmla="*/ 77391 w 869088"/>
                  <a:gd name="connsiteY90" fmla="*/ 230096 h 937879"/>
                  <a:gd name="connsiteX91" fmla="*/ 73239 w 869088"/>
                  <a:gd name="connsiteY91" fmla="*/ 233655 h 937879"/>
                  <a:gd name="connsiteX92" fmla="*/ 67902 w 869088"/>
                  <a:gd name="connsiteY92" fmla="*/ 241067 h 937879"/>
                  <a:gd name="connsiteX93" fmla="*/ 59896 w 869088"/>
                  <a:gd name="connsiteY93" fmla="*/ 243736 h 937879"/>
                  <a:gd name="connsiteX94" fmla="*/ 24018 w 869088"/>
                  <a:gd name="connsiteY94" fmla="*/ 271609 h 937879"/>
                  <a:gd name="connsiteX95" fmla="*/ 18384 w 869088"/>
                  <a:gd name="connsiteY95" fmla="*/ 279318 h 937879"/>
                  <a:gd name="connsiteX96" fmla="*/ 13047 w 869088"/>
                  <a:gd name="connsiteY96" fmla="*/ 296219 h 937879"/>
                  <a:gd name="connsiteX97" fmla="*/ 2076 w 869088"/>
                  <a:gd name="connsiteY97" fmla="*/ 315789 h 937879"/>
                  <a:gd name="connsiteX98" fmla="*/ 0 w 869088"/>
                  <a:gd name="connsiteY98" fmla="*/ 325871 h 937879"/>
                  <a:gd name="connsiteX99" fmla="*/ 1779 w 869088"/>
                  <a:gd name="connsiteY99" fmla="*/ 338918 h 937879"/>
                  <a:gd name="connsiteX100" fmla="*/ 21942 w 869088"/>
                  <a:gd name="connsiteY100" fmla="*/ 347813 h 937879"/>
                  <a:gd name="connsiteX101" fmla="*/ 30245 w 869088"/>
                  <a:gd name="connsiteY101" fmla="*/ 357302 h 937879"/>
                  <a:gd name="connsiteX102" fmla="*/ 34989 w 869088"/>
                  <a:gd name="connsiteY102" fmla="*/ 369459 h 937879"/>
                  <a:gd name="connsiteX103" fmla="*/ 35582 w 869088"/>
                  <a:gd name="connsiteY103" fmla="*/ 380133 h 937879"/>
                  <a:gd name="connsiteX104" fmla="*/ 27576 w 869088"/>
                  <a:gd name="connsiteY104" fmla="*/ 402076 h 937879"/>
                  <a:gd name="connsiteX105" fmla="*/ 26390 w 869088"/>
                  <a:gd name="connsiteY105" fmla="*/ 410675 h 937879"/>
                  <a:gd name="connsiteX106" fmla="*/ 29652 w 869088"/>
                  <a:gd name="connsiteY106" fmla="*/ 436471 h 937879"/>
                  <a:gd name="connsiteX107" fmla="*/ 25500 w 869088"/>
                  <a:gd name="connsiteY107" fmla="*/ 445070 h 937879"/>
                  <a:gd name="connsiteX108" fmla="*/ 31431 w 869088"/>
                  <a:gd name="connsiteY108" fmla="*/ 465826 h 937879"/>
                  <a:gd name="connsiteX109" fmla="*/ 32320 w 869088"/>
                  <a:gd name="connsiteY109" fmla="*/ 472943 h 937879"/>
                  <a:gd name="connsiteX110" fmla="*/ 31134 w 869088"/>
                  <a:gd name="connsiteY110" fmla="*/ 496071 h 937879"/>
                  <a:gd name="connsiteX111" fmla="*/ 29652 w 869088"/>
                  <a:gd name="connsiteY111" fmla="*/ 502891 h 937879"/>
                  <a:gd name="connsiteX112" fmla="*/ 34396 w 869088"/>
                  <a:gd name="connsiteY112" fmla="*/ 514455 h 937879"/>
                  <a:gd name="connsiteX113" fmla="*/ 34989 w 869088"/>
                  <a:gd name="connsiteY113" fmla="*/ 515641 h 937879"/>
                  <a:gd name="connsiteX114" fmla="*/ 54856 w 869088"/>
                  <a:gd name="connsiteY114" fmla="*/ 530467 h 937879"/>
                  <a:gd name="connsiteX115" fmla="*/ 71164 w 869088"/>
                  <a:gd name="connsiteY115" fmla="*/ 538176 h 937879"/>
                  <a:gd name="connsiteX116" fmla="*/ 85397 w 869088"/>
                  <a:gd name="connsiteY116" fmla="*/ 539659 h 937879"/>
                  <a:gd name="connsiteX117" fmla="*/ 96961 w 869088"/>
                  <a:gd name="connsiteY117" fmla="*/ 545589 h 937879"/>
                  <a:gd name="connsiteX118" fmla="*/ 105856 w 869088"/>
                  <a:gd name="connsiteY118" fmla="*/ 555967 h 937879"/>
                  <a:gd name="connsiteX119" fmla="*/ 117124 w 869088"/>
                  <a:gd name="connsiteY119" fmla="*/ 562194 h 937879"/>
                  <a:gd name="connsiteX120" fmla="*/ 130764 w 869088"/>
                  <a:gd name="connsiteY120" fmla="*/ 564566 h 937879"/>
                  <a:gd name="connsiteX121" fmla="*/ 145293 w 869088"/>
                  <a:gd name="connsiteY121" fmla="*/ 572572 h 937879"/>
                  <a:gd name="connsiteX122" fmla="*/ 168421 w 869088"/>
                  <a:gd name="connsiteY122" fmla="*/ 593328 h 937879"/>
                  <a:gd name="connsiteX123" fmla="*/ 180875 w 869088"/>
                  <a:gd name="connsiteY123" fmla="*/ 611712 h 937879"/>
                  <a:gd name="connsiteX124" fmla="*/ 200445 w 869088"/>
                  <a:gd name="connsiteY124" fmla="*/ 623870 h 937879"/>
                  <a:gd name="connsiteX125" fmla="*/ 231579 w 869088"/>
                  <a:gd name="connsiteY125" fmla="*/ 635730 h 937879"/>
                  <a:gd name="connsiteX126" fmla="*/ 252335 w 869088"/>
                  <a:gd name="connsiteY126" fmla="*/ 646701 h 937879"/>
                  <a:gd name="connsiteX127" fmla="*/ 262713 w 869088"/>
                  <a:gd name="connsiteY127" fmla="*/ 656783 h 937879"/>
                  <a:gd name="connsiteX128" fmla="*/ 271905 w 869088"/>
                  <a:gd name="connsiteY128" fmla="*/ 684655 h 937879"/>
                  <a:gd name="connsiteX129" fmla="*/ 283173 w 869088"/>
                  <a:gd name="connsiteY129" fmla="*/ 744551 h 937879"/>
                  <a:gd name="connsiteX130" fmla="*/ 285545 w 869088"/>
                  <a:gd name="connsiteY130" fmla="*/ 757302 h 937879"/>
                  <a:gd name="connsiteX131" fmla="*/ 289400 w 869088"/>
                  <a:gd name="connsiteY131" fmla="*/ 766197 h 937879"/>
                  <a:gd name="connsiteX132" fmla="*/ 296220 w 869088"/>
                  <a:gd name="connsiteY132" fmla="*/ 773017 h 937879"/>
                  <a:gd name="connsiteX133" fmla="*/ 306005 w 869088"/>
                  <a:gd name="connsiteY133" fmla="*/ 777761 h 937879"/>
                  <a:gd name="connsiteX134" fmla="*/ 308673 w 869088"/>
                  <a:gd name="connsiteY134" fmla="*/ 788436 h 937879"/>
                  <a:gd name="connsiteX135" fmla="*/ 304226 w 869088"/>
                  <a:gd name="connsiteY135" fmla="*/ 805041 h 937879"/>
                  <a:gd name="connsiteX136" fmla="*/ 304226 w 869088"/>
                  <a:gd name="connsiteY136" fmla="*/ 825204 h 937879"/>
                  <a:gd name="connsiteX137" fmla="*/ 308673 w 869088"/>
                  <a:gd name="connsiteY137" fmla="*/ 848925 h 937879"/>
                  <a:gd name="connsiteX138" fmla="*/ 315493 w 869088"/>
                  <a:gd name="connsiteY138" fmla="*/ 869978 h 937879"/>
                  <a:gd name="connsiteX139" fmla="*/ 324685 w 869088"/>
                  <a:gd name="connsiteY139" fmla="*/ 888362 h 937879"/>
                  <a:gd name="connsiteX140" fmla="*/ 342772 w 869088"/>
                  <a:gd name="connsiteY140" fmla="*/ 900519 h 937879"/>
                  <a:gd name="connsiteX141" fmla="*/ 369459 w 869088"/>
                  <a:gd name="connsiteY141" fmla="*/ 906449 h 937879"/>
                  <a:gd name="connsiteX142" fmla="*/ 386064 w 869088"/>
                  <a:gd name="connsiteY142" fmla="*/ 918310 h 937879"/>
                  <a:gd name="connsiteX143" fmla="*/ 392587 w 869088"/>
                  <a:gd name="connsiteY143" fmla="*/ 936397 h 937879"/>
                  <a:gd name="connsiteX144" fmla="*/ 393773 w 869088"/>
                  <a:gd name="connsiteY144" fmla="*/ 937880 h 937879"/>
                  <a:gd name="connsiteX145" fmla="*/ 462861 w 869088"/>
                  <a:gd name="connsiteY145" fmla="*/ 930170 h 937879"/>
                  <a:gd name="connsiteX146" fmla="*/ 530764 w 869088"/>
                  <a:gd name="connsiteY146" fmla="*/ 922461 h 937879"/>
                  <a:gd name="connsiteX147" fmla="*/ 598369 w 869088"/>
                  <a:gd name="connsiteY147" fmla="*/ 914159 h 937879"/>
                  <a:gd name="connsiteX148" fmla="*/ 666271 w 869088"/>
                  <a:gd name="connsiteY148" fmla="*/ 905560 h 937879"/>
                  <a:gd name="connsiteX149" fmla="*/ 733877 w 869088"/>
                  <a:gd name="connsiteY149" fmla="*/ 896664 h 937879"/>
                  <a:gd name="connsiteX150" fmla="*/ 801483 w 869088"/>
                  <a:gd name="connsiteY150" fmla="*/ 887176 h 937879"/>
                  <a:gd name="connsiteX151" fmla="*/ 820756 w 869088"/>
                  <a:gd name="connsiteY151" fmla="*/ 884507 h 937879"/>
                  <a:gd name="connsiteX152" fmla="*/ 819274 w 869088"/>
                  <a:gd name="connsiteY152" fmla="*/ 875019 h 937879"/>
                  <a:gd name="connsiteX153" fmla="*/ 816605 w 869088"/>
                  <a:gd name="connsiteY153" fmla="*/ 846256 h 937879"/>
                  <a:gd name="connsiteX154" fmla="*/ 817495 w 869088"/>
                  <a:gd name="connsiteY154" fmla="*/ 830838 h 937879"/>
                  <a:gd name="connsiteX155" fmla="*/ 814826 w 869088"/>
                  <a:gd name="connsiteY155" fmla="*/ 819570 h 937879"/>
                  <a:gd name="connsiteX156" fmla="*/ 808895 w 869088"/>
                  <a:gd name="connsiteY156" fmla="*/ 812454 h 937879"/>
                  <a:gd name="connsiteX157" fmla="*/ 804744 w 869088"/>
                  <a:gd name="connsiteY157" fmla="*/ 802965 h 937879"/>
                  <a:gd name="connsiteX158" fmla="*/ 802076 w 869088"/>
                  <a:gd name="connsiteY158" fmla="*/ 791401 h 937879"/>
                  <a:gd name="connsiteX159" fmla="*/ 798221 w 869088"/>
                  <a:gd name="connsiteY159" fmla="*/ 783988 h 937879"/>
                  <a:gd name="connsiteX160" fmla="*/ 793773 w 869088"/>
                  <a:gd name="connsiteY160" fmla="*/ 780430 h 937879"/>
                  <a:gd name="connsiteX161" fmla="*/ 791994 w 869088"/>
                  <a:gd name="connsiteY161" fmla="*/ 774500 h 937879"/>
                  <a:gd name="connsiteX162" fmla="*/ 793180 w 869088"/>
                  <a:gd name="connsiteY162" fmla="*/ 766790 h 937879"/>
                  <a:gd name="connsiteX163" fmla="*/ 792587 w 869088"/>
                  <a:gd name="connsiteY163" fmla="*/ 761453 h 937879"/>
                  <a:gd name="connsiteX164" fmla="*/ 790215 w 869088"/>
                  <a:gd name="connsiteY164" fmla="*/ 758784 h 937879"/>
                  <a:gd name="connsiteX165" fmla="*/ 789029 w 869088"/>
                  <a:gd name="connsiteY165" fmla="*/ 754633 h 937879"/>
                  <a:gd name="connsiteX166" fmla="*/ 789325 w 869088"/>
                  <a:gd name="connsiteY166" fmla="*/ 748999 h 937879"/>
                  <a:gd name="connsiteX167" fmla="*/ 785174 w 869088"/>
                  <a:gd name="connsiteY167" fmla="*/ 732691 h 937879"/>
                  <a:gd name="connsiteX168" fmla="*/ 784285 w 869088"/>
                  <a:gd name="connsiteY168" fmla="*/ 722609 h 937879"/>
                  <a:gd name="connsiteX169" fmla="*/ 785174 w 869088"/>
                  <a:gd name="connsiteY169" fmla="*/ 711342 h 937879"/>
                  <a:gd name="connsiteX170" fmla="*/ 790808 w 869088"/>
                  <a:gd name="connsiteY170" fmla="*/ 690586 h 937879"/>
                  <a:gd name="connsiteX171" fmla="*/ 791994 w 869088"/>
                  <a:gd name="connsiteY171" fmla="*/ 680504 h 937879"/>
                  <a:gd name="connsiteX172" fmla="*/ 791105 w 869088"/>
                  <a:gd name="connsiteY172" fmla="*/ 670423 h 937879"/>
                  <a:gd name="connsiteX173" fmla="*/ 793180 w 869088"/>
                  <a:gd name="connsiteY173" fmla="*/ 657376 h 937879"/>
                  <a:gd name="connsiteX174" fmla="*/ 800297 w 869088"/>
                  <a:gd name="connsiteY174" fmla="*/ 630096 h 937879"/>
                  <a:gd name="connsiteX175" fmla="*/ 799704 w 869088"/>
                  <a:gd name="connsiteY175" fmla="*/ 624166 h 937879"/>
                  <a:gd name="connsiteX176" fmla="*/ 794366 w 869088"/>
                  <a:gd name="connsiteY176" fmla="*/ 613195 h 937879"/>
                  <a:gd name="connsiteX177" fmla="*/ 792291 w 869088"/>
                  <a:gd name="connsiteY177" fmla="*/ 604596 h 937879"/>
                  <a:gd name="connsiteX178" fmla="*/ 791401 w 869088"/>
                  <a:gd name="connsiteY178" fmla="*/ 593032 h 937879"/>
                  <a:gd name="connsiteX179" fmla="*/ 792587 w 869088"/>
                  <a:gd name="connsiteY179" fmla="*/ 578206 h 937879"/>
                  <a:gd name="connsiteX180" fmla="*/ 796145 w 869088"/>
                  <a:gd name="connsiteY180" fmla="*/ 560415 h 937879"/>
                  <a:gd name="connsiteX181" fmla="*/ 802076 w 869088"/>
                  <a:gd name="connsiteY181" fmla="*/ 545886 h 937879"/>
                  <a:gd name="connsiteX182" fmla="*/ 810378 w 869088"/>
                  <a:gd name="connsiteY182" fmla="*/ 534322 h 937879"/>
                  <a:gd name="connsiteX183" fmla="*/ 811861 w 869088"/>
                  <a:gd name="connsiteY183" fmla="*/ 522461 h 937879"/>
                  <a:gd name="connsiteX184" fmla="*/ 806523 w 869088"/>
                  <a:gd name="connsiteY184" fmla="*/ 510304 h 937879"/>
                  <a:gd name="connsiteX185" fmla="*/ 805041 w 869088"/>
                  <a:gd name="connsiteY185" fmla="*/ 491327 h 937879"/>
                  <a:gd name="connsiteX186" fmla="*/ 807116 w 869088"/>
                  <a:gd name="connsiteY186" fmla="*/ 465234 h 937879"/>
                  <a:gd name="connsiteX187" fmla="*/ 810971 w 869088"/>
                  <a:gd name="connsiteY187" fmla="*/ 445367 h 937879"/>
                  <a:gd name="connsiteX188" fmla="*/ 816308 w 869088"/>
                  <a:gd name="connsiteY188" fmla="*/ 431727 h 937879"/>
                  <a:gd name="connsiteX189" fmla="*/ 819570 w 869088"/>
                  <a:gd name="connsiteY189" fmla="*/ 418977 h 937879"/>
                  <a:gd name="connsiteX190" fmla="*/ 820460 w 869088"/>
                  <a:gd name="connsiteY190" fmla="*/ 407413 h 937879"/>
                  <a:gd name="connsiteX191" fmla="*/ 818384 w 869088"/>
                  <a:gd name="connsiteY191" fmla="*/ 402669 h 937879"/>
                  <a:gd name="connsiteX192" fmla="*/ 812157 w 869088"/>
                  <a:gd name="connsiteY192" fmla="*/ 398221 h 937879"/>
                  <a:gd name="connsiteX193" fmla="*/ 805634 w 869088"/>
                  <a:gd name="connsiteY193" fmla="*/ 391105 h 937879"/>
                  <a:gd name="connsiteX194" fmla="*/ 796738 w 869088"/>
                  <a:gd name="connsiteY194" fmla="*/ 390808 h 937879"/>
                  <a:gd name="connsiteX195" fmla="*/ 786657 w 869088"/>
                  <a:gd name="connsiteY195" fmla="*/ 397628 h 937879"/>
                  <a:gd name="connsiteX196" fmla="*/ 785174 w 869088"/>
                  <a:gd name="connsiteY196" fmla="*/ 397628 h 937879"/>
                  <a:gd name="connsiteX197" fmla="*/ 779837 w 869088"/>
                  <a:gd name="connsiteY197" fmla="*/ 399110 h 937879"/>
                  <a:gd name="connsiteX198" fmla="*/ 771238 w 869088"/>
                  <a:gd name="connsiteY198" fmla="*/ 412157 h 937879"/>
                  <a:gd name="connsiteX199" fmla="*/ 765011 w 869088"/>
                  <a:gd name="connsiteY199" fmla="*/ 433803 h 937879"/>
                  <a:gd name="connsiteX200" fmla="*/ 759674 w 869088"/>
                  <a:gd name="connsiteY200" fmla="*/ 442995 h 937879"/>
                  <a:gd name="connsiteX201" fmla="*/ 751371 w 869088"/>
                  <a:gd name="connsiteY201" fmla="*/ 449815 h 937879"/>
                  <a:gd name="connsiteX202" fmla="*/ 745441 w 869088"/>
                  <a:gd name="connsiteY202" fmla="*/ 457228 h 937879"/>
                  <a:gd name="connsiteX203" fmla="*/ 742179 w 869088"/>
                  <a:gd name="connsiteY203" fmla="*/ 464937 h 937879"/>
                  <a:gd name="connsiteX204" fmla="*/ 736545 w 869088"/>
                  <a:gd name="connsiteY204" fmla="*/ 467309 h 937879"/>
                  <a:gd name="connsiteX205" fmla="*/ 728836 w 869088"/>
                  <a:gd name="connsiteY205" fmla="*/ 464344 h 937879"/>
                  <a:gd name="connsiteX206" fmla="*/ 726168 w 869088"/>
                  <a:gd name="connsiteY206" fmla="*/ 454855 h 937879"/>
                  <a:gd name="connsiteX207" fmla="*/ 728243 w 869088"/>
                  <a:gd name="connsiteY207" fmla="*/ 439140 h 937879"/>
                  <a:gd name="connsiteX208" fmla="*/ 732691 w 869088"/>
                  <a:gd name="connsiteY208" fmla="*/ 423425 h 937879"/>
                  <a:gd name="connsiteX209" fmla="*/ 742773 w 869088"/>
                  <a:gd name="connsiteY209" fmla="*/ 397628 h 937879"/>
                  <a:gd name="connsiteX210" fmla="*/ 742476 w 869088"/>
                  <a:gd name="connsiteY210" fmla="*/ 391697 h 937879"/>
                  <a:gd name="connsiteX211" fmla="*/ 744848 w 869088"/>
                  <a:gd name="connsiteY211" fmla="*/ 384285 h 937879"/>
                  <a:gd name="connsiteX212" fmla="*/ 764418 w 869088"/>
                  <a:gd name="connsiteY212" fmla="*/ 370941 h 937879"/>
                  <a:gd name="connsiteX213" fmla="*/ 771238 w 869088"/>
                  <a:gd name="connsiteY213" fmla="*/ 361453 h 937879"/>
                  <a:gd name="connsiteX214" fmla="*/ 772424 w 869088"/>
                  <a:gd name="connsiteY214" fmla="*/ 350778 h 937879"/>
                  <a:gd name="connsiteX215" fmla="*/ 771831 w 869088"/>
                  <a:gd name="connsiteY215" fmla="*/ 345441 h 937879"/>
                  <a:gd name="connsiteX216" fmla="*/ 764418 w 869088"/>
                  <a:gd name="connsiteY216" fmla="*/ 343959 h 937879"/>
                  <a:gd name="connsiteX217" fmla="*/ 757302 w 869088"/>
                  <a:gd name="connsiteY217" fmla="*/ 336842 h 937879"/>
                  <a:gd name="connsiteX218" fmla="*/ 752558 w 869088"/>
                  <a:gd name="connsiteY218" fmla="*/ 329133 h 937879"/>
                  <a:gd name="connsiteX219" fmla="*/ 750779 w 869088"/>
                  <a:gd name="connsiteY219" fmla="*/ 320830 h 937879"/>
                  <a:gd name="connsiteX220" fmla="*/ 755819 w 869088"/>
                  <a:gd name="connsiteY220" fmla="*/ 298592 h 937879"/>
                  <a:gd name="connsiteX221" fmla="*/ 756116 w 869088"/>
                  <a:gd name="connsiteY221" fmla="*/ 295033 h 937879"/>
                  <a:gd name="connsiteX222" fmla="*/ 754930 w 869088"/>
                  <a:gd name="connsiteY222" fmla="*/ 293254 h 937879"/>
                  <a:gd name="connsiteX223" fmla="*/ 750185 w 869088"/>
                  <a:gd name="connsiteY223" fmla="*/ 291772 h 937879"/>
                  <a:gd name="connsiteX224" fmla="*/ 740400 w 869088"/>
                  <a:gd name="connsiteY224" fmla="*/ 297109 h 937879"/>
                  <a:gd name="connsiteX225" fmla="*/ 730022 w 869088"/>
                  <a:gd name="connsiteY225" fmla="*/ 299481 h 937879"/>
                  <a:gd name="connsiteX226" fmla="*/ 726464 w 869088"/>
                  <a:gd name="connsiteY226" fmla="*/ 298592 h 937879"/>
                  <a:gd name="connsiteX227" fmla="*/ 724389 w 869088"/>
                  <a:gd name="connsiteY227" fmla="*/ 295330 h 937879"/>
                  <a:gd name="connsiteX228" fmla="*/ 723795 w 869088"/>
                  <a:gd name="connsiteY228" fmla="*/ 289696 h 937879"/>
                  <a:gd name="connsiteX229" fmla="*/ 724981 w 869088"/>
                  <a:gd name="connsiteY229" fmla="*/ 282876 h 937879"/>
                  <a:gd name="connsiteX230" fmla="*/ 729429 w 869088"/>
                  <a:gd name="connsiteY230" fmla="*/ 269533 h 937879"/>
                  <a:gd name="connsiteX231" fmla="*/ 727947 w 869088"/>
                  <a:gd name="connsiteY231" fmla="*/ 257672 h 937879"/>
                  <a:gd name="connsiteX232" fmla="*/ 729726 w 869088"/>
                  <a:gd name="connsiteY232" fmla="*/ 250556 h 937879"/>
                  <a:gd name="connsiteX233" fmla="*/ 724981 w 869088"/>
                  <a:gd name="connsiteY233" fmla="*/ 238399 h 937879"/>
                  <a:gd name="connsiteX234" fmla="*/ 724685 w 869088"/>
                  <a:gd name="connsiteY234" fmla="*/ 232468 h 937879"/>
                  <a:gd name="connsiteX235" fmla="*/ 719348 w 869088"/>
                  <a:gd name="connsiteY235" fmla="*/ 226538 h 937879"/>
                  <a:gd name="connsiteX236" fmla="*/ 706301 w 869088"/>
                  <a:gd name="connsiteY236" fmla="*/ 219718 h 937879"/>
                  <a:gd name="connsiteX237" fmla="*/ 677242 w 869088"/>
                  <a:gd name="connsiteY237" fmla="*/ 212305 h 937879"/>
                  <a:gd name="connsiteX238" fmla="*/ 678132 w 869088"/>
                  <a:gd name="connsiteY238" fmla="*/ 198962 h 937879"/>
                  <a:gd name="connsiteX239" fmla="*/ 676056 w 869088"/>
                  <a:gd name="connsiteY239" fmla="*/ 193625 h 937879"/>
                  <a:gd name="connsiteX240" fmla="*/ 668050 w 869088"/>
                  <a:gd name="connsiteY240" fmla="*/ 186509 h 937879"/>
                  <a:gd name="connsiteX241" fmla="*/ 638102 w 869088"/>
                  <a:gd name="connsiteY241" fmla="*/ 181171 h 937879"/>
                  <a:gd name="connsiteX242" fmla="*/ 617939 w 869088"/>
                  <a:gd name="connsiteY242" fmla="*/ 179689 h 937879"/>
                  <a:gd name="connsiteX243" fmla="*/ 598666 w 869088"/>
                  <a:gd name="connsiteY243" fmla="*/ 182357 h 937879"/>
                  <a:gd name="connsiteX244" fmla="*/ 584136 w 869088"/>
                  <a:gd name="connsiteY244" fmla="*/ 180578 h 937879"/>
                  <a:gd name="connsiteX245" fmla="*/ 568421 w 869088"/>
                  <a:gd name="connsiteY245" fmla="*/ 181764 h 937879"/>
                  <a:gd name="connsiteX246" fmla="*/ 557746 w 869088"/>
                  <a:gd name="connsiteY246" fmla="*/ 177613 h 937879"/>
                  <a:gd name="connsiteX247" fmla="*/ 524537 w 869088"/>
                  <a:gd name="connsiteY247" fmla="*/ 164863 h 937879"/>
                  <a:gd name="connsiteX248" fmla="*/ 506449 w 869088"/>
                  <a:gd name="connsiteY248" fmla="*/ 162194 h 937879"/>
                  <a:gd name="connsiteX249" fmla="*/ 469681 w 869088"/>
                  <a:gd name="connsiteY249" fmla="*/ 157153 h 937879"/>
                  <a:gd name="connsiteX250" fmla="*/ 451594 w 869088"/>
                  <a:gd name="connsiteY250" fmla="*/ 154485 h 937879"/>
                  <a:gd name="connsiteX251" fmla="*/ 433210 w 869088"/>
                  <a:gd name="connsiteY251" fmla="*/ 151816 h 937879"/>
                  <a:gd name="connsiteX252" fmla="*/ 415122 w 869088"/>
                  <a:gd name="connsiteY252" fmla="*/ 149148 h 937879"/>
                  <a:gd name="connsiteX253" fmla="*/ 396738 w 869088"/>
                  <a:gd name="connsiteY253" fmla="*/ 146479 h 937879"/>
                  <a:gd name="connsiteX254" fmla="*/ 378651 w 869088"/>
                  <a:gd name="connsiteY254" fmla="*/ 143810 h 937879"/>
                  <a:gd name="connsiteX255" fmla="*/ 358784 w 869088"/>
                  <a:gd name="connsiteY255" fmla="*/ 111490 h 937879"/>
                  <a:gd name="connsiteX256" fmla="*/ 350185 w 869088"/>
                  <a:gd name="connsiteY256" fmla="*/ 108821 h 937879"/>
                  <a:gd name="connsiteX257" fmla="*/ 345738 w 869088"/>
                  <a:gd name="connsiteY257" fmla="*/ 107339 h 937879"/>
                  <a:gd name="connsiteX258" fmla="*/ 342180 w 869088"/>
                  <a:gd name="connsiteY258" fmla="*/ 103188 h 937879"/>
                  <a:gd name="connsiteX259" fmla="*/ 335063 w 869088"/>
                  <a:gd name="connsiteY259" fmla="*/ 105856 h 937879"/>
                  <a:gd name="connsiteX260" fmla="*/ 331208 w 869088"/>
                  <a:gd name="connsiteY260" fmla="*/ 98740 h 937879"/>
                  <a:gd name="connsiteX261" fmla="*/ 331801 w 869088"/>
                  <a:gd name="connsiteY261" fmla="*/ 97257 h 937879"/>
                  <a:gd name="connsiteX262" fmla="*/ 323499 w 869088"/>
                  <a:gd name="connsiteY262" fmla="*/ 99926 h 937879"/>
                  <a:gd name="connsiteX263" fmla="*/ 313714 w 869088"/>
                  <a:gd name="connsiteY263" fmla="*/ 97850 h 937879"/>
                  <a:gd name="connsiteX264" fmla="*/ 301557 w 869088"/>
                  <a:gd name="connsiteY264" fmla="*/ 92513 h 937879"/>
                  <a:gd name="connsiteX265" fmla="*/ 283173 w 869088"/>
                  <a:gd name="connsiteY265" fmla="*/ 82728 h 937879"/>
                  <a:gd name="connsiteX266" fmla="*/ 280801 w 869088"/>
                  <a:gd name="connsiteY266" fmla="*/ 84211 h 937879"/>
                  <a:gd name="connsiteX267" fmla="*/ 282580 w 869088"/>
                  <a:gd name="connsiteY267" fmla="*/ 86583 h 937879"/>
                  <a:gd name="connsiteX268" fmla="*/ 282580 w 869088"/>
                  <a:gd name="connsiteY268" fmla="*/ 88658 h 937879"/>
                  <a:gd name="connsiteX269" fmla="*/ 279911 w 869088"/>
                  <a:gd name="connsiteY269" fmla="*/ 92216 h 937879"/>
                  <a:gd name="connsiteX270" fmla="*/ 259451 w 869088"/>
                  <a:gd name="connsiteY270" fmla="*/ 103484 h 937879"/>
                  <a:gd name="connsiteX271" fmla="*/ 256190 w 869088"/>
                  <a:gd name="connsiteY271" fmla="*/ 100519 h 937879"/>
                  <a:gd name="connsiteX272" fmla="*/ 262713 w 869088"/>
                  <a:gd name="connsiteY272" fmla="*/ 87472 h 937879"/>
                  <a:gd name="connsiteX273" fmla="*/ 264789 w 869088"/>
                  <a:gd name="connsiteY273" fmla="*/ 78280 h 937879"/>
                  <a:gd name="connsiteX274" fmla="*/ 263603 w 869088"/>
                  <a:gd name="connsiteY274" fmla="*/ 69978 h 937879"/>
                  <a:gd name="connsiteX275" fmla="*/ 265975 w 869088"/>
                  <a:gd name="connsiteY275" fmla="*/ 59600 h 937879"/>
                  <a:gd name="connsiteX276" fmla="*/ 271905 w 869088"/>
                  <a:gd name="connsiteY276" fmla="*/ 47146 h 937879"/>
                  <a:gd name="connsiteX277" fmla="*/ 281690 w 869088"/>
                  <a:gd name="connsiteY277" fmla="*/ 34099 h 937879"/>
                  <a:gd name="connsiteX278" fmla="*/ 280504 w 869088"/>
                  <a:gd name="connsiteY278" fmla="*/ 31431 h 937879"/>
                  <a:gd name="connsiteX279" fmla="*/ 276353 w 869088"/>
                  <a:gd name="connsiteY279" fmla="*/ 27576 h 937879"/>
                  <a:gd name="connsiteX280" fmla="*/ 273684 w 869088"/>
                  <a:gd name="connsiteY280" fmla="*/ 27279 h 937879"/>
                  <a:gd name="connsiteX281" fmla="*/ 272795 w 869088"/>
                  <a:gd name="connsiteY281" fmla="*/ 30245 h 937879"/>
                  <a:gd name="connsiteX282" fmla="*/ 273684 w 869088"/>
                  <a:gd name="connsiteY282" fmla="*/ 32913 h 937879"/>
                  <a:gd name="connsiteX283" fmla="*/ 279318 w 869088"/>
                  <a:gd name="connsiteY283" fmla="*/ 35878 h 937879"/>
                  <a:gd name="connsiteX284" fmla="*/ 281690 w 869088"/>
                  <a:gd name="connsiteY284" fmla="*/ 34099 h 937879"/>
                  <a:gd name="connsiteX285" fmla="*/ 318458 w 869088"/>
                  <a:gd name="connsiteY285" fmla="*/ 9192 h 937879"/>
                  <a:gd name="connsiteX286" fmla="*/ 320237 w 869088"/>
                  <a:gd name="connsiteY286" fmla="*/ 5337 h 937879"/>
                  <a:gd name="connsiteX287" fmla="*/ 319941 w 869088"/>
                  <a:gd name="connsiteY287" fmla="*/ 1186 h 937879"/>
                  <a:gd name="connsiteX288" fmla="*/ 318161 w 869088"/>
                  <a:gd name="connsiteY288" fmla="*/ 0 h 937879"/>
                  <a:gd name="connsiteX289" fmla="*/ 314603 w 869088"/>
                  <a:gd name="connsiteY289" fmla="*/ 1483 h 937879"/>
                  <a:gd name="connsiteX290" fmla="*/ 312824 w 869088"/>
                  <a:gd name="connsiteY290" fmla="*/ 5337 h 937879"/>
                  <a:gd name="connsiteX291" fmla="*/ 312528 w 869088"/>
                  <a:gd name="connsiteY291" fmla="*/ 11861 h 937879"/>
                  <a:gd name="connsiteX292" fmla="*/ 314307 w 869088"/>
                  <a:gd name="connsiteY292" fmla="*/ 13047 h 937879"/>
                  <a:gd name="connsiteX293" fmla="*/ 318458 w 869088"/>
                  <a:gd name="connsiteY293" fmla="*/ 9192 h 937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</a:cxnLst>
                <a:rect l="l" t="t" r="r" b="b"/>
                <a:pathLst>
                  <a:path w="869088" h="937879">
                    <a:moveTo>
                      <a:pt x="854262" y="305115"/>
                    </a:moveTo>
                    <a:lnTo>
                      <a:pt x="853966" y="297998"/>
                    </a:lnTo>
                    <a:lnTo>
                      <a:pt x="850408" y="294144"/>
                    </a:lnTo>
                    <a:lnTo>
                      <a:pt x="843885" y="293847"/>
                    </a:lnTo>
                    <a:lnTo>
                      <a:pt x="839140" y="299481"/>
                    </a:lnTo>
                    <a:lnTo>
                      <a:pt x="836175" y="311342"/>
                    </a:lnTo>
                    <a:lnTo>
                      <a:pt x="830838" y="319644"/>
                    </a:lnTo>
                    <a:lnTo>
                      <a:pt x="823425" y="324092"/>
                    </a:lnTo>
                    <a:lnTo>
                      <a:pt x="819274" y="332394"/>
                    </a:lnTo>
                    <a:lnTo>
                      <a:pt x="818384" y="344255"/>
                    </a:lnTo>
                    <a:lnTo>
                      <a:pt x="814826" y="355523"/>
                    </a:lnTo>
                    <a:lnTo>
                      <a:pt x="805634" y="373017"/>
                    </a:lnTo>
                    <a:lnTo>
                      <a:pt x="805337" y="377465"/>
                    </a:lnTo>
                    <a:lnTo>
                      <a:pt x="806820" y="383395"/>
                    </a:lnTo>
                    <a:lnTo>
                      <a:pt x="810378" y="390808"/>
                    </a:lnTo>
                    <a:lnTo>
                      <a:pt x="815122" y="395256"/>
                    </a:lnTo>
                    <a:lnTo>
                      <a:pt x="821053" y="396738"/>
                    </a:lnTo>
                    <a:lnTo>
                      <a:pt x="825797" y="394366"/>
                    </a:lnTo>
                    <a:lnTo>
                      <a:pt x="836175" y="374500"/>
                    </a:lnTo>
                    <a:lnTo>
                      <a:pt x="836768" y="370348"/>
                    </a:lnTo>
                    <a:lnTo>
                      <a:pt x="834693" y="368569"/>
                    </a:lnTo>
                    <a:lnTo>
                      <a:pt x="835582" y="361453"/>
                    </a:lnTo>
                    <a:lnTo>
                      <a:pt x="839140" y="348999"/>
                    </a:lnTo>
                    <a:lnTo>
                      <a:pt x="842106" y="342772"/>
                    </a:lnTo>
                    <a:lnTo>
                      <a:pt x="844774" y="342772"/>
                    </a:lnTo>
                    <a:lnTo>
                      <a:pt x="846849" y="340104"/>
                    </a:lnTo>
                    <a:lnTo>
                      <a:pt x="848925" y="334766"/>
                    </a:lnTo>
                    <a:lnTo>
                      <a:pt x="847739" y="330022"/>
                    </a:lnTo>
                    <a:lnTo>
                      <a:pt x="843588" y="326464"/>
                    </a:lnTo>
                    <a:lnTo>
                      <a:pt x="843588" y="324685"/>
                    </a:lnTo>
                    <a:lnTo>
                      <a:pt x="847739" y="324685"/>
                    </a:lnTo>
                    <a:lnTo>
                      <a:pt x="848332" y="320237"/>
                    </a:lnTo>
                    <a:lnTo>
                      <a:pt x="845960" y="311045"/>
                    </a:lnTo>
                    <a:lnTo>
                      <a:pt x="847146" y="306894"/>
                    </a:lnTo>
                    <a:lnTo>
                      <a:pt x="851890" y="307784"/>
                    </a:lnTo>
                    <a:lnTo>
                      <a:pt x="854262" y="305115"/>
                    </a:lnTo>
                    <a:close/>
                    <a:moveTo>
                      <a:pt x="869088" y="279615"/>
                    </a:moveTo>
                    <a:lnTo>
                      <a:pt x="868495" y="271016"/>
                    </a:lnTo>
                    <a:lnTo>
                      <a:pt x="867309" y="268347"/>
                    </a:lnTo>
                    <a:lnTo>
                      <a:pt x="864641" y="267754"/>
                    </a:lnTo>
                    <a:lnTo>
                      <a:pt x="857821" y="268643"/>
                    </a:lnTo>
                    <a:lnTo>
                      <a:pt x="855745" y="266568"/>
                    </a:lnTo>
                    <a:lnTo>
                      <a:pt x="853670" y="279021"/>
                    </a:lnTo>
                    <a:lnTo>
                      <a:pt x="857228" y="283173"/>
                    </a:lnTo>
                    <a:lnTo>
                      <a:pt x="864937" y="282580"/>
                    </a:lnTo>
                    <a:lnTo>
                      <a:pt x="869088" y="279615"/>
                    </a:lnTo>
                    <a:close/>
                    <a:moveTo>
                      <a:pt x="284655" y="63454"/>
                    </a:moveTo>
                    <a:lnTo>
                      <a:pt x="288510" y="59896"/>
                    </a:lnTo>
                    <a:lnTo>
                      <a:pt x="288510" y="56931"/>
                    </a:lnTo>
                    <a:lnTo>
                      <a:pt x="291475" y="53373"/>
                    </a:lnTo>
                    <a:lnTo>
                      <a:pt x="299778" y="46553"/>
                    </a:lnTo>
                    <a:lnTo>
                      <a:pt x="298592" y="43884"/>
                    </a:lnTo>
                    <a:lnTo>
                      <a:pt x="295330" y="44181"/>
                    </a:lnTo>
                    <a:lnTo>
                      <a:pt x="278132" y="57821"/>
                    </a:lnTo>
                    <a:lnTo>
                      <a:pt x="274574" y="62861"/>
                    </a:lnTo>
                    <a:lnTo>
                      <a:pt x="273684" y="66716"/>
                    </a:lnTo>
                    <a:lnTo>
                      <a:pt x="276946" y="67013"/>
                    </a:lnTo>
                    <a:lnTo>
                      <a:pt x="284655" y="63454"/>
                    </a:lnTo>
                    <a:close/>
                    <a:moveTo>
                      <a:pt x="304226" y="32913"/>
                    </a:moveTo>
                    <a:lnTo>
                      <a:pt x="305115" y="25500"/>
                    </a:lnTo>
                    <a:lnTo>
                      <a:pt x="303929" y="24018"/>
                    </a:lnTo>
                    <a:lnTo>
                      <a:pt x="299481" y="25797"/>
                    </a:lnTo>
                    <a:lnTo>
                      <a:pt x="289696" y="31134"/>
                    </a:lnTo>
                    <a:lnTo>
                      <a:pt x="289696" y="34099"/>
                    </a:lnTo>
                    <a:lnTo>
                      <a:pt x="300074" y="34692"/>
                    </a:lnTo>
                    <a:lnTo>
                      <a:pt x="304226" y="32913"/>
                    </a:lnTo>
                    <a:close/>
                    <a:moveTo>
                      <a:pt x="271905" y="47146"/>
                    </a:moveTo>
                    <a:lnTo>
                      <a:pt x="273684" y="38547"/>
                    </a:lnTo>
                    <a:lnTo>
                      <a:pt x="271312" y="34692"/>
                    </a:lnTo>
                    <a:lnTo>
                      <a:pt x="262417" y="28762"/>
                    </a:lnTo>
                    <a:lnTo>
                      <a:pt x="255893" y="29059"/>
                    </a:lnTo>
                    <a:lnTo>
                      <a:pt x="247887" y="32320"/>
                    </a:lnTo>
                    <a:lnTo>
                      <a:pt x="224759" y="52780"/>
                    </a:lnTo>
                    <a:lnTo>
                      <a:pt x="222091" y="51594"/>
                    </a:lnTo>
                    <a:lnTo>
                      <a:pt x="213788" y="49815"/>
                    </a:lnTo>
                    <a:lnTo>
                      <a:pt x="211712" y="50408"/>
                    </a:lnTo>
                    <a:lnTo>
                      <a:pt x="193922" y="67902"/>
                    </a:lnTo>
                    <a:lnTo>
                      <a:pt x="174945" y="79170"/>
                    </a:lnTo>
                    <a:lnTo>
                      <a:pt x="129281" y="97257"/>
                    </a:lnTo>
                    <a:lnTo>
                      <a:pt x="117421" y="99926"/>
                    </a:lnTo>
                    <a:lnTo>
                      <a:pt x="107932" y="99926"/>
                    </a:lnTo>
                    <a:lnTo>
                      <a:pt x="95182" y="93403"/>
                    </a:lnTo>
                    <a:lnTo>
                      <a:pt x="89844" y="88658"/>
                    </a:lnTo>
                    <a:lnTo>
                      <a:pt x="89844" y="88658"/>
                    </a:lnTo>
                    <a:lnTo>
                      <a:pt x="87176" y="88658"/>
                    </a:lnTo>
                    <a:lnTo>
                      <a:pt x="78577" y="101112"/>
                    </a:lnTo>
                    <a:lnTo>
                      <a:pt x="75315" y="108821"/>
                    </a:lnTo>
                    <a:lnTo>
                      <a:pt x="65827" y="111787"/>
                    </a:lnTo>
                    <a:lnTo>
                      <a:pt x="68792" y="141438"/>
                    </a:lnTo>
                    <a:lnTo>
                      <a:pt x="71757" y="171090"/>
                    </a:lnTo>
                    <a:lnTo>
                      <a:pt x="77391" y="230096"/>
                    </a:lnTo>
                    <a:lnTo>
                      <a:pt x="73239" y="233655"/>
                    </a:lnTo>
                    <a:lnTo>
                      <a:pt x="67902" y="241067"/>
                    </a:lnTo>
                    <a:lnTo>
                      <a:pt x="59896" y="243736"/>
                    </a:lnTo>
                    <a:lnTo>
                      <a:pt x="24018" y="271609"/>
                    </a:lnTo>
                    <a:lnTo>
                      <a:pt x="18384" y="279318"/>
                    </a:lnTo>
                    <a:lnTo>
                      <a:pt x="13047" y="296219"/>
                    </a:lnTo>
                    <a:lnTo>
                      <a:pt x="2076" y="315789"/>
                    </a:lnTo>
                    <a:lnTo>
                      <a:pt x="0" y="325871"/>
                    </a:lnTo>
                    <a:lnTo>
                      <a:pt x="1779" y="338918"/>
                    </a:lnTo>
                    <a:lnTo>
                      <a:pt x="21942" y="347813"/>
                    </a:lnTo>
                    <a:lnTo>
                      <a:pt x="30245" y="357302"/>
                    </a:lnTo>
                    <a:lnTo>
                      <a:pt x="34989" y="369459"/>
                    </a:lnTo>
                    <a:lnTo>
                      <a:pt x="35582" y="380133"/>
                    </a:lnTo>
                    <a:lnTo>
                      <a:pt x="27576" y="402076"/>
                    </a:lnTo>
                    <a:lnTo>
                      <a:pt x="26390" y="410675"/>
                    </a:lnTo>
                    <a:lnTo>
                      <a:pt x="29652" y="436471"/>
                    </a:lnTo>
                    <a:lnTo>
                      <a:pt x="25500" y="445070"/>
                    </a:lnTo>
                    <a:lnTo>
                      <a:pt x="31431" y="465826"/>
                    </a:lnTo>
                    <a:lnTo>
                      <a:pt x="32320" y="472943"/>
                    </a:lnTo>
                    <a:lnTo>
                      <a:pt x="31134" y="496071"/>
                    </a:lnTo>
                    <a:lnTo>
                      <a:pt x="29652" y="502891"/>
                    </a:lnTo>
                    <a:lnTo>
                      <a:pt x="34396" y="514455"/>
                    </a:lnTo>
                    <a:lnTo>
                      <a:pt x="34989" y="515641"/>
                    </a:lnTo>
                    <a:lnTo>
                      <a:pt x="54856" y="530467"/>
                    </a:lnTo>
                    <a:lnTo>
                      <a:pt x="71164" y="538176"/>
                    </a:lnTo>
                    <a:lnTo>
                      <a:pt x="85397" y="539659"/>
                    </a:lnTo>
                    <a:lnTo>
                      <a:pt x="96961" y="545589"/>
                    </a:lnTo>
                    <a:lnTo>
                      <a:pt x="105856" y="555967"/>
                    </a:lnTo>
                    <a:lnTo>
                      <a:pt x="117124" y="562194"/>
                    </a:lnTo>
                    <a:lnTo>
                      <a:pt x="130764" y="564566"/>
                    </a:lnTo>
                    <a:lnTo>
                      <a:pt x="145293" y="572572"/>
                    </a:lnTo>
                    <a:lnTo>
                      <a:pt x="168421" y="593328"/>
                    </a:lnTo>
                    <a:lnTo>
                      <a:pt x="180875" y="611712"/>
                    </a:lnTo>
                    <a:lnTo>
                      <a:pt x="200445" y="623870"/>
                    </a:lnTo>
                    <a:lnTo>
                      <a:pt x="231579" y="635730"/>
                    </a:lnTo>
                    <a:lnTo>
                      <a:pt x="252335" y="646701"/>
                    </a:lnTo>
                    <a:lnTo>
                      <a:pt x="262713" y="656783"/>
                    </a:lnTo>
                    <a:lnTo>
                      <a:pt x="271905" y="684655"/>
                    </a:lnTo>
                    <a:lnTo>
                      <a:pt x="283173" y="744551"/>
                    </a:lnTo>
                    <a:lnTo>
                      <a:pt x="285545" y="757302"/>
                    </a:lnTo>
                    <a:lnTo>
                      <a:pt x="289400" y="766197"/>
                    </a:lnTo>
                    <a:lnTo>
                      <a:pt x="296220" y="773017"/>
                    </a:lnTo>
                    <a:lnTo>
                      <a:pt x="306005" y="777761"/>
                    </a:lnTo>
                    <a:lnTo>
                      <a:pt x="308673" y="788436"/>
                    </a:lnTo>
                    <a:lnTo>
                      <a:pt x="304226" y="805041"/>
                    </a:lnTo>
                    <a:lnTo>
                      <a:pt x="304226" y="825204"/>
                    </a:lnTo>
                    <a:lnTo>
                      <a:pt x="308673" y="848925"/>
                    </a:lnTo>
                    <a:lnTo>
                      <a:pt x="315493" y="869978"/>
                    </a:lnTo>
                    <a:lnTo>
                      <a:pt x="324685" y="888362"/>
                    </a:lnTo>
                    <a:lnTo>
                      <a:pt x="342772" y="900519"/>
                    </a:lnTo>
                    <a:lnTo>
                      <a:pt x="369459" y="906449"/>
                    </a:lnTo>
                    <a:lnTo>
                      <a:pt x="386064" y="918310"/>
                    </a:lnTo>
                    <a:lnTo>
                      <a:pt x="392587" y="936397"/>
                    </a:lnTo>
                    <a:lnTo>
                      <a:pt x="393773" y="937880"/>
                    </a:lnTo>
                    <a:lnTo>
                      <a:pt x="462861" y="930170"/>
                    </a:lnTo>
                    <a:lnTo>
                      <a:pt x="530764" y="922461"/>
                    </a:lnTo>
                    <a:lnTo>
                      <a:pt x="598369" y="914159"/>
                    </a:lnTo>
                    <a:lnTo>
                      <a:pt x="666271" y="905560"/>
                    </a:lnTo>
                    <a:lnTo>
                      <a:pt x="733877" y="896664"/>
                    </a:lnTo>
                    <a:lnTo>
                      <a:pt x="801483" y="887176"/>
                    </a:lnTo>
                    <a:lnTo>
                      <a:pt x="820756" y="884507"/>
                    </a:lnTo>
                    <a:lnTo>
                      <a:pt x="819274" y="875019"/>
                    </a:lnTo>
                    <a:lnTo>
                      <a:pt x="816605" y="846256"/>
                    </a:lnTo>
                    <a:lnTo>
                      <a:pt x="817495" y="830838"/>
                    </a:lnTo>
                    <a:lnTo>
                      <a:pt x="814826" y="819570"/>
                    </a:lnTo>
                    <a:lnTo>
                      <a:pt x="808895" y="812454"/>
                    </a:lnTo>
                    <a:lnTo>
                      <a:pt x="804744" y="802965"/>
                    </a:lnTo>
                    <a:lnTo>
                      <a:pt x="802076" y="791401"/>
                    </a:lnTo>
                    <a:lnTo>
                      <a:pt x="798221" y="783988"/>
                    </a:lnTo>
                    <a:lnTo>
                      <a:pt x="793773" y="780430"/>
                    </a:lnTo>
                    <a:lnTo>
                      <a:pt x="791994" y="774500"/>
                    </a:lnTo>
                    <a:lnTo>
                      <a:pt x="793180" y="766790"/>
                    </a:lnTo>
                    <a:lnTo>
                      <a:pt x="792587" y="761453"/>
                    </a:lnTo>
                    <a:lnTo>
                      <a:pt x="790215" y="758784"/>
                    </a:lnTo>
                    <a:lnTo>
                      <a:pt x="789029" y="754633"/>
                    </a:lnTo>
                    <a:lnTo>
                      <a:pt x="789325" y="748999"/>
                    </a:lnTo>
                    <a:lnTo>
                      <a:pt x="785174" y="732691"/>
                    </a:lnTo>
                    <a:lnTo>
                      <a:pt x="784285" y="722609"/>
                    </a:lnTo>
                    <a:lnTo>
                      <a:pt x="785174" y="711342"/>
                    </a:lnTo>
                    <a:lnTo>
                      <a:pt x="790808" y="690586"/>
                    </a:lnTo>
                    <a:lnTo>
                      <a:pt x="791994" y="680504"/>
                    </a:lnTo>
                    <a:lnTo>
                      <a:pt x="791105" y="670423"/>
                    </a:lnTo>
                    <a:lnTo>
                      <a:pt x="793180" y="657376"/>
                    </a:lnTo>
                    <a:lnTo>
                      <a:pt x="800297" y="630096"/>
                    </a:lnTo>
                    <a:lnTo>
                      <a:pt x="799704" y="624166"/>
                    </a:lnTo>
                    <a:lnTo>
                      <a:pt x="794366" y="613195"/>
                    </a:lnTo>
                    <a:lnTo>
                      <a:pt x="792291" y="604596"/>
                    </a:lnTo>
                    <a:lnTo>
                      <a:pt x="791401" y="593032"/>
                    </a:lnTo>
                    <a:lnTo>
                      <a:pt x="792587" y="578206"/>
                    </a:lnTo>
                    <a:lnTo>
                      <a:pt x="796145" y="560415"/>
                    </a:lnTo>
                    <a:lnTo>
                      <a:pt x="802076" y="545886"/>
                    </a:lnTo>
                    <a:lnTo>
                      <a:pt x="810378" y="534322"/>
                    </a:lnTo>
                    <a:lnTo>
                      <a:pt x="811861" y="522461"/>
                    </a:lnTo>
                    <a:lnTo>
                      <a:pt x="806523" y="510304"/>
                    </a:lnTo>
                    <a:lnTo>
                      <a:pt x="805041" y="491327"/>
                    </a:lnTo>
                    <a:lnTo>
                      <a:pt x="807116" y="465234"/>
                    </a:lnTo>
                    <a:lnTo>
                      <a:pt x="810971" y="445367"/>
                    </a:lnTo>
                    <a:lnTo>
                      <a:pt x="816308" y="431727"/>
                    </a:lnTo>
                    <a:lnTo>
                      <a:pt x="819570" y="418977"/>
                    </a:lnTo>
                    <a:lnTo>
                      <a:pt x="820460" y="407413"/>
                    </a:lnTo>
                    <a:lnTo>
                      <a:pt x="818384" y="402669"/>
                    </a:lnTo>
                    <a:lnTo>
                      <a:pt x="812157" y="398221"/>
                    </a:lnTo>
                    <a:lnTo>
                      <a:pt x="805634" y="391105"/>
                    </a:lnTo>
                    <a:lnTo>
                      <a:pt x="796738" y="390808"/>
                    </a:lnTo>
                    <a:lnTo>
                      <a:pt x="786657" y="397628"/>
                    </a:lnTo>
                    <a:lnTo>
                      <a:pt x="785174" y="397628"/>
                    </a:lnTo>
                    <a:lnTo>
                      <a:pt x="779837" y="399110"/>
                    </a:lnTo>
                    <a:lnTo>
                      <a:pt x="771238" y="412157"/>
                    </a:lnTo>
                    <a:lnTo>
                      <a:pt x="765011" y="433803"/>
                    </a:lnTo>
                    <a:lnTo>
                      <a:pt x="759674" y="442995"/>
                    </a:lnTo>
                    <a:lnTo>
                      <a:pt x="751371" y="449815"/>
                    </a:lnTo>
                    <a:lnTo>
                      <a:pt x="745441" y="457228"/>
                    </a:lnTo>
                    <a:lnTo>
                      <a:pt x="742179" y="464937"/>
                    </a:lnTo>
                    <a:lnTo>
                      <a:pt x="736545" y="467309"/>
                    </a:lnTo>
                    <a:lnTo>
                      <a:pt x="728836" y="464344"/>
                    </a:lnTo>
                    <a:lnTo>
                      <a:pt x="726168" y="454855"/>
                    </a:lnTo>
                    <a:lnTo>
                      <a:pt x="728243" y="439140"/>
                    </a:lnTo>
                    <a:lnTo>
                      <a:pt x="732691" y="423425"/>
                    </a:lnTo>
                    <a:lnTo>
                      <a:pt x="742773" y="397628"/>
                    </a:lnTo>
                    <a:lnTo>
                      <a:pt x="742476" y="391697"/>
                    </a:lnTo>
                    <a:lnTo>
                      <a:pt x="744848" y="384285"/>
                    </a:lnTo>
                    <a:lnTo>
                      <a:pt x="764418" y="370941"/>
                    </a:lnTo>
                    <a:lnTo>
                      <a:pt x="771238" y="361453"/>
                    </a:lnTo>
                    <a:lnTo>
                      <a:pt x="772424" y="350778"/>
                    </a:lnTo>
                    <a:lnTo>
                      <a:pt x="771831" y="345441"/>
                    </a:lnTo>
                    <a:lnTo>
                      <a:pt x="764418" y="343959"/>
                    </a:lnTo>
                    <a:lnTo>
                      <a:pt x="757302" y="336842"/>
                    </a:lnTo>
                    <a:lnTo>
                      <a:pt x="752558" y="329133"/>
                    </a:lnTo>
                    <a:lnTo>
                      <a:pt x="750779" y="320830"/>
                    </a:lnTo>
                    <a:lnTo>
                      <a:pt x="755819" y="298592"/>
                    </a:lnTo>
                    <a:lnTo>
                      <a:pt x="756116" y="295033"/>
                    </a:lnTo>
                    <a:lnTo>
                      <a:pt x="754930" y="293254"/>
                    </a:lnTo>
                    <a:lnTo>
                      <a:pt x="750185" y="291772"/>
                    </a:lnTo>
                    <a:lnTo>
                      <a:pt x="740400" y="297109"/>
                    </a:lnTo>
                    <a:lnTo>
                      <a:pt x="730022" y="299481"/>
                    </a:lnTo>
                    <a:lnTo>
                      <a:pt x="726464" y="298592"/>
                    </a:lnTo>
                    <a:lnTo>
                      <a:pt x="724389" y="295330"/>
                    </a:lnTo>
                    <a:lnTo>
                      <a:pt x="723795" y="289696"/>
                    </a:lnTo>
                    <a:lnTo>
                      <a:pt x="724981" y="282876"/>
                    </a:lnTo>
                    <a:lnTo>
                      <a:pt x="729429" y="269533"/>
                    </a:lnTo>
                    <a:lnTo>
                      <a:pt x="727947" y="257672"/>
                    </a:lnTo>
                    <a:lnTo>
                      <a:pt x="729726" y="250556"/>
                    </a:lnTo>
                    <a:lnTo>
                      <a:pt x="724981" y="238399"/>
                    </a:lnTo>
                    <a:lnTo>
                      <a:pt x="724685" y="232468"/>
                    </a:lnTo>
                    <a:lnTo>
                      <a:pt x="719348" y="226538"/>
                    </a:lnTo>
                    <a:lnTo>
                      <a:pt x="706301" y="219718"/>
                    </a:lnTo>
                    <a:lnTo>
                      <a:pt x="677242" y="212305"/>
                    </a:lnTo>
                    <a:lnTo>
                      <a:pt x="678132" y="198962"/>
                    </a:lnTo>
                    <a:lnTo>
                      <a:pt x="676056" y="193625"/>
                    </a:lnTo>
                    <a:lnTo>
                      <a:pt x="668050" y="186509"/>
                    </a:lnTo>
                    <a:lnTo>
                      <a:pt x="638102" y="181171"/>
                    </a:lnTo>
                    <a:lnTo>
                      <a:pt x="617939" y="179689"/>
                    </a:lnTo>
                    <a:lnTo>
                      <a:pt x="598666" y="182357"/>
                    </a:lnTo>
                    <a:lnTo>
                      <a:pt x="584136" y="180578"/>
                    </a:lnTo>
                    <a:lnTo>
                      <a:pt x="568421" y="181764"/>
                    </a:lnTo>
                    <a:lnTo>
                      <a:pt x="557746" y="177613"/>
                    </a:lnTo>
                    <a:lnTo>
                      <a:pt x="524537" y="164863"/>
                    </a:lnTo>
                    <a:lnTo>
                      <a:pt x="506449" y="162194"/>
                    </a:lnTo>
                    <a:lnTo>
                      <a:pt x="469681" y="157153"/>
                    </a:lnTo>
                    <a:lnTo>
                      <a:pt x="451594" y="154485"/>
                    </a:lnTo>
                    <a:lnTo>
                      <a:pt x="433210" y="151816"/>
                    </a:lnTo>
                    <a:lnTo>
                      <a:pt x="415122" y="149148"/>
                    </a:lnTo>
                    <a:lnTo>
                      <a:pt x="396738" y="146479"/>
                    </a:lnTo>
                    <a:lnTo>
                      <a:pt x="378651" y="143810"/>
                    </a:lnTo>
                    <a:lnTo>
                      <a:pt x="358784" y="111490"/>
                    </a:lnTo>
                    <a:lnTo>
                      <a:pt x="350185" y="108821"/>
                    </a:lnTo>
                    <a:lnTo>
                      <a:pt x="345738" y="107339"/>
                    </a:lnTo>
                    <a:lnTo>
                      <a:pt x="342180" y="103188"/>
                    </a:lnTo>
                    <a:lnTo>
                      <a:pt x="335063" y="105856"/>
                    </a:lnTo>
                    <a:lnTo>
                      <a:pt x="331208" y="98740"/>
                    </a:lnTo>
                    <a:lnTo>
                      <a:pt x="331801" y="97257"/>
                    </a:lnTo>
                    <a:lnTo>
                      <a:pt x="323499" y="99926"/>
                    </a:lnTo>
                    <a:lnTo>
                      <a:pt x="313714" y="97850"/>
                    </a:lnTo>
                    <a:lnTo>
                      <a:pt x="301557" y="92513"/>
                    </a:lnTo>
                    <a:lnTo>
                      <a:pt x="283173" y="82728"/>
                    </a:lnTo>
                    <a:lnTo>
                      <a:pt x="280801" y="84211"/>
                    </a:lnTo>
                    <a:lnTo>
                      <a:pt x="282580" y="86583"/>
                    </a:lnTo>
                    <a:lnTo>
                      <a:pt x="282580" y="88658"/>
                    </a:lnTo>
                    <a:lnTo>
                      <a:pt x="279911" y="92216"/>
                    </a:lnTo>
                    <a:lnTo>
                      <a:pt x="259451" y="103484"/>
                    </a:lnTo>
                    <a:lnTo>
                      <a:pt x="256190" y="100519"/>
                    </a:lnTo>
                    <a:lnTo>
                      <a:pt x="262713" y="87472"/>
                    </a:lnTo>
                    <a:lnTo>
                      <a:pt x="264789" y="78280"/>
                    </a:lnTo>
                    <a:lnTo>
                      <a:pt x="263603" y="69978"/>
                    </a:lnTo>
                    <a:lnTo>
                      <a:pt x="265975" y="59600"/>
                    </a:lnTo>
                    <a:lnTo>
                      <a:pt x="271905" y="47146"/>
                    </a:lnTo>
                    <a:close/>
                    <a:moveTo>
                      <a:pt x="281690" y="34099"/>
                    </a:moveTo>
                    <a:lnTo>
                      <a:pt x="280504" y="31431"/>
                    </a:lnTo>
                    <a:lnTo>
                      <a:pt x="276353" y="27576"/>
                    </a:lnTo>
                    <a:lnTo>
                      <a:pt x="273684" y="27279"/>
                    </a:lnTo>
                    <a:lnTo>
                      <a:pt x="272795" y="30245"/>
                    </a:lnTo>
                    <a:lnTo>
                      <a:pt x="273684" y="32913"/>
                    </a:lnTo>
                    <a:lnTo>
                      <a:pt x="279318" y="35878"/>
                    </a:lnTo>
                    <a:lnTo>
                      <a:pt x="281690" y="34099"/>
                    </a:lnTo>
                    <a:close/>
                    <a:moveTo>
                      <a:pt x="318458" y="9192"/>
                    </a:moveTo>
                    <a:lnTo>
                      <a:pt x="320237" y="5337"/>
                    </a:lnTo>
                    <a:lnTo>
                      <a:pt x="319941" y="1186"/>
                    </a:lnTo>
                    <a:lnTo>
                      <a:pt x="318161" y="0"/>
                    </a:lnTo>
                    <a:lnTo>
                      <a:pt x="314603" y="1483"/>
                    </a:lnTo>
                    <a:lnTo>
                      <a:pt x="312824" y="5337"/>
                    </a:lnTo>
                    <a:lnTo>
                      <a:pt x="312528" y="11861"/>
                    </a:lnTo>
                    <a:lnTo>
                      <a:pt x="314307" y="13047"/>
                    </a:lnTo>
                    <a:lnTo>
                      <a:pt x="318458" y="9192"/>
                    </a:lnTo>
                    <a:close/>
                  </a:path>
                </a:pathLst>
              </a:custGeom>
              <a:solidFill>
                <a:schemeClr val="accent2"/>
              </a:solidFill>
              <a:ln w="2222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588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1FA40998-F986-A2AC-F74B-7733DD9030E8}"/>
                  </a:ext>
                </a:extLst>
              </p:cNvPr>
              <p:cNvSpPr/>
              <p:nvPr/>
            </p:nvSpPr>
            <p:spPr>
              <a:xfrm>
                <a:off x="6658765" y="3360008"/>
                <a:ext cx="585008" cy="1018793"/>
              </a:xfrm>
              <a:custGeom>
                <a:avLst/>
                <a:gdLst>
                  <a:gd name="connsiteX0" fmla="*/ 507932 w 663009"/>
                  <a:gd name="connsiteY0" fmla="*/ 0 h 1154632"/>
                  <a:gd name="connsiteX1" fmla="*/ 488658 w 663009"/>
                  <a:gd name="connsiteY1" fmla="*/ 2669 h 1154632"/>
                  <a:gd name="connsiteX2" fmla="*/ 421053 w 663009"/>
                  <a:gd name="connsiteY2" fmla="*/ 12157 h 1154632"/>
                  <a:gd name="connsiteX3" fmla="*/ 353447 w 663009"/>
                  <a:gd name="connsiteY3" fmla="*/ 21053 h 1154632"/>
                  <a:gd name="connsiteX4" fmla="*/ 285545 w 663009"/>
                  <a:gd name="connsiteY4" fmla="*/ 29652 h 1154632"/>
                  <a:gd name="connsiteX5" fmla="*/ 217939 w 663009"/>
                  <a:gd name="connsiteY5" fmla="*/ 37954 h 1154632"/>
                  <a:gd name="connsiteX6" fmla="*/ 150037 w 663009"/>
                  <a:gd name="connsiteY6" fmla="*/ 45663 h 1154632"/>
                  <a:gd name="connsiteX7" fmla="*/ 80949 w 663009"/>
                  <a:gd name="connsiteY7" fmla="*/ 53373 h 1154632"/>
                  <a:gd name="connsiteX8" fmla="*/ 91623 w 663009"/>
                  <a:gd name="connsiteY8" fmla="*/ 66123 h 1154632"/>
                  <a:gd name="connsiteX9" fmla="*/ 108821 w 663009"/>
                  <a:gd name="connsiteY9" fmla="*/ 76798 h 1154632"/>
                  <a:gd name="connsiteX10" fmla="*/ 119200 w 663009"/>
                  <a:gd name="connsiteY10" fmla="*/ 87472 h 1154632"/>
                  <a:gd name="connsiteX11" fmla="*/ 122758 w 663009"/>
                  <a:gd name="connsiteY11" fmla="*/ 98147 h 1154632"/>
                  <a:gd name="connsiteX12" fmla="*/ 133729 w 663009"/>
                  <a:gd name="connsiteY12" fmla="*/ 108821 h 1154632"/>
                  <a:gd name="connsiteX13" fmla="*/ 152409 w 663009"/>
                  <a:gd name="connsiteY13" fmla="*/ 119496 h 1154632"/>
                  <a:gd name="connsiteX14" fmla="*/ 163677 w 663009"/>
                  <a:gd name="connsiteY14" fmla="*/ 129281 h 1154632"/>
                  <a:gd name="connsiteX15" fmla="*/ 167531 w 663009"/>
                  <a:gd name="connsiteY15" fmla="*/ 138473 h 1154632"/>
                  <a:gd name="connsiteX16" fmla="*/ 169014 w 663009"/>
                  <a:gd name="connsiteY16" fmla="*/ 153299 h 1154632"/>
                  <a:gd name="connsiteX17" fmla="*/ 167531 w 663009"/>
                  <a:gd name="connsiteY17" fmla="*/ 173758 h 1154632"/>
                  <a:gd name="connsiteX18" fmla="*/ 163084 w 663009"/>
                  <a:gd name="connsiteY18" fmla="*/ 188881 h 1154632"/>
                  <a:gd name="connsiteX19" fmla="*/ 155375 w 663009"/>
                  <a:gd name="connsiteY19" fmla="*/ 198962 h 1154632"/>
                  <a:gd name="connsiteX20" fmla="*/ 150037 w 663009"/>
                  <a:gd name="connsiteY20" fmla="*/ 212009 h 1154632"/>
                  <a:gd name="connsiteX21" fmla="*/ 147665 w 663009"/>
                  <a:gd name="connsiteY21" fmla="*/ 228317 h 1154632"/>
                  <a:gd name="connsiteX22" fmla="*/ 135804 w 663009"/>
                  <a:gd name="connsiteY22" fmla="*/ 244626 h 1154632"/>
                  <a:gd name="connsiteX23" fmla="*/ 114159 w 663009"/>
                  <a:gd name="connsiteY23" fmla="*/ 260637 h 1154632"/>
                  <a:gd name="connsiteX24" fmla="*/ 89548 w 663009"/>
                  <a:gd name="connsiteY24" fmla="*/ 272795 h 1154632"/>
                  <a:gd name="connsiteX25" fmla="*/ 61675 w 663009"/>
                  <a:gd name="connsiteY25" fmla="*/ 280800 h 1154632"/>
                  <a:gd name="connsiteX26" fmla="*/ 46256 w 663009"/>
                  <a:gd name="connsiteY26" fmla="*/ 294144 h 1154632"/>
                  <a:gd name="connsiteX27" fmla="*/ 42995 w 663009"/>
                  <a:gd name="connsiteY27" fmla="*/ 312824 h 1154632"/>
                  <a:gd name="connsiteX28" fmla="*/ 46850 w 663009"/>
                  <a:gd name="connsiteY28" fmla="*/ 327947 h 1154632"/>
                  <a:gd name="connsiteX29" fmla="*/ 58117 w 663009"/>
                  <a:gd name="connsiteY29" fmla="*/ 339214 h 1154632"/>
                  <a:gd name="connsiteX30" fmla="*/ 65233 w 663009"/>
                  <a:gd name="connsiteY30" fmla="*/ 351668 h 1154632"/>
                  <a:gd name="connsiteX31" fmla="*/ 68199 w 663009"/>
                  <a:gd name="connsiteY31" fmla="*/ 365307 h 1154632"/>
                  <a:gd name="connsiteX32" fmla="*/ 63454 w 663009"/>
                  <a:gd name="connsiteY32" fmla="*/ 388732 h 1154632"/>
                  <a:gd name="connsiteX33" fmla="*/ 51001 w 663009"/>
                  <a:gd name="connsiteY33" fmla="*/ 422239 h 1154632"/>
                  <a:gd name="connsiteX34" fmla="*/ 35582 w 663009"/>
                  <a:gd name="connsiteY34" fmla="*/ 444477 h 1154632"/>
                  <a:gd name="connsiteX35" fmla="*/ 17198 w 663009"/>
                  <a:gd name="connsiteY35" fmla="*/ 456042 h 1154632"/>
                  <a:gd name="connsiteX36" fmla="*/ 10081 w 663009"/>
                  <a:gd name="connsiteY36" fmla="*/ 470867 h 1154632"/>
                  <a:gd name="connsiteX37" fmla="*/ 13936 w 663009"/>
                  <a:gd name="connsiteY37" fmla="*/ 488955 h 1154632"/>
                  <a:gd name="connsiteX38" fmla="*/ 13343 w 663009"/>
                  <a:gd name="connsiteY38" fmla="*/ 499333 h 1154632"/>
                  <a:gd name="connsiteX39" fmla="*/ 5930 w 663009"/>
                  <a:gd name="connsiteY39" fmla="*/ 503781 h 1154632"/>
                  <a:gd name="connsiteX40" fmla="*/ 0 w 663009"/>
                  <a:gd name="connsiteY40" fmla="*/ 536101 h 1154632"/>
                  <a:gd name="connsiteX41" fmla="*/ 2372 w 663009"/>
                  <a:gd name="connsiteY41" fmla="*/ 562491 h 1154632"/>
                  <a:gd name="connsiteX42" fmla="*/ 10971 w 663009"/>
                  <a:gd name="connsiteY42" fmla="*/ 593625 h 1154632"/>
                  <a:gd name="connsiteX43" fmla="*/ 19570 w 663009"/>
                  <a:gd name="connsiteY43" fmla="*/ 616753 h 1154632"/>
                  <a:gd name="connsiteX44" fmla="*/ 28762 w 663009"/>
                  <a:gd name="connsiteY44" fmla="*/ 631875 h 1154632"/>
                  <a:gd name="connsiteX45" fmla="*/ 58414 w 663009"/>
                  <a:gd name="connsiteY45" fmla="*/ 659155 h 1154632"/>
                  <a:gd name="connsiteX46" fmla="*/ 108821 w 663009"/>
                  <a:gd name="connsiteY46" fmla="*/ 698295 h 1154632"/>
                  <a:gd name="connsiteX47" fmla="*/ 142031 w 663009"/>
                  <a:gd name="connsiteY47" fmla="*/ 737138 h 1154632"/>
                  <a:gd name="connsiteX48" fmla="*/ 158043 w 663009"/>
                  <a:gd name="connsiteY48" fmla="*/ 775686 h 1154632"/>
                  <a:gd name="connsiteX49" fmla="*/ 173462 w 663009"/>
                  <a:gd name="connsiteY49" fmla="*/ 789918 h 1154632"/>
                  <a:gd name="connsiteX50" fmla="*/ 188288 w 663009"/>
                  <a:gd name="connsiteY50" fmla="*/ 780133 h 1154632"/>
                  <a:gd name="connsiteX51" fmla="*/ 208451 w 663009"/>
                  <a:gd name="connsiteY51" fmla="*/ 781616 h 1154632"/>
                  <a:gd name="connsiteX52" fmla="*/ 230689 w 663009"/>
                  <a:gd name="connsiteY52" fmla="*/ 785767 h 1154632"/>
                  <a:gd name="connsiteX53" fmla="*/ 242847 w 663009"/>
                  <a:gd name="connsiteY53" fmla="*/ 791994 h 1154632"/>
                  <a:gd name="connsiteX54" fmla="*/ 245515 w 663009"/>
                  <a:gd name="connsiteY54" fmla="*/ 794366 h 1154632"/>
                  <a:gd name="connsiteX55" fmla="*/ 246998 w 663009"/>
                  <a:gd name="connsiteY55" fmla="*/ 797035 h 1154632"/>
                  <a:gd name="connsiteX56" fmla="*/ 246405 w 663009"/>
                  <a:gd name="connsiteY56" fmla="*/ 800000 h 1154632"/>
                  <a:gd name="connsiteX57" fmla="*/ 244329 w 663009"/>
                  <a:gd name="connsiteY57" fmla="*/ 808302 h 1154632"/>
                  <a:gd name="connsiteX58" fmla="*/ 225352 w 663009"/>
                  <a:gd name="connsiteY58" fmla="*/ 877391 h 1154632"/>
                  <a:gd name="connsiteX59" fmla="*/ 219422 w 663009"/>
                  <a:gd name="connsiteY59" fmla="*/ 908821 h 1154632"/>
                  <a:gd name="connsiteX60" fmla="*/ 222091 w 663009"/>
                  <a:gd name="connsiteY60" fmla="*/ 920089 h 1154632"/>
                  <a:gd name="connsiteX61" fmla="*/ 234544 w 663009"/>
                  <a:gd name="connsiteY61" fmla="*/ 935211 h 1154632"/>
                  <a:gd name="connsiteX62" fmla="*/ 257079 w 663009"/>
                  <a:gd name="connsiteY62" fmla="*/ 954188 h 1154632"/>
                  <a:gd name="connsiteX63" fmla="*/ 276353 w 663009"/>
                  <a:gd name="connsiteY63" fmla="*/ 966049 h 1154632"/>
                  <a:gd name="connsiteX64" fmla="*/ 292365 w 663009"/>
                  <a:gd name="connsiteY64" fmla="*/ 970793 h 1154632"/>
                  <a:gd name="connsiteX65" fmla="*/ 317865 w 663009"/>
                  <a:gd name="connsiteY65" fmla="*/ 985322 h 1154632"/>
                  <a:gd name="connsiteX66" fmla="*/ 353447 w 663009"/>
                  <a:gd name="connsiteY66" fmla="*/ 1009340 h 1154632"/>
                  <a:gd name="connsiteX67" fmla="*/ 372128 w 663009"/>
                  <a:gd name="connsiteY67" fmla="*/ 1028317 h 1154632"/>
                  <a:gd name="connsiteX68" fmla="*/ 373610 w 663009"/>
                  <a:gd name="connsiteY68" fmla="*/ 1042253 h 1154632"/>
                  <a:gd name="connsiteX69" fmla="*/ 378651 w 663009"/>
                  <a:gd name="connsiteY69" fmla="*/ 1056190 h 1154632"/>
                  <a:gd name="connsiteX70" fmla="*/ 386953 w 663009"/>
                  <a:gd name="connsiteY70" fmla="*/ 1070126 h 1154632"/>
                  <a:gd name="connsiteX71" fmla="*/ 388732 w 663009"/>
                  <a:gd name="connsiteY71" fmla="*/ 1084062 h 1154632"/>
                  <a:gd name="connsiteX72" fmla="*/ 383692 w 663009"/>
                  <a:gd name="connsiteY72" fmla="*/ 1098295 h 1154632"/>
                  <a:gd name="connsiteX73" fmla="*/ 388436 w 663009"/>
                  <a:gd name="connsiteY73" fmla="*/ 1115789 h 1154632"/>
                  <a:gd name="connsiteX74" fmla="*/ 402965 w 663009"/>
                  <a:gd name="connsiteY74" fmla="*/ 1136842 h 1154632"/>
                  <a:gd name="connsiteX75" fmla="*/ 414529 w 663009"/>
                  <a:gd name="connsiteY75" fmla="*/ 1149296 h 1154632"/>
                  <a:gd name="connsiteX76" fmla="*/ 423425 w 663009"/>
                  <a:gd name="connsiteY76" fmla="*/ 1153150 h 1154632"/>
                  <a:gd name="connsiteX77" fmla="*/ 425204 w 663009"/>
                  <a:gd name="connsiteY77" fmla="*/ 1152854 h 1154632"/>
                  <a:gd name="connsiteX78" fmla="*/ 425797 w 663009"/>
                  <a:gd name="connsiteY78" fmla="*/ 1150778 h 1154632"/>
                  <a:gd name="connsiteX79" fmla="*/ 424018 w 663009"/>
                  <a:gd name="connsiteY79" fmla="*/ 1147813 h 1154632"/>
                  <a:gd name="connsiteX80" fmla="*/ 423425 w 663009"/>
                  <a:gd name="connsiteY80" fmla="*/ 1145144 h 1154632"/>
                  <a:gd name="connsiteX81" fmla="*/ 423721 w 663009"/>
                  <a:gd name="connsiteY81" fmla="*/ 1140993 h 1154632"/>
                  <a:gd name="connsiteX82" fmla="*/ 425204 w 663009"/>
                  <a:gd name="connsiteY82" fmla="*/ 1139511 h 1154632"/>
                  <a:gd name="connsiteX83" fmla="*/ 426686 w 663009"/>
                  <a:gd name="connsiteY83" fmla="*/ 1138918 h 1154632"/>
                  <a:gd name="connsiteX84" fmla="*/ 434989 w 663009"/>
                  <a:gd name="connsiteY84" fmla="*/ 1143662 h 1154632"/>
                  <a:gd name="connsiteX85" fmla="*/ 448036 w 663009"/>
                  <a:gd name="connsiteY85" fmla="*/ 1154633 h 1154632"/>
                  <a:gd name="connsiteX86" fmla="*/ 445070 w 663009"/>
                  <a:gd name="connsiteY86" fmla="*/ 1144848 h 1154632"/>
                  <a:gd name="connsiteX87" fmla="*/ 448629 w 663009"/>
                  <a:gd name="connsiteY87" fmla="*/ 1131801 h 1154632"/>
                  <a:gd name="connsiteX88" fmla="*/ 461082 w 663009"/>
                  <a:gd name="connsiteY88" fmla="*/ 1113417 h 1154632"/>
                  <a:gd name="connsiteX89" fmla="*/ 489251 w 663009"/>
                  <a:gd name="connsiteY89" fmla="*/ 1109266 h 1154632"/>
                  <a:gd name="connsiteX90" fmla="*/ 533136 w 663009"/>
                  <a:gd name="connsiteY90" fmla="*/ 1119051 h 1154632"/>
                  <a:gd name="connsiteX91" fmla="*/ 556857 w 663009"/>
                  <a:gd name="connsiteY91" fmla="*/ 1120237 h 1154632"/>
                  <a:gd name="connsiteX92" fmla="*/ 560119 w 663009"/>
                  <a:gd name="connsiteY92" fmla="*/ 1113121 h 1154632"/>
                  <a:gd name="connsiteX93" fmla="*/ 557450 w 663009"/>
                  <a:gd name="connsiteY93" fmla="*/ 1101557 h 1154632"/>
                  <a:gd name="connsiteX94" fmla="*/ 548851 w 663009"/>
                  <a:gd name="connsiteY94" fmla="*/ 1085545 h 1154632"/>
                  <a:gd name="connsiteX95" fmla="*/ 544996 w 663009"/>
                  <a:gd name="connsiteY95" fmla="*/ 1073091 h 1154632"/>
                  <a:gd name="connsiteX96" fmla="*/ 545886 w 663009"/>
                  <a:gd name="connsiteY96" fmla="*/ 1064492 h 1154632"/>
                  <a:gd name="connsiteX97" fmla="*/ 561898 w 663009"/>
                  <a:gd name="connsiteY97" fmla="*/ 1052631 h 1154632"/>
                  <a:gd name="connsiteX98" fmla="*/ 592736 w 663009"/>
                  <a:gd name="connsiteY98" fmla="*/ 1037213 h 1154632"/>
                  <a:gd name="connsiteX99" fmla="*/ 604300 w 663009"/>
                  <a:gd name="connsiteY99" fmla="*/ 1021201 h 1154632"/>
                  <a:gd name="connsiteX100" fmla="*/ 596590 w 663009"/>
                  <a:gd name="connsiteY100" fmla="*/ 1004299 h 1154632"/>
                  <a:gd name="connsiteX101" fmla="*/ 596294 w 663009"/>
                  <a:gd name="connsiteY101" fmla="*/ 987991 h 1154632"/>
                  <a:gd name="connsiteX102" fmla="*/ 603410 w 663009"/>
                  <a:gd name="connsiteY102" fmla="*/ 971979 h 1154632"/>
                  <a:gd name="connsiteX103" fmla="*/ 607858 w 663009"/>
                  <a:gd name="connsiteY103" fmla="*/ 967531 h 1154632"/>
                  <a:gd name="connsiteX104" fmla="*/ 596887 w 663009"/>
                  <a:gd name="connsiteY104" fmla="*/ 950926 h 1154632"/>
                  <a:gd name="connsiteX105" fmla="*/ 596887 w 663009"/>
                  <a:gd name="connsiteY105" fmla="*/ 946479 h 1154632"/>
                  <a:gd name="connsiteX106" fmla="*/ 601927 w 663009"/>
                  <a:gd name="connsiteY106" fmla="*/ 945293 h 1154632"/>
                  <a:gd name="connsiteX107" fmla="*/ 603410 w 663009"/>
                  <a:gd name="connsiteY107" fmla="*/ 936990 h 1154632"/>
                  <a:gd name="connsiteX108" fmla="*/ 601038 w 663009"/>
                  <a:gd name="connsiteY108" fmla="*/ 921275 h 1154632"/>
                  <a:gd name="connsiteX109" fmla="*/ 602817 w 663009"/>
                  <a:gd name="connsiteY109" fmla="*/ 911490 h 1154632"/>
                  <a:gd name="connsiteX110" fmla="*/ 607265 w 663009"/>
                  <a:gd name="connsiteY110" fmla="*/ 907635 h 1154632"/>
                  <a:gd name="connsiteX111" fmla="*/ 607858 w 663009"/>
                  <a:gd name="connsiteY111" fmla="*/ 904373 h 1154632"/>
                  <a:gd name="connsiteX112" fmla="*/ 605189 w 663009"/>
                  <a:gd name="connsiteY112" fmla="*/ 902891 h 1154632"/>
                  <a:gd name="connsiteX113" fmla="*/ 604596 w 663009"/>
                  <a:gd name="connsiteY113" fmla="*/ 899926 h 1154632"/>
                  <a:gd name="connsiteX114" fmla="*/ 611416 w 663009"/>
                  <a:gd name="connsiteY114" fmla="*/ 892513 h 1154632"/>
                  <a:gd name="connsiteX115" fmla="*/ 612009 w 663009"/>
                  <a:gd name="connsiteY115" fmla="*/ 885396 h 1154632"/>
                  <a:gd name="connsiteX116" fmla="*/ 606375 w 663009"/>
                  <a:gd name="connsiteY116" fmla="*/ 878577 h 1154632"/>
                  <a:gd name="connsiteX117" fmla="*/ 604892 w 663009"/>
                  <a:gd name="connsiteY117" fmla="*/ 871460 h 1154632"/>
                  <a:gd name="connsiteX118" fmla="*/ 607561 w 663009"/>
                  <a:gd name="connsiteY118" fmla="*/ 864047 h 1154632"/>
                  <a:gd name="connsiteX119" fmla="*/ 612898 w 663009"/>
                  <a:gd name="connsiteY119" fmla="*/ 860193 h 1154632"/>
                  <a:gd name="connsiteX120" fmla="*/ 620608 w 663009"/>
                  <a:gd name="connsiteY120" fmla="*/ 859600 h 1154632"/>
                  <a:gd name="connsiteX121" fmla="*/ 626835 w 663009"/>
                  <a:gd name="connsiteY121" fmla="*/ 850111 h 1154632"/>
                  <a:gd name="connsiteX122" fmla="*/ 631282 w 663009"/>
                  <a:gd name="connsiteY122" fmla="*/ 832024 h 1154632"/>
                  <a:gd name="connsiteX123" fmla="*/ 637806 w 663009"/>
                  <a:gd name="connsiteY123" fmla="*/ 820460 h 1154632"/>
                  <a:gd name="connsiteX124" fmla="*/ 646108 w 663009"/>
                  <a:gd name="connsiteY124" fmla="*/ 815419 h 1154632"/>
                  <a:gd name="connsiteX125" fmla="*/ 651742 w 663009"/>
                  <a:gd name="connsiteY125" fmla="*/ 803262 h 1154632"/>
                  <a:gd name="connsiteX126" fmla="*/ 656190 w 663009"/>
                  <a:gd name="connsiteY126" fmla="*/ 774203 h 1154632"/>
                  <a:gd name="connsiteX127" fmla="*/ 663010 w 663009"/>
                  <a:gd name="connsiteY127" fmla="*/ 759970 h 1154632"/>
                  <a:gd name="connsiteX128" fmla="*/ 663010 w 663009"/>
                  <a:gd name="connsiteY128" fmla="*/ 745441 h 1154632"/>
                  <a:gd name="connsiteX129" fmla="*/ 658265 w 663009"/>
                  <a:gd name="connsiteY129" fmla="*/ 725871 h 1154632"/>
                  <a:gd name="connsiteX130" fmla="*/ 649370 w 663009"/>
                  <a:gd name="connsiteY130" fmla="*/ 706894 h 1154632"/>
                  <a:gd name="connsiteX131" fmla="*/ 636323 w 663009"/>
                  <a:gd name="connsiteY131" fmla="*/ 687917 h 1154632"/>
                  <a:gd name="connsiteX132" fmla="*/ 632172 w 663009"/>
                  <a:gd name="connsiteY132" fmla="*/ 675760 h 1154632"/>
                  <a:gd name="connsiteX133" fmla="*/ 636323 w 663009"/>
                  <a:gd name="connsiteY133" fmla="*/ 669829 h 1154632"/>
                  <a:gd name="connsiteX134" fmla="*/ 637213 w 663009"/>
                  <a:gd name="connsiteY134" fmla="*/ 661230 h 1154632"/>
                  <a:gd name="connsiteX135" fmla="*/ 634248 w 663009"/>
                  <a:gd name="connsiteY135" fmla="*/ 649666 h 1154632"/>
                  <a:gd name="connsiteX136" fmla="*/ 637806 w 663009"/>
                  <a:gd name="connsiteY136" fmla="*/ 638102 h 1154632"/>
                  <a:gd name="connsiteX137" fmla="*/ 644033 w 663009"/>
                  <a:gd name="connsiteY137" fmla="*/ 630689 h 1154632"/>
                  <a:gd name="connsiteX138" fmla="*/ 644033 w 663009"/>
                  <a:gd name="connsiteY138" fmla="*/ 629800 h 1154632"/>
                  <a:gd name="connsiteX139" fmla="*/ 636027 w 663009"/>
                  <a:gd name="connsiteY139" fmla="*/ 571979 h 1154632"/>
                  <a:gd name="connsiteX140" fmla="*/ 627428 w 663009"/>
                  <a:gd name="connsiteY140" fmla="*/ 510897 h 1154632"/>
                  <a:gd name="connsiteX141" fmla="*/ 618829 w 663009"/>
                  <a:gd name="connsiteY141" fmla="*/ 449518 h 1154632"/>
                  <a:gd name="connsiteX142" fmla="*/ 610230 w 663009"/>
                  <a:gd name="connsiteY142" fmla="*/ 388139 h 1154632"/>
                  <a:gd name="connsiteX143" fmla="*/ 601334 w 663009"/>
                  <a:gd name="connsiteY143" fmla="*/ 327057 h 1154632"/>
                  <a:gd name="connsiteX144" fmla="*/ 592736 w 663009"/>
                  <a:gd name="connsiteY144" fmla="*/ 265678 h 1154632"/>
                  <a:gd name="connsiteX145" fmla="*/ 583840 w 663009"/>
                  <a:gd name="connsiteY145" fmla="*/ 204596 h 1154632"/>
                  <a:gd name="connsiteX146" fmla="*/ 575834 w 663009"/>
                  <a:gd name="connsiteY146" fmla="*/ 150037 h 1154632"/>
                  <a:gd name="connsiteX147" fmla="*/ 569311 w 663009"/>
                  <a:gd name="connsiteY147" fmla="*/ 142921 h 1154632"/>
                  <a:gd name="connsiteX148" fmla="*/ 559525 w 663009"/>
                  <a:gd name="connsiteY148" fmla="*/ 125130 h 1154632"/>
                  <a:gd name="connsiteX149" fmla="*/ 547961 w 663009"/>
                  <a:gd name="connsiteY149" fmla="*/ 97554 h 1154632"/>
                  <a:gd name="connsiteX150" fmla="*/ 537880 w 663009"/>
                  <a:gd name="connsiteY150" fmla="*/ 81542 h 1154632"/>
                  <a:gd name="connsiteX151" fmla="*/ 531357 w 663009"/>
                  <a:gd name="connsiteY151" fmla="*/ 76798 h 1154632"/>
                  <a:gd name="connsiteX152" fmla="*/ 525130 w 663009"/>
                  <a:gd name="connsiteY152" fmla="*/ 68792 h 1154632"/>
                  <a:gd name="connsiteX153" fmla="*/ 518903 w 663009"/>
                  <a:gd name="connsiteY153" fmla="*/ 57524 h 1154632"/>
                  <a:gd name="connsiteX154" fmla="*/ 512676 w 663009"/>
                  <a:gd name="connsiteY154" fmla="*/ 31431 h 1154632"/>
                  <a:gd name="connsiteX155" fmla="*/ 507932 w 663009"/>
                  <a:gd name="connsiteY155" fmla="*/ 0 h 1154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</a:cxnLst>
                <a:rect l="l" t="t" r="r" b="b"/>
                <a:pathLst>
                  <a:path w="663009" h="1154632">
                    <a:moveTo>
                      <a:pt x="507932" y="0"/>
                    </a:moveTo>
                    <a:lnTo>
                      <a:pt x="488658" y="2669"/>
                    </a:lnTo>
                    <a:lnTo>
                      <a:pt x="421053" y="12157"/>
                    </a:lnTo>
                    <a:lnTo>
                      <a:pt x="353447" y="21053"/>
                    </a:lnTo>
                    <a:lnTo>
                      <a:pt x="285545" y="29652"/>
                    </a:lnTo>
                    <a:lnTo>
                      <a:pt x="217939" y="37954"/>
                    </a:lnTo>
                    <a:lnTo>
                      <a:pt x="150037" y="45663"/>
                    </a:lnTo>
                    <a:lnTo>
                      <a:pt x="80949" y="53373"/>
                    </a:lnTo>
                    <a:lnTo>
                      <a:pt x="91623" y="66123"/>
                    </a:lnTo>
                    <a:lnTo>
                      <a:pt x="108821" y="76798"/>
                    </a:lnTo>
                    <a:lnTo>
                      <a:pt x="119200" y="87472"/>
                    </a:lnTo>
                    <a:lnTo>
                      <a:pt x="122758" y="98147"/>
                    </a:lnTo>
                    <a:lnTo>
                      <a:pt x="133729" y="108821"/>
                    </a:lnTo>
                    <a:lnTo>
                      <a:pt x="152409" y="119496"/>
                    </a:lnTo>
                    <a:lnTo>
                      <a:pt x="163677" y="129281"/>
                    </a:lnTo>
                    <a:lnTo>
                      <a:pt x="167531" y="138473"/>
                    </a:lnTo>
                    <a:lnTo>
                      <a:pt x="169014" y="153299"/>
                    </a:lnTo>
                    <a:lnTo>
                      <a:pt x="167531" y="173758"/>
                    </a:lnTo>
                    <a:lnTo>
                      <a:pt x="163084" y="188881"/>
                    </a:lnTo>
                    <a:lnTo>
                      <a:pt x="155375" y="198962"/>
                    </a:lnTo>
                    <a:lnTo>
                      <a:pt x="150037" y="212009"/>
                    </a:lnTo>
                    <a:lnTo>
                      <a:pt x="147665" y="228317"/>
                    </a:lnTo>
                    <a:lnTo>
                      <a:pt x="135804" y="244626"/>
                    </a:lnTo>
                    <a:lnTo>
                      <a:pt x="114159" y="260637"/>
                    </a:lnTo>
                    <a:lnTo>
                      <a:pt x="89548" y="272795"/>
                    </a:lnTo>
                    <a:lnTo>
                      <a:pt x="61675" y="280800"/>
                    </a:lnTo>
                    <a:lnTo>
                      <a:pt x="46256" y="294144"/>
                    </a:lnTo>
                    <a:lnTo>
                      <a:pt x="42995" y="312824"/>
                    </a:lnTo>
                    <a:lnTo>
                      <a:pt x="46850" y="327947"/>
                    </a:lnTo>
                    <a:lnTo>
                      <a:pt x="58117" y="339214"/>
                    </a:lnTo>
                    <a:lnTo>
                      <a:pt x="65233" y="351668"/>
                    </a:lnTo>
                    <a:lnTo>
                      <a:pt x="68199" y="365307"/>
                    </a:lnTo>
                    <a:lnTo>
                      <a:pt x="63454" y="388732"/>
                    </a:lnTo>
                    <a:lnTo>
                      <a:pt x="51001" y="422239"/>
                    </a:lnTo>
                    <a:lnTo>
                      <a:pt x="35582" y="444477"/>
                    </a:lnTo>
                    <a:lnTo>
                      <a:pt x="17198" y="456042"/>
                    </a:lnTo>
                    <a:lnTo>
                      <a:pt x="10081" y="470867"/>
                    </a:lnTo>
                    <a:lnTo>
                      <a:pt x="13936" y="488955"/>
                    </a:lnTo>
                    <a:lnTo>
                      <a:pt x="13343" y="499333"/>
                    </a:lnTo>
                    <a:lnTo>
                      <a:pt x="5930" y="503781"/>
                    </a:lnTo>
                    <a:lnTo>
                      <a:pt x="0" y="536101"/>
                    </a:lnTo>
                    <a:lnTo>
                      <a:pt x="2372" y="562491"/>
                    </a:lnTo>
                    <a:lnTo>
                      <a:pt x="10971" y="593625"/>
                    </a:lnTo>
                    <a:lnTo>
                      <a:pt x="19570" y="616753"/>
                    </a:lnTo>
                    <a:lnTo>
                      <a:pt x="28762" y="631875"/>
                    </a:lnTo>
                    <a:lnTo>
                      <a:pt x="58414" y="659155"/>
                    </a:lnTo>
                    <a:lnTo>
                      <a:pt x="108821" y="698295"/>
                    </a:lnTo>
                    <a:lnTo>
                      <a:pt x="142031" y="737138"/>
                    </a:lnTo>
                    <a:lnTo>
                      <a:pt x="158043" y="775686"/>
                    </a:lnTo>
                    <a:lnTo>
                      <a:pt x="173462" y="789918"/>
                    </a:lnTo>
                    <a:lnTo>
                      <a:pt x="188288" y="780133"/>
                    </a:lnTo>
                    <a:lnTo>
                      <a:pt x="208451" y="781616"/>
                    </a:lnTo>
                    <a:lnTo>
                      <a:pt x="230689" y="785767"/>
                    </a:lnTo>
                    <a:lnTo>
                      <a:pt x="242847" y="791994"/>
                    </a:lnTo>
                    <a:lnTo>
                      <a:pt x="245515" y="794366"/>
                    </a:lnTo>
                    <a:lnTo>
                      <a:pt x="246998" y="797035"/>
                    </a:lnTo>
                    <a:lnTo>
                      <a:pt x="246405" y="800000"/>
                    </a:lnTo>
                    <a:lnTo>
                      <a:pt x="244329" y="808302"/>
                    </a:lnTo>
                    <a:lnTo>
                      <a:pt x="225352" y="877391"/>
                    </a:lnTo>
                    <a:lnTo>
                      <a:pt x="219422" y="908821"/>
                    </a:lnTo>
                    <a:lnTo>
                      <a:pt x="222091" y="920089"/>
                    </a:lnTo>
                    <a:lnTo>
                      <a:pt x="234544" y="935211"/>
                    </a:lnTo>
                    <a:lnTo>
                      <a:pt x="257079" y="954188"/>
                    </a:lnTo>
                    <a:lnTo>
                      <a:pt x="276353" y="966049"/>
                    </a:lnTo>
                    <a:lnTo>
                      <a:pt x="292365" y="970793"/>
                    </a:lnTo>
                    <a:lnTo>
                      <a:pt x="317865" y="985322"/>
                    </a:lnTo>
                    <a:lnTo>
                      <a:pt x="353447" y="1009340"/>
                    </a:lnTo>
                    <a:lnTo>
                      <a:pt x="372128" y="1028317"/>
                    </a:lnTo>
                    <a:lnTo>
                      <a:pt x="373610" y="1042253"/>
                    </a:lnTo>
                    <a:lnTo>
                      <a:pt x="378651" y="1056190"/>
                    </a:lnTo>
                    <a:lnTo>
                      <a:pt x="386953" y="1070126"/>
                    </a:lnTo>
                    <a:lnTo>
                      <a:pt x="388732" y="1084062"/>
                    </a:lnTo>
                    <a:lnTo>
                      <a:pt x="383692" y="1098295"/>
                    </a:lnTo>
                    <a:lnTo>
                      <a:pt x="388436" y="1115789"/>
                    </a:lnTo>
                    <a:lnTo>
                      <a:pt x="402965" y="1136842"/>
                    </a:lnTo>
                    <a:lnTo>
                      <a:pt x="414529" y="1149296"/>
                    </a:lnTo>
                    <a:lnTo>
                      <a:pt x="423425" y="1153150"/>
                    </a:lnTo>
                    <a:lnTo>
                      <a:pt x="425204" y="1152854"/>
                    </a:lnTo>
                    <a:lnTo>
                      <a:pt x="425797" y="1150778"/>
                    </a:lnTo>
                    <a:lnTo>
                      <a:pt x="424018" y="1147813"/>
                    </a:lnTo>
                    <a:lnTo>
                      <a:pt x="423425" y="1145144"/>
                    </a:lnTo>
                    <a:lnTo>
                      <a:pt x="423721" y="1140993"/>
                    </a:lnTo>
                    <a:lnTo>
                      <a:pt x="425204" y="1139511"/>
                    </a:lnTo>
                    <a:lnTo>
                      <a:pt x="426686" y="1138918"/>
                    </a:lnTo>
                    <a:lnTo>
                      <a:pt x="434989" y="1143662"/>
                    </a:lnTo>
                    <a:lnTo>
                      <a:pt x="448036" y="1154633"/>
                    </a:lnTo>
                    <a:lnTo>
                      <a:pt x="445070" y="1144848"/>
                    </a:lnTo>
                    <a:lnTo>
                      <a:pt x="448629" y="1131801"/>
                    </a:lnTo>
                    <a:lnTo>
                      <a:pt x="461082" y="1113417"/>
                    </a:lnTo>
                    <a:lnTo>
                      <a:pt x="489251" y="1109266"/>
                    </a:lnTo>
                    <a:lnTo>
                      <a:pt x="533136" y="1119051"/>
                    </a:lnTo>
                    <a:lnTo>
                      <a:pt x="556857" y="1120237"/>
                    </a:lnTo>
                    <a:lnTo>
                      <a:pt x="560119" y="1113121"/>
                    </a:lnTo>
                    <a:lnTo>
                      <a:pt x="557450" y="1101557"/>
                    </a:lnTo>
                    <a:lnTo>
                      <a:pt x="548851" y="1085545"/>
                    </a:lnTo>
                    <a:lnTo>
                      <a:pt x="544996" y="1073091"/>
                    </a:lnTo>
                    <a:lnTo>
                      <a:pt x="545886" y="1064492"/>
                    </a:lnTo>
                    <a:lnTo>
                      <a:pt x="561898" y="1052631"/>
                    </a:lnTo>
                    <a:lnTo>
                      <a:pt x="592736" y="1037213"/>
                    </a:lnTo>
                    <a:lnTo>
                      <a:pt x="604300" y="1021201"/>
                    </a:lnTo>
                    <a:lnTo>
                      <a:pt x="596590" y="1004299"/>
                    </a:lnTo>
                    <a:lnTo>
                      <a:pt x="596294" y="987991"/>
                    </a:lnTo>
                    <a:lnTo>
                      <a:pt x="603410" y="971979"/>
                    </a:lnTo>
                    <a:lnTo>
                      <a:pt x="607858" y="967531"/>
                    </a:lnTo>
                    <a:lnTo>
                      <a:pt x="596887" y="950926"/>
                    </a:lnTo>
                    <a:lnTo>
                      <a:pt x="596887" y="946479"/>
                    </a:lnTo>
                    <a:lnTo>
                      <a:pt x="601927" y="945293"/>
                    </a:lnTo>
                    <a:lnTo>
                      <a:pt x="603410" y="936990"/>
                    </a:lnTo>
                    <a:lnTo>
                      <a:pt x="601038" y="921275"/>
                    </a:lnTo>
                    <a:lnTo>
                      <a:pt x="602817" y="911490"/>
                    </a:lnTo>
                    <a:lnTo>
                      <a:pt x="607265" y="907635"/>
                    </a:lnTo>
                    <a:lnTo>
                      <a:pt x="607858" y="904373"/>
                    </a:lnTo>
                    <a:lnTo>
                      <a:pt x="605189" y="902891"/>
                    </a:lnTo>
                    <a:lnTo>
                      <a:pt x="604596" y="899926"/>
                    </a:lnTo>
                    <a:lnTo>
                      <a:pt x="611416" y="892513"/>
                    </a:lnTo>
                    <a:lnTo>
                      <a:pt x="612009" y="885396"/>
                    </a:lnTo>
                    <a:lnTo>
                      <a:pt x="606375" y="878577"/>
                    </a:lnTo>
                    <a:lnTo>
                      <a:pt x="604892" y="871460"/>
                    </a:lnTo>
                    <a:lnTo>
                      <a:pt x="607561" y="864047"/>
                    </a:lnTo>
                    <a:lnTo>
                      <a:pt x="612898" y="860193"/>
                    </a:lnTo>
                    <a:lnTo>
                      <a:pt x="620608" y="859600"/>
                    </a:lnTo>
                    <a:lnTo>
                      <a:pt x="626835" y="850111"/>
                    </a:lnTo>
                    <a:lnTo>
                      <a:pt x="631282" y="832024"/>
                    </a:lnTo>
                    <a:lnTo>
                      <a:pt x="637806" y="820460"/>
                    </a:lnTo>
                    <a:lnTo>
                      <a:pt x="646108" y="815419"/>
                    </a:lnTo>
                    <a:lnTo>
                      <a:pt x="651742" y="803262"/>
                    </a:lnTo>
                    <a:lnTo>
                      <a:pt x="656190" y="774203"/>
                    </a:lnTo>
                    <a:lnTo>
                      <a:pt x="663010" y="759970"/>
                    </a:lnTo>
                    <a:lnTo>
                      <a:pt x="663010" y="745441"/>
                    </a:lnTo>
                    <a:lnTo>
                      <a:pt x="658265" y="725871"/>
                    </a:lnTo>
                    <a:lnTo>
                      <a:pt x="649370" y="706894"/>
                    </a:lnTo>
                    <a:lnTo>
                      <a:pt x="636323" y="687917"/>
                    </a:lnTo>
                    <a:lnTo>
                      <a:pt x="632172" y="675760"/>
                    </a:lnTo>
                    <a:lnTo>
                      <a:pt x="636323" y="669829"/>
                    </a:lnTo>
                    <a:lnTo>
                      <a:pt x="637213" y="661230"/>
                    </a:lnTo>
                    <a:lnTo>
                      <a:pt x="634248" y="649666"/>
                    </a:lnTo>
                    <a:lnTo>
                      <a:pt x="637806" y="638102"/>
                    </a:lnTo>
                    <a:lnTo>
                      <a:pt x="644033" y="630689"/>
                    </a:lnTo>
                    <a:lnTo>
                      <a:pt x="644033" y="629800"/>
                    </a:lnTo>
                    <a:lnTo>
                      <a:pt x="636027" y="571979"/>
                    </a:lnTo>
                    <a:lnTo>
                      <a:pt x="627428" y="510897"/>
                    </a:lnTo>
                    <a:lnTo>
                      <a:pt x="618829" y="449518"/>
                    </a:lnTo>
                    <a:lnTo>
                      <a:pt x="610230" y="388139"/>
                    </a:lnTo>
                    <a:lnTo>
                      <a:pt x="601334" y="327057"/>
                    </a:lnTo>
                    <a:lnTo>
                      <a:pt x="592736" y="265678"/>
                    </a:lnTo>
                    <a:lnTo>
                      <a:pt x="583840" y="204596"/>
                    </a:lnTo>
                    <a:lnTo>
                      <a:pt x="575834" y="150037"/>
                    </a:lnTo>
                    <a:lnTo>
                      <a:pt x="569311" y="142921"/>
                    </a:lnTo>
                    <a:lnTo>
                      <a:pt x="559525" y="125130"/>
                    </a:lnTo>
                    <a:lnTo>
                      <a:pt x="547961" y="97554"/>
                    </a:lnTo>
                    <a:lnTo>
                      <a:pt x="537880" y="81542"/>
                    </a:lnTo>
                    <a:lnTo>
                      <a:pt x="531357" y="76798"/>
                    </a:lnTo>
                    <a:lnTo>
                      <a:pt x="525130" y="68792"/>
                    </a:lnTo>
                    <a:lnTo>
                      <a:pt x="518903" y="57524"/>
                    </a:lnTo>
                    <a:lnTo>
                      <a:pt x="512676" y="31431"/>
                    </a:lnTo>
                    <a:lnTo>
                      <a:pt x="50793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222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588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F98B2F93-8E81-8FBD-55F4-F3A802FD5A76}"/>
                  </a:ext>
                </a:extLst>
              </p:cNvPr>
              <p:cNvSpPr/>
              <p:nvPr/>
            </p:nvSpPr>
            <p:spPr>
              <a:xfrm>
                <a:off x="7523989" y="3302665"/>
                <a:ext cx="608032" cy="700388"/>
              </a:xfrm>
              <a:custGeom>
                <a:avLst/>
                <a:gdLst>
                  <a:gd name="connsiteX0" fmla="*/ 689103 w 689103"/>
                  <a:gd name="connsiteY0" fmla="*/ 269830 h 793773"/>
                  <a:gd name="connsiteX1" fmla="*/ 684062 w 689103"/>
                  <a:gd name="connsiteY1" fmla="*/ 248480 h 793773"/>
                  <a:gd name="connsiteX2" fmla="*/ 679318 w 689103"/>
                  <a:gd name="connsiteY2" fmla="*/ 227428 h 793773"/>
                  <a:gd name="connsiteX3" fmla="*/ 674574 w 689103"/>
                  <a:gd name="connsiteY3" fmla="*/ 206375 h 793773"/>
                  <a:gd name="connsiteX4" fmla="*/ 669829 w 689103"/>
                  <a:gd name="connsiteY4" fmla="*/ 185322 h 793773"/>
                  <a:gd name="connsiteX5" fmla="*/ 664789 w 689103"/>
                  <a:gd name="connsiteY5" fmla="*/ 164270 h 793773"/>
                  <a:gd name="connsiteX6" fmla="*/ 660044 w 689103"/>
                  <a:gd name="connsiteY6" fmla="*/ 143217 h 793773"/>
                  <a:gd name="connsiteX7" fmla="*/ 655300 w 689103"/>
                  <a:gd name="connsiteY7" fmla="*/ 122165 h 793773"/>
                  <a:gd name="connsiteX8" fmla="*/ 650260 w 689103"/>
                  <a:gd name="connsiteY8" fmla="*/ 101112 h 793773"/>
                  <a:gd name="connsiteX9" fmla="*/ 645219 w 689103"/>
                  <a:gd name="connsiteY9" fmla="*/ 80059 h 793773"/>
                  <a:gd name="connsiteX10" fmla="*/ 640475 w 689103"/>
                  <a:gd name="connsiteY10" fmla="*/ 59007 h 793773"/>
                  <a:gd name="connsiteX11" fmla="*/ 635434 w 689103"/>
                  <a:gd name="connsiteY11" fmla="*/ 37954 h 793773"/>
                  <a:gd name="connsiteX12" fmla="*/ 630393 w 689103"/>
                  <a:gd name="connsiteY12" fmla="*/ 16901 h 793773"/>
                  <a:gd name="connsiteX13" fmla="*/ 626538 w 689103"/>
                  <a:gd name="connsiteY13" fmla="*/ 0 h 793773"/>
                  <a:gd name="connsiteX14" fmla="*/ 579392 w 689103"/>
                  <a:gd name="connsiteY14" fmla="*/ 32024 h 793773"/>
                  <a:gd name="connsiteX15" fmla="*/ 531653 w 689103"/>
                  <a:gd name="connsiteY15" fmla="*/ 69681 h 793773"/>
                  <a:gd name="connsiteX16" fmla="*/ 503484 w 689103"/>
                  <a:gd name="connsiteY16" fmla="*/ 97257 h 793773"/>
                  <a:gd name="connsiteX17" fmla="*/ 480653 w 689103"/>
                  <a:gd name="connsiteY17" fmla="*/ 128688 h 793773"/>
                  <a:gd name="connsiteX18" fmla="*/ 469385 w 689103"/>
                  <a:gd name="connsiteY18" fmla="*/ 139362 h 793773"/>
                  <a:gd name="connsiteX19" fmla="*/ 455745 w 689103"/>
                  <a:gd name="connsiteY19" fmla="*/ 144700 h 793773"/>
                  <a:gd name="connsiteX20" fmla="*/ 433210 w 689103"/>
                  <a:gd name="connsiteY20" fmla="*/ 148554 h 793773"/>
                  <a:gd name="connsiteX21" fmla="*/ 410675 w 689103"/>
                  <a:gd name="connsiteY21" fmla="*/ 156857 h 793773"/>
                  <a:gd name="connsiteX22" fmla="*/ 388139 w 689103"/>
                  <a:gd name="connsiteY22" fmla="*/ 169607 h 793773"/>
                  <a:gd name="connsiteX23" fmla="*/ 373610 w 689103"/>
                  <a:gd name="connsiteY23" fmla="*/ 179096 h 793773"/>
                  <a:gd name="connsiteX24" fmla="*/ 367383 w 689103"/>
                  <a:gd name="connsiteY24" fmla="*/ 185322 h 793773"/>
                  <a:gd name="connsiteX25" fmla="*/ 360860 w 689103"/>
                  <a:gd name="connsiteY25" fmla="*/ 188288 h 793773"/>
                  <a:gd name="connsiteX26" fmla="*/ 353744 w 689103"/>
                  <a:gd name="connsiteY26" fmla="*/ 187991 h 793773"/>
                  <a:gd name="connsiteX27" fmla="*/ 333580 w 689103"/>
                  <a:gd name="connsiteY27" fmla="*/ 179689 h 793773"/>
                  <a:gd name="connsiteX28" fmla="*/ 332395 w 689103"/>
                  <a:gd name="connsiteY28" fmla="*/ 180875 h 793773"/>
                  <a:gd name="connsiteX29" fmla="*/ 329429 w 689103"/>
                  <a:gd name="connsiteY29" fmla="*/ 183247 h 793773"/>
                  <a:gd name="connsiteX30" fmla="*/ 318458 w 689103"/>
                  <a:gd name="connsiteY30" fmla="*/ 183247 h 793773"/>
                  <a:gd name="connsiteX31" fmla="*/ 306597 w 689103"/>
                  <a:gd name="connsiteY31" fmla="*/ 185619 h 793773"/>
                  <a:gd name="connsiteX32" fmla="*/ 297109 w 689103"/>
                  <a:gd name="connsiteY32" fmla="*/ 192439 h 793773"/>
                  <a:gd name="connsiteX33" fmla="*/ 287028 w 689103"/>
                  <a:gd name="connsiteY33" fmla="*/ 195404 h 793773"/>
                  <a:gd name="connsiteX34" fmla="*/ 276056 w 689103"/>
                  <a:gd name="connsiteY34" fmla="*/ 194514 h 793773"/>
                  <a:gd name="connsiteX35" fmla="*/ 283766 w 689103"/>
                  <a:gd name="connsiteY35" fmla="*/ 188288 h 793773"/>
                  <a:gd name="connsiteX36" fmla="*/ 322313 w 689103"/>
                  <a:gd name="connsiteY36" fmla="*/ 170200 h 793773"/>
                  <a:gd name="connsiteX37" fmla="*/ 321423 w 689103"/>
                  <a:gd name="connsiteY37" fmla="*/ 168718 h 793773"/>
                  <a:gd name="connsiteX38" fmla="*/ 305708 w 689103"/>
                  <a:gd name="connsiteY38" fmla="*/ 166642 h 793773"/>
                  <a:gd name="connsiteX39" fmla="*/ 300371 w 689103"/>
                  <a:gd name="connsiteY39" fmla="*/ 162787 h 793773"/>
                  <a:gd name="connsiteX40" fmla="*/ 296516 w 689103"/>
                  <a:gd name="connsiteY40" fmla="*/ 163973 h 793773"/>
                  <a:gd name="connsiteX41" fmla="*/ 294737 w 689103"/>
                  <a:gd name="connsiteY41" fmla="*/ 170200 h 793773"/>
                  <a:gd name="connsiteX42" fmla="*/ 289993 w 689103"/>
                  <a:gd name="connsiteY42" fmla="*/ 173758 h 793773"/>
                  <a:gd name="connsiteX43" fmla="*/ 281986 w 689103"/>
                  <a:gd name="connsiteY43" fmla="*/ 174648 h 793773"/>
                  <a:gd name="connsiteX44" fmla="*/ 273091 w 689103"/>
                  <a:gd name="connsiteY44" fmla="*/ 171979 h 793773"/>
                  <a:gd name="connsiteX45" fmla="*/ 263603 w 689103"/>
                  <a:gd name="connsiteY45" fmla="*/ 166049 h 793773"/>
                  <a:gd name="connsiteX46" fmla="*/ 235137 w 689103"/>
                  <a:gd name="connsiteY46" fmla="*/ 159229 h 793773"/>
                  <a:gd name="connsiteX47" fmla="*/ 226538 w 689103"/>
                  <a:gd name="connsiteY47" fmla="*/ 154485 h 793773"/>
                  <a:gd name="connsiteX48" fmla="*/ 216457 w 689103"/>
                  <a:gd name="connsiteY48" fmla="*/ 152113 h 793773"/>
                  <a:gd name="connsiteX49" fmla="*/ 202224 w 689103"/>
                  <a:gd name="connsiteY49" fmla="*/ 152706 h 793773"/>
                  <a:gd name="connsiteX50" fmla="*/ 199555 w 689103"/>
                  <a:gd name="connsiteY50" fmla="*/ 149444 h 793773"/>
                  <a:gd name="connsiteX51" fmla="*/ 199852 w 689103"/>
                  <a:gd name="connsiteY51" fmla="*/ 148851 h 793773"/>
                  <a:gd name="connsiteX52" fmla="*/ 198666 w 689103"/>
                  <a:gd name="connsiteY52" fmla="*/ 150334 h 793773"/>
                  <a:gd name="connsiteX53" fmla="*/ 149147 w 689103"/>
                  <a:gd name="connsiteY53" fmla="*/ 162491 h 793773"/>
                  <a:gd name="connsiteX54" fmla="*/ 99629 w 689103"/>
                  <a:gd name="connsiteY54" fmla="*/ 174351 h 793773"/>
                  <a:gd name="connsiteX55" fmla="*/ 49815 w 689103"/>
                  <a:gd name="connsiteY55" fmla="*/ 185915 h 793773"/>
                  <a:gd name="connsiteX56" fmla="*/ 0 w 689103"/>
                  <a:gd name="connsiteY56" fmla="*/ 197480 h 793773"/>
                  <a:gd name="connsiteX57" fmla="*/ 11564 w 689103"/>
                  <a:gd name="connsiteY57" fmla="*/ 263603 h 793773"/>
                  <a:gd name="connsiteX58" fmla="*/ 34396 w 689103"/>
                  <a:gd name="connsiteY58" fmla="*/ 396145 h 793773"/>
                  <a:gd name="connsiteX59" fmla="*/ 56931 w 689103"/>
                  <a:gd name="connsiteY59" fmla="*/ 528688 h 793773"/>
                  <a:gd name="connsiteX60" fmla="*/ 79170 w 689103"/>
                  <a:gd name="connsiteY60" fmla="*/ 661230 h 793773"/>
                  <a:gd name="connsiteX61" fmla="*/ 90734 w 689103"/>
                  <a:gd name="connsiteY61" fmla="*/ 728836 h 793773"/>
                  <a:gd name="connsiteX62" fmla="*/ 98147 w 689103"/>
                  <a:gd name="connsiteY62" fmla="*/ 720534 h 793773"/>
                  <a:gd name="connsiteX63" fmla="*/ 107042 w 689103"/>
                  <a:gd name="connsiteY63" fmla="*/ 718161 h 793773"/>
                  <a:gd name="connsiteX64" fmla="*/ 115641 w 689103"/>
                  <a:gd name="connsiteY64" fmla="*/ 723795 h 793773"/>
                  <a:gd name="connsiteX65" fmla="*/ 126316 w 689103"/>
                  <a:gd name="connsiteY65" fmla="*/ 723795 h 793773"/>
                  <a:gd name="connsiteX66" fmla="*/ 139066 w 689103"/>
                  <a:gd name="connsiteY66" fmla="*/ 717865 h 793773"/>
                  <a:gd name="connsiteX67" fmla="*/ 151816 w 689103"/>
                  <a:gd name="connsiteY67" fmla="*/ 717865 h 793773"/>
                  <a:gd name="connsiteX68" fmla="*/ 164566 w 689103"/>
                  <a:gd name="connsiteY68" fmla="*/ 724092 h 793773"/>
                  <a:gd name="connsiteX69" fmla="*/ 177910 w 689103"/>
                  <a:gd name="connsiteY69" fmla="*/ 737435 h 793773"/>
                  <a:gd name="connsiteX70" fmla="*/ 191846 w 689103"/>
                  <a:gd name="connsiteY70" fmla="*/ 757895 h 793773"/>
                  <a:gd name="connsiteX71" fmla="*/ 212306 w 689103"/>
                  <a:gd name="connsiteY71" fmla="*/ 767976 h 793773"/>
                  <a:gd name="connsiteX72" fmla="*/ 238992 w 689103"/>
                  <a:gd name="connsiteY72" fmla="*/ 767976 h 793773"/>
                  <a:gd name="connsiteX73" fmla="*/ 259451 w 689103"/>
                  <a:gd name="connsiteY73" fmla="*/ 773017 h 793773"/>
                  <a:gd name="connsiteX74" fmla="*/ 273684 w 689103"/>
                  <a:gd name="connsiteY74" fmla="*/ 783099 h 793773"/>
                  <a:gd name="connsiteX75" fmla="*/ 284062 w 689103"/>
                  <a:gd name="connsiteY75" fmla="*/ 785174 h 793773"/>
                  <a:gd name="connsiteX76" fmla="*/ 294441 w 689103"/>
                  <a:gd name="connsiteY76" fmla="*/ 775982 h 793773"/>
                  <a:gd name="connsiteX77" fmla="*/ 306005 w 689103"/>
                  <a:gd name="connsiteY77" fmla="*/ 770052 h 793773"/>
                  <a:gd name="connsiteX78" fmla="*/ 319051 w 689103"/>
                  <a:gd name="connsiteY78" fmla="*/ 771534 h 793773"/>
                  <a:gd name="connsiteX79" fmla="*/ 337138 w 689103"/>
                  <a:gd name="connsiteY79" fmla="*/ 778947 h 793773"/>
                  <a:gd name="connsiteX80" fmla="*/ 360860 w 689103"/>
                  <a:gd name="connsiteY80" fmla="*/ 771534 h 793773"/>
                  <a:gd name="connsiteX81" fmla="*/ 389918 w 689103"/>
                  <a:gd name="connsiteY81" fmla="*/ 749889 h 793773"/>
                  <a:gd name="connsiteX82" fmla="*/ 408895 w 689103"/>
                  <a:gd name="connsiteY82" fmla="*/ 746627 h 793773"/>
                  <a:gd name="connsiteX83" fmla="*/ 417791 w 689103"/>
                  <a:gd name="connsiteY83" fmla="*/ 762342 h 793773"/>
                  <a:gd name="connsiteX84" fmla="*/ 434692 w 689103"/>
                  <a:gd name="connsiteY84" fmla="*/ 776872 h 793773"/>
                  <a:gd name="connsiteX85" fmla="*/ 459896 w 689103"/>
                  <a:gd name="connsiteY85" fmla="*/ 790511 h 793773"/>
                  <a:gd name="connsiteX86" fmla="*/ 461379 w 689103"/>
                  <a:gd name="connsiteY86" fmla="*/ 790808 h 793773"/>
                  <a:gd name="connsiteX87" fmla="*/ 480949 w 689103"/>
                  <a:gd name="connsiteY87" fmla="*/ 793773 h 793773"/>
                  <a:gd name="connsiteX88" fmla="*/ 497554 w 689103"/>
                  <a:gd name="connsiteY88" fmla="*/ 786064 h 793773"/>
                  <a:gd name="connsiteX89" fmla="*/ 506449 w 689103"/>
                  <a:gd name="connsiteY89" fmla="*/ 774500 h 793773"/>
                  <a:gd name="connsiteX90" fmla="*/ 507635 w 689103"/>
                  <a:gd name="connsiteY90" fmla="*/ 758784 h 793773"/>
                  <a:gd name="connsiteX91" fmla="*/ 511786 w 689103"/>
                  <a:gd name="connsiteY91" fmla="*/ 748999 h 793773"/>
                  <a:gd name="connsiteX92" fmla="*/ 519199 w 689103"/>
                  <a:gd name="connsiteY92" fmla="*/ 744848 h 793773"/>
                  <a:gd name="connsiteX93" fmla="*/ 521275 w 689103"/>
                  <a:gd name="connsiteY93" fmla="*/ 737732 h 793773"/>
                  <a:gd name="connsiteX94" fmla="*/ 516827 w 689103"/>
                  <a:gd name="connsiteY94" fmla="*/ 722313 h 793773"/>
                  <a:gd name="connsiteX95" fmla="*/ 512083 w 689103"/>
                  <a:gd name="connsiteY95" fmla="*/ 712231 h 793773"/>
                  <a:gd name="connsiteX96" fmla="*/ 515345 w 689103"/>
                  <a:gd name="connsiteY96" fmla="*/ 695330 h 793773"/>
                  <a:gd name="connsiteX97" fmla="*/ 524537 w 689103"/>
                  <a:gd name="connsiteY97" fmla="*/ 668347 h 793773"/>
                  <a:gd name="connsiteX98" fmla="*/ 533729 w 689103"/>
                  <a:gd name="connsiteY98" fmla="*/ 656190 h 793773"/>
                  <a:gd name="connsiteX99" fmla="*/ 542624 w 689103"/>
                  <a:gd name="connsiteY99" fmla="*/ 658858 h 793773"/>
                  <a:gd name="connsiteX100" fmla="*/ 548851 w 689103"/>
                  <a:gd name="connsiteY100" fmla="*/ 665382 h 793773"/>
                  <a:gd name="connsiteX101" fmla="*/ 552706 w 689103"/>
                  <a:gd name="connsiteY101" fmla="*/ 675463 h 793773"/>
                  <a:gd name="connsiteX102" fmla="*/ 554782 w 689103"/>
                  <a:gd name="connsiteY102" fmla="*/ 676649 h 793773"/>
                  <a:gd name="connsiteX103" fmla="*/ 556857 w 689103"/>
                  <a:gd name="connsiteY103" fmla="*/ 676056 h 793773"/>
                  <a:gd name="connsiteX104" fmla="*/ 561305 w 689103"/>
                  <a:gd name="connsiteY104" fmla="*/ 666568 h 793773"/>
                  <a:gd name="connsiteX105" fmla="*/ 566049 w 689103"/>
                  <a:gd name="connsiteY105" fmla="*/ 662120 h 793773"/>
                  <a:gd name="connsiteX106" fmla="*/ 568421 w 689103"/>
                  <a:gd name="connsiteY106" fmla="*/ 662417 h 793773"/>
                  <a:gd name="connsiteX107" fmla="*/ 570497 w 689103"/>
                  <a:gd name="connsiteY107" fmla="*/ 661527 h 793773"/>
                  <a:gd name="connsiteX108" fmla="*/ 569904 w 689103"/>
                  <a:gd name="connsiteY108" fmla="*/ 656190 h 793773"/>
                  <a:gd name="connsiteX109" fmla="*/ 562491 w 689103"/>
                  <a:gd name="connsiteY109" fmla="*/ 642550 h 793773"/>
                  <a:gd name="connsiteX110" fmla="*/ 561008 w 689103"/>
                  <a:gd name="connsiteY110" fmla="*/ 633951 h 793773"/>
                  <a:gd name="connsiteX111" fmla="*/ 565456 w 689103"/>
                  <a:gd name="connsiteY111" fmla="*/ 630393 h 793773"/>
                  <a:gd name="connsiteX112" fmla="*/ 568718 w 689103"/>
                  <a:gd name="connsiteY112" fmla="*/ 619718 h 793773"/>
                  <a:gd name="connsiteX113" fmla="*/ 570793 w 689103"/>
                  <a:gd name="connsiteY113" fmla="*/ 601631 h 793773"/>
                  <a:gd name="connsiteX114" fmla="*/ 575538 w 689103"/>
                  <a:gd name="connsiteY114" fmla="*/ 591549 h 793773"/>
                  <a:gd name="connsiteX115" fmla="*/ 583247 w 689103"/>
                  <a:gd name="connsiteY115" fmla="*/ 589177 h 793773"/>
                  <a:gd name="connsiteX116" fmla="*/ 590363 w 689103"/>
                  <a:gd name="connsiteY116" fmla="*/ 580282 h 793773"/>
                  <a:gd name="connsiteX117" fmla="*/ 596590 w 689103"/>
                  <a:gd name="connsiteY117" fmla="*/ 564863 h 793773"/>
                  <a:gd name="connsiteX118" fmla="*/ 604003 w 689103"/>
                  <a:gd name="connsiteY118" fmla="*/ 559229 h 793773"/>
                  <a:gd name="connsiteX119" fmla="*/ 612602 w 689103"/>
                  <a:gd name="connsiteY119" fmla="*/ 563084 h 793773"/>
                  <a:gd name="connsiteX120" fmla="*/ 621794 w 689103"/>
                  <a:gd name="connsiteY120" fmla="*/ 561305 h 793773"/>
                  <a:gd name="connsiteX121" fmla="*/ 631579 w 689103"/>
                  <a:gd name="connsiteY121" fmla="*/ 553892 h 793773"/>
                  <a:gd name="connsiteX122" fmla="*/ 647591 w 689103"/>
                  <a:gd name="connsiteY122" fmla="*/ 535211 h 793773"/>
                  <a:gd name="connsiteX123" fmla="*/ 669533 w 689103"/>
                  <a:gd name="connsiteY123" fmla="*/ 505560 h 793773"/>
                  <a:gd name="connsiteX124" fmla="*/ 679021 w 689103"/>
                  <a:gd name="connsiteY124" fmla="*/ 483617 h 793773"/>
                  <a:gd name="connsiteX125" fmla="*/ 676056 w 689103"/>
                  <a:gd name="connsiteY125" fmla="*/ 469088 h 793773"/>
                  <a:gd name="connsiteX126" fmla="*/ 678725 w 689103"/>
                  <a:gd name="connsiteY126" fmla="*/ 431431 h 793773"/>
                  <a:gd name="connsiteX127" fmla="*/ 686731 w 689103"/>
                  <a:gd name="connsiteY127" fmla="*/ 370645 h 793773"/>
                  <a:gd name="connsiteX128" fmla="*/ 688510 w 689103"/>
                  <a:gd name="connsiteY128" fmla="*/ 332098 h 793773"/>
                  <a:gd name="connsiteX129" fmla="*/ 684359 w 689103"/>
                  <a:gd name="connsiteY129" fmla="*/ 315789 h 793773"/>
                  <a:gd name="connsiteX130" fmla="*/ 678429 w 689103"/>
                  <a:gd name="connsiteY130" fmla="*/ 303039 h 793773"/>
                  <a:gd name="connsiteX131" fmla="*/ 670423 w 689103"/>
                  <a:gd name="connsiteY131" fmla="*/ 293847 h 793773"/>
                  <a:gd name="connsiteX132" fmla="*/ 671905 w 689103"/>
                  <a:gd name="connsiteY132" fmla="*/ 284952 h 793773"/>
                  <a:gd name="connsiteX133" fmla="*/ 689103 w 689103"/>
                  <a:gd name="connsiteY133" fmla="*/ 269830 h 793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689103" h="793773">
                    <a:moveTo>
                      <a:pt x="689103" y="269830"/>
                    </a:moveTo>
                    <a:lnTo>
                      <a:pt x="684062" y="248480"/>
                    </a:lnTo>
                    <a:lnTo>
                      <a:pt x="679318" y="227428"/>
                    </a:lnTo>
                    <a:lnTo>
                      <a:pt x="674574" y="206375"/>
                    </a:lnTo>
                    <a:lnTo>
                      <a:pt x="669829" y="185322"/>
                    </a:lnTo>
                    <a:lnTo>
                      <a:pt x="664789" y="164270"/>
                    </a:lnTo>
                    <a:lnTo>
                      <a:pt x="660044" y="143217"/>
                    </a:lnTo>
                    <a:lnTo>
                      <a:pt x="655300" y="122165"/>
                    </a:lnTo>
                    <a:lnTo>
                      <a:pt x="650260" y="101112"/>
                    </a:lnTo>
                    <a:lnTo>
                      <a:pt x="645219" y="80059"/>
                    </a:lnTo>
                    <a:lnTo>
                      <a:pt x="640475" y="59007"/>
                    </a:lnTo>
                    <a:lnTo>
                      <a:pt x="635434" y="37954"/>
                    </a:lnTo>
                    <a:lnTo>
                      <a:pt x="630393" y="16901"/>
                    </a:lnTo>
                    <a:lnTo>
                      <a:pt x="626538" y="0"/>
                    </a:lnTo>
                    <a:lnTo>
                      <a:pt x="579392" y="32024"/>
                    </a:lnTo>
                    <a:lnTo>
                      <a:pt x="531653" y="69681"/>
                    </a:lnTo>
                    <a:lnTo>
                      <a:pt x="503484" y="97257"/>
                    </a:lnTo>
                    <a:lnTo>
                      <a:pt x="480653" y="128688"/>
                    </a:lnTo>
                    <a:lnTo>
                      <a:pt x="469385" y="139362"/>
                    </a:lnTo>
                    <a:lnTo>
                      <a:pt x="455745" y="144700"/>
                    </a:lnTo>
                    <a:lnTo>
                      <a:pt x="433210" y="148554"/>
                    </a:lnTo>
                    <a:lnTo>
                      <a:pt x="410675" y="156857"/>
                    </a:lnTo>
                    <a:lnTo>
                      <a:pt x="388139" y="169607"/>
                    </a:lnTo>
                    <a:lnTo>
                      <a:pt x="373610" y="179096"/>
                    </a:lnTo>
                    <a:lnTo>
                      <a:pt x="367383" y="185322"/>
                    </a:lnTo>
                    <a:lnTo>
                      <a:pt x="360860" y="188288"/>
                    </a:lnTo>
                    <a:lnTo>
                      <a:pt x="353744" y="187991"/>
                    </a:lnTo>
                    <a:lnTo>
                      <a:pt x="333580" y="179689"/>
                    </a:lnTo>
                    <a:lnTo>
                      <a:pt x="332395" y="180875"/>
                    </a:lnTo>
                    <a:lnTo>
                      <a:pt x="329429" y="183247"/>
                    </a:lnTo>
                    <a:lnTo>
                      <a:pt x="318458" y="183247"/>
                    </a:lnTo>
                    <a:lnTo>
                      <a:pt x="306597" y="185619"/>
                    </a:lnTo>
                    <a:lnTo>
                      <a:pt x="297109" y="192439"/>
                    </a:lnTo>
                    <a:lnTo>
                      <a:pt x="287028" y="195404"/>
                    </a:lnTo>
                    <a:lnTo>
                      <a:pt x="276056" y="194514"/>
                    </a:lnTo>
                    <a:lnTo>
                      <a:pt x="283766" y="188288"/>
                    </a:lnTo>
                    <a:lnTo>
                      <a:pt x="322313" y="170200"/>
                    </a:lnTo>
                    <a:lnTo>
                      <a:pt x="321423" y="168718"/>
                    </a:lnTo>
                    <a:lnTo>
                      <a:pt x="305708" y="166642"/>
                    </a:lnTo>
                    <a:lnTo>
                      <a:pt x="300371" y="162787"/>
                    </a:lnTo>
                    <a:lnTo>
                      <a:pt x="296516" y="163973"/>
                    </a:lnTo>
                    <a:lnTo>
                      <a:pt x="294737" y="170200"/>
                    </a:lnTo>
                    <a:lnTo>
                      <a:pt x="289993" y="173758"/>
                    </a:lnTo>
                    <a:lnTo>
                      <a:pt x="281986" y="174648"/>
                    </a:lnTo>
                    <a:lnTo>
                      <a:pt x="273091" y="171979"/>
                    </a:lnTo>
                    <a:lnTo>
                      <a:pt x="263603" y="166049"/>
                    </a:lnTo>
                    <a:lnTo>
                      <a:pt x="235137" y="159229"/>
                    </a:lnTo>
                    <a:lnTo>
                      <a:pt x="226538" y="154485"/>
                    </a:lnTo>
                    <a:lnTo>
                      <a:pt x="216457" y="152113"/>
                    </a:lnTo>
                    <a:lnTo>
                      <a:pt x="202224" y="152706"/>
                    </a:lnTo>
                    <a:lnTo>
                      <a:pt x="199555" y="149444"/>
                    </a:lnTo>
                    <a:lnTo>
                      <a:pt x="199852" y="148851"/>
                    </a:lnTo>
                    <a:lnTo>
                      <a:pt x="198666" y="150334"/>
                    </a:lnTo>
                    <a:lnTo>
                      <a:pt x="149147" y="162491"/>
                    </a:lnTo>
                    <a:lnTo>
                      <a:pt x="99629" y="174351"/>
                    </a:lnTo>
                    <a:lnTo>
                      <a:pt x="49815" y="185915"/>
                    </a:lnTo>
                    <a:lnTo>
                      <a:pt x="0" y="197480"/>
                    </a:lnTo>
                    <a:lnTo>
                      <a:pt x="11564" y="263603"/>
                    </a:lnTo>
                    <a:lnTo>
                      <a:pt x="34396" y="396145"/>
                    </a:lnTo>
                    <a:lnTo>
                      <a:pt x="56931" y="528688"/>
                    </a:lnTo>
                    <a:lnTo>
                      <a:pt x="79170" y="661230"/>
                    </a:lnTo>
                    <a:lnTo>
                      <a:pt x="90734" y="728836"/>
                    </a:lnTo>
                    <a:lnTo>
                      <a:pt x="98147" y="720534"/>
                    </a:lnTo>
                    <a:lnTo>
                      <a:pt x="107042" y="718161"/>
                    </a:lnTo>
                    <a:lnTo>
                      <a:pt x="115641" y="723795"/>
                    </a:lnTo>
                    <a:lnTo>
                      <a:pt x="126316" y="723795"/>
                    </a:lnTo>
                    <a:lnTo>
                      <a:pt x="139066" y="717865"/>
                    </a:lnTo>
                    <a:lnTo>
                      <a:pt x="151816" y="717865"/>
                    </a:lnTo>
                    <a:lnTo>
                      <a:pt x="164566" y="724092"/>
                    </a:lnTo>
                    <a:lnTo>
                      <a:pt x="177910" y="737435"/>
                    </a:lnTo>
                    <a:lnTo>
                      <a:pt x="191846" y="757895"/>
                    </a:lnTo>
                    <a:lnTo>
                      <a:pt x="212306" y="767976"/>
                    </a:lnTo>
                    <a:lnTo>
                      <a:pt x="238992" y="767976"/>
                    </a:lnTo>
                    <a:lnTo>
                      <a:pt x="259451" y="773017"/>
                    </a:lnTo>
                    <a:lnTo>
                      <a:pt x="273684" y="783099"/>
                    </a:lnTo>
                    <a:lnTo>
                      <a:pt x="284062" y="785174"/>
                    </a:lnTo>
                    <a:lnTo>
                      <a:pt x="294441" y="775982"/>
                    </a:lnTo>
                    <a:lnTo>
                      <a:pt x="306005" y="770052"/>
                    </a:lnTo>
                    <a:lnTo>
                      <a:pt x="319051" y="771534"/>
                    </a:lnTo>
                    <a:lnTo>
                      <a:pt x="337138" y="778947"/>
                    </a:lnTo>
                    <a:lnTo>
                      <a:pt x="360860" y="771534"/>
                    </a:lnTo>
                    <a:lnTo>
                      <a:pt x="389918" y="749889"/>
                    </a:lnTo>
                    <a:lnTo>
                      <a:pt x="408895" y="746627"/>
                    </a:lnTo>
                    <a:lnTo>
                      <a:pt x="417791" y="762342"/>
                    </a:lnTo>
                    <a:lnTo>
                      <a:pt x="434692" y="776872"/>
                    </a:lnTo>
                    <a:lnTo>
                      <a:pt x="459896" y="790511"/>
                    </a:lnTo>
                    <a:lnTo>
                      <a:pt x="461379" y="790808"/>
                    </a:lnTo>
                    <a:lnTo>
                      <a:pt x="480949" y="793773"/>
                    </a:lnTo>
                    <a:lnTo>
                      <a:pt x="497554" y="786064"/>
                    </a:lnTo>
                    <a:lnTo>
                      <a:pt x="506449" y="774500"/>
                    </a:lnTo>
                    <a:lnTo>
                      <a:pt x="507635" y="758784"/>
                    </a:lnTo>
                    <a:lnTo>
                      <a:pt x="511786" y="748999"/>
                    </a:lnTo>
                    <a:lnTo>
                      <a:pt x="519199" y="744848"/>
                    </a:lnTo>
                    <a:lnTo>
                      <a:pt x="521275" y="737732"/>
                    </a:lnTo>
                    <a:lnTo>
                      <a:pt x="516827" y="722313"/>
                    </a:lnTo>
                    <a:lnTo>
                      <a:pt x="512083" y="712231"/>
                    </a:lnTo>
                    <a:lnTo>
                      <a:pt x="515345" y="695330"/>
                    </a:lnTo>
                    <a:lnTo>
                      <a:pt x="524537" y="668347"/>
                    </a:lnTo>
                    <a:lnTo>
                      <a:pt x="533729" y="656190"/>
                    </a:lnTo>
                    <a:lnTo>
                      <a:pt x="542624" y="658858"/>
                    </a:lnTo>
                    <a:lnTo>
                      <a:pt x="548851" y="665382"/>
                    </a:lnTo>
                    <a:lnTo>
                      <a:pt x="552706" y="675463"/>
                    </a:lnTo>
                    <a:lnTo>
                      <a:pt x="554782" y="676649"/>
                    </a:lnTo>
                    <a:lnTo>
                      <a:pt x="556857" y="676056"/>
                    </a:lnTo>
                    <a:lnTo>
                      <a:pt x="561305" y="666568"/>
                    </a:lnTo>
                    <a:lnTo>
                      <a:pt x="566049" y="662120"/>
                    </a:lnTo>
                    <a:lnTo>
                      <a:pt x="568421" y="662417"/>
                    </a:lnTo>
                    <a:lnTo>
                      <a:pt x="570497" y="661527"/>
                    </a:lnTo>
                    <a:lnTo>
                      <a:pt x="569904" y="656190"/>
                    </a:lnTo>
                    <a:lnTo>
                      <a:pt x="562491" y="642550"/>
                    </a:lnTo>
                    <a:lnTo>
                      <a:pt x="561008" y="633951"/>
                    </a:lnTo>
                    <a:lnTo>
                      <a:pt x="565456" y="630393"/>
                    </a:lnTo>
                    <a:lnTo>
                      <a:pt x="568718" y="619718"/>
                    </a:lnTo>
                    <a:lnTo>
                      <a:pt x="570793" y="601631"/>
                    </a:lnTo>
                    <a:lnTo>
                      <a:pt x="575538" y="591549"/>
                    </a:lnTo>
                    <a:lnTo>
                      <a:pt x="583247" y="589177"/>
                    </a:lnTo>
                    <a:lnTo>
                      <a:pt x="590363" y="580282"/>
                    </a:lnTo>
                    <a:lnTo>
                      <a:pt x="596590" y="564863"/>
                    </a:lnTo>
                    <a:lnTo>
                      <a:pt x="604003" y="559229"/>
                    </a:lnTo>
                    <a:lnTo>
                      <a:pt x="612602" y="563084"/>
                    </a:lnTo>
                    <a:lnTo>
                      <a:pt x="621794" y="561305"/>
                    </a:lnTo>
                    <a:lnTo>
                      <a:pt x="631579" y="553892"/>
                    </a:lnTo>
                    <a:lnTo>
                      <a:pt x="647591" y="535211"/>
                    </a:lnTo>
                    <a:lnTo>
                      <a:pt x="669533" y="505560"/>
                    </a:lnTo>
                    <a:lnTo>
                      <a:pt x="679021" y="483617"/>
                    </a:lnTo>
                    <a:lnTo>
                      <a:pt x="676056" y="469088"/>
                    </a:lnTo>
                    <a:lnTo>
                      <a:pt x="678725" y="431431"/>
                    </a:lnTo>
                    <a:lnTo>
                      <a:pt x="686731" y="370645"/>
                    </a:lnTo>
                    <a:lnTo>
                      <a:pt x="688510" y="332098"/>
                    </a:lnTo>
                    <a:lnTo>
                      <a:pt x="684359" y="315789"/>
                    </a:lnTo>
                    <a:lnTo>
                      <a:pt x="678429" y="303039"/>
                    </a:lnTo>
                    <a:lnTo>
                      <a:pt x="670423" y="293847"/>
                    </a:lnTo>
                    <a:lnTo>
                      <a:pt x="671905" y="284952"/>
                    </a:lnTo>
                    <a:lnTo>
                      <a:pt x="689103" y="269830"/>
                    </a:lnTo>
                    <a:close/>
                  </a:path>
                </a:pathLst>
              </a:custGeom>
              <a:solidFill>
                <a:schemeClr val="accent2"/>
              </a:solidFill>
              <a:ln w="2222" cap="flat">
                <a:solidFill>
                  <a:schemeClr val="bg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sz="1588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573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CD5B4-47EC-45EC-D8E6-804D2B054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997" y="1719684"/>
            <a:ext cx="9000000" cy="1625367"/>
          </a:xfrm>
        </p:spPr>
        <p:txBody>
          <a:bodyPr/>
          <a:lstStyle/>
          <a:p>
            <a:r>
              <a:rPr lang="en-US" dirty="0"/>
              <a:t>We’re in a “Hard” Market</a:t>
            </a:r>
            <a:endParaRPr lang="en-US" sz="4400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8B7496-25AF-415B-BAD7-9CE813290A98}"/>
              </a:ext>
            </a:extLst>
          </p:cNvPr>
          <p:cNvSpPr txBox="1"/>
          <p:nvPr/>
        </p:nvSpPr>
        <p:spPr>
          <a:xfrm>
            <a:off x="4639108" y="3110160"/>
            <a:ext cx="2913777" cy="81481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 SemiBold"/>
                <a:ea typeface="+mj-ea"/>
                <a:cs typeface="+mj-cs"/>
              </a:rPr>
              <a:t>Hard to get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 SemiBold"/>
                <a:ea typeface="+mj-ea"/>
                <a:cs typeface="+mj-cs"/>
              </a:rPr>
            </a:br>
            <a:endParaRPr lang="en-US" sz="1400" dirty="0" err="1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CF42A-BAF2-8896-B0EB-CB8BD9414749}"/>
              </a:ext>
            </a:extLst>
          </p:cNvPr>
          <p:cNvSpPr txBox="1"/>
          <p:nvPr/>
        </p:nvSpPr>
        <p:spPr>
          <a:xfrm>
            <a:off x="4259506" y="3937014"/>
            <a:ext cx="3672980" cy="989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 SemiBold"/>
                <a:ea typeface="+mj-ea"/>
                <a:cs typeface="+mj-cs"/>
              </a:rPr>
              <a:t>Hard to afford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 SemiBold"/>
                <a:ea typeface="+mj-ea"/>
                <a:cs typeface="+mj-cs"/>
              </a:rPr>
            </a:br>
            <a:endParaRPr lang="en-US" sz="1400" dirty="0" err="1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46B7E-084E-6A46-6A4D-E9485B0459A3}"/>
              </a:ext>
            </a:extLst>
          </p:cNvPr>
          <p:cNvSpPr txBox="1"/>
          <p:nvPr/>
        </p:nvSpPr>
        <p:spPr>
          <a:xfrm>
            <a:off x="3516383" y="4840448"/>
            <a:ext cx="5159229" cy="98990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20000"/>
              </a:lnSpc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erif Pro SemiBold"/>
                <a:ea typeface="+mj-ea"/>
                <a:cs typeface="+mj-cs"/>
              </a:rPr>
              <a:t>Hard to understand</a:t>
            </a:r>
            <a:endParaRPr lang="en-US" sz="14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8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5C333-C0A1-99DB-2391-8B47F4AEB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601D54-4332-20A8-7C6C-D79C59C37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968" y="683582"/>
            <a:ext cx="8054129" cy="56284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CF503-18C9-F83E-1511-465C0D4AE8B1}"/>
              </a:ext>
            </a:extLst>
          </p:cNvPr>
          <p:cNvSpPr txBox="1"/>
          <p:nvPr/>
        </p:nvSpPr>
        <p:spPr>
          <a:xfrm>
            <a:off x="2152652" y="6353481"/>
            <a:ext cx="350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Interactive Pricing Chart | Business Insurance News | Business Insurance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360609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0DF6-637C-3693-C5FB-9D5D44021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Commercial Property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0F0F0-FFC8-CD26-50BF-F5EABBE8AB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P&amp;C Stresses &amp; Strategies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0866FD-5D28-A50C-2650-17BC4513375E}"/>
              </a:ext>
            </a:extLst>
          </p:cNvPr>
          <p:cNvPicPr>
            <a:picLocks noGrp="1" noChangeAspect="1"/>
          </p:cNvPicPr>
          <p:nvPr>
            <p:ph type="chart" sz="quarter" idx="16"/>
          </p:nvPr>
        </p:nvPicPr>
        <p:blipFill rotWithShape="1">
          <a:blip r:embed="rId2"/>
          <a:srcRect t="2992"/>
          <a:stretch/>
        </p:blipFill>
        <p:spPr>
          <a:xfrm>
            <a:off x="1700063" y="1410968"/>
            <a:ext cx="8858670" cy="544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15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946BC45-CC73-C32D-7C50-5C2A39BBE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8" y="828000"/>
            <a:ext cx="8332662" cy="788765"/>
          </a:xfrm>
        </p:spPr>
        <p:txBody>
          <a:bodyPr/>
          <a:lstStyle/>
          <a:p>
            <a:r>
              <a:rPr lang="en-US" dirty="0"/>
              <a:t>Billion Dollar Weather Events</a:t>
            </a:r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018B96C-7CED-8A1A-609F-B38CAC9E2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378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dirty="0"/>
              <a:t>Hurricanes make up 59 of the 376 total events or 16.5%, but also account for $1,379B of the losses or 51.9%.</a:t>
            </a:r>
            <a:endParaRPr lang="en-US" sz="2000" b="1" dirty="0"/>
          </a:p>
          <a:p>
            <a:pPr defTabSz="914378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1"/>
                </a:solidFill>
              </a:rPr>
              <a:t>Severe storms (the most likely events in the Midwest) account for almost half of the $1B </a:t>
            </a:r>
            <a:r>
              <a:rPr lang="en-US" sz="2000" b="1" i="1" dirty="0">
                <a:solidFill>
                  <a:schemeClr val="accent1"/>
                </a:solidFill>
              </a:rPr>
              <a:t>events</a:t>
            </a:r>
            <a:r>
              <a:rPr lang="en-US" sz="2000" b="1" dirty="0">
                <a:solidFill>
                  <a:schemeClr val="accent1"/>
                </a:solidFill>
              </a:rPr>
              <a:t> and 17.1% of the total losses.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8C8CB8-F77D-8D3F-501B-A9461F1B1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BA4810-F1E2-2277-ADAF-F28697FA2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5DF11-5AE3-06B7-6877-BE5619D9A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750" y="1550381"/>
            <a:ext cx="5510972" cy="509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39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FC37B-34BA-882A-954D-3ECC92D588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Commercial Property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99E12-094B-B484-C931-AF550DBCC5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B9E69-2952-1388-5C56-1BA3D4B02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Weather Trends</a:t>
            </a:r>
          </a:p>
          <a:p>
            <a:r>
              <a:rPr lang="en-US" sz="2800"/>
              <a:t>Reinsurance</a:t>
            </a:r>
            <a:endParaRPr lang="en-US" sz="2800" dirty="0"/>
          </a:p>
          <a:p>
            <a:r>
              <a:rPr lang="en-US" sz="2800" dirty="0"/>
              <a:t>Interest Rates</a:t>
            </a:r>
          </a:p>
          <a:p>
            <a:r>
              <a:rPr lang="en-US" sz="2800" dirty="0"/>
              <a:t>Inflation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4748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D154-9BDA-F8D5-3807-0E916A001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74E1ED-49D5-2478-798E-8CC7703B5D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P&amp;C Stresses &amp; Strategies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1E955-1A42-71A1-6F1F-0349222DA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General Liability</a:t>
            </a:r>
          </a:p>
          <a:p>
            <a:r>
              <a:rPr lang="en-US" sz="2800" dirty="0"/>
              <a:t>Automobile Liability</a:t>
            </a:r>
          </a:p>
          <a:p>
            <a:r>
              <a:rPr lang="en-US" sz="2800" dirty="0"/>
              <a:t>Errors &amp; Omissions</a:t>
            </a:r>
          </a:p>
          <a:p>
            <a:r>
              <a:rPr lang="en-US" sz="2800" dirty="0"/>
              <a:t>Abuse/Molestation</a:t>
            </a:r>
          </a:p>
          <a:p>
            <a:r>
              <a:rPr lang="en-US" sz="2800" dirty="0"/>
              <a:t>Management Liability</a:t>
            </a:r>
          </a:p>
        </p:txBody>
      </p:sp>
    </p:spTree>
    <p:extLst>
      <p:ext uri="{BB962C8B-B14F-4D97-AF65-F5344CB8AC3E}">
        <p14:creationId xmlns:p14="http://schemas.microsoft.com/office/powerpoint/2010/main" val="3287188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AP General PPT theme">
  <a:themeElements>
    <a:clrScheme name="AssuredPartners colour Theme">
      <a:dk1>
        <a:sysClr val="windowText" lastClr="000000"/>
      </a:dk1>
      <a:lt1>
        <a:sysClr val="window" lastClr="FFFFFF"/>
      </a:lt1>
      <a:dk2>
        <a:srgbClr val="000000"/>
      </a:dk2>
      <a:lt2>
        <a:srgbClr val="B3B3B3"/>
      </a:lt2>
      <a:accent1>
        <a:srgbClr val="001942"/>
      </a:accent1>
      <a:accent2>
        <a:srgbClr val="0032E1"/>
      </a:accent2>
      <a:accent3>
        <a:srgbClr val="008250"/>
      </a:accent3>
      <a:accent4>
        <a:srgbClr val="9A0A58"/>
      </a:accent4>
      <a:accent5>
        <a:srgbClr val="FF5738"/>
      </a:accent5>
      <a:accent6>
        <a:srgbClr val="855DFF"/>
      </a:accent6>
      <a:hlink>
        <a:srgbClr val="0032E1"/>
      </a:hlink>
      <a:folHlink>
        <a:srgbClr val="0032E1"/>
      </a:folHlink>
    </a:clrScheme>
    <a:fontScheme name="AssuredPartners font theme">
      <a:majorFont>
        <a:latin typeface="Source Serif Pro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20000"/>
          </a:lnSpc>
          <a:defRPr sz="14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P General PPT theme" id="{B75D6EB1-23CC-4617-9899-478CC325BF27}" vid="{5D142F7D-FB3F-45E8-B152-99015C87B0FE}"/>
    </a:ext>
  </a:extLst>
</a:theme>
</file>

<file path=ppt/theme/theme2.xml><?xml version="1.0" encoding="utf-8"?>
<a:theme xmlns:a="http://schemas.openxmlformats.org/drawingml/2006/main" name="Office Theme">
  <a:themeElements>
    <a:clrScheme name="AP Ag">
      <a:dk1>
        <a:sysClr val="windowText" lastClr="000000"/>
      </a:dk1>
      <a:lt1>
        <a:sysClr val="window" lastClr="FFFFFF"/>
      </a:lt1>
      <a:dk2>
        <a:srgbClr val="1E2859"/>
      </a:dk2>
      <a:lt2>
        <a:srgbClr val="E7E6E6"/>
      </a:lt2>
      <a:accent1>
        <a:srgbClr val="1E2859"/>
      </a:accent1>
      <a:accent2>
        <a:srgbClr val="E57724"/>
      </a:accent2>
      <a:accent3>
        <a:srgbClr val="A5A5A5"/>
      </a:accent3>
      <a:accent4>
        <a:srgbClr val="FFC000"/>
      </a:accent4>
      <a:accent5>
        <a:srgbClr val="809984"/>
      </a:accent5>
      <a:accent6>
        <a:srgbClr val="297151"/>
      </a:accent6>
      <a:hlink>
        <a:srgbClr val="E57724"/>
      </a:hlink>
      <a:folHlink>
        <a:srgbClr val="29715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ssuredPartners PPT Theme">
  <a:themeElements>
    <a:clrScheme name="AssuredPartners colour Theme">
      <a:dk1>
        <a:sysClr val="windowText" lastClr="000000"/>
      </a:dk1>
      <a:lt1>
        <a:sysClr val="window" lastClr="FFFFFF"/>
      </a:lt1>
      <a:dk2>
        <a:srgbClr val="000000"/>
      </a:dk2>
      <a:lt2>
        <a:srgbClr val="B3B3B3"/>
      </a:lt2>
      <a:accent1>
        <a:srgbClr val="001942"/>
      </a:accent1>
      <a:accent2>
        <a:srgbClr val="0032E1"/>
      </a:accent2>
      <a:accent3>
        <a:srgbClr val="008250"/>
      </a:accent3>
      <a:accent4>
        <a:srgbClr val="9A0A58"/>
      </a:accent4>
      <a:accent5>
        <a:srgbClr val="FF5738"/>
      </a:accent5>
      <a:accent6>
        <a:srgbClr val="855DFF"/>
      </a:accent6>
      <a:hlink>
        <a:srgbClr val="0032E1"/>
      </a:hlink>
      <a:folHlink>
        <a:srgbClr val="0032E1"/>
      </a:folHlink>
    </a:clrScheme>
    <a:fontScheme name="AssuredPartners font theme">
      <a:majorFont>
        <a:latin typeface="Source Serif Pro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 algn="ctr">
          <a:lnSpc>
            <a:spcPct val="120000"/>
          </a:lnSpc>
          <a:defRPr sz="1400" dirty="0" err="1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defRPr sz="1400"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egonIL HS Seminar" id="{889CA1EF-6504-4E94-AD4E-6C61C04A4DD3}" vid="{665A5471-7B6E-4B8C-9D92-0F164D6277A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43C307C386F49966A6E54608E84BC" ma:contentTypeVersion="21" ma:contentTypeDescription="Create a new document." ma:contentTypeScope="" ma:versionID="ab1e828a5f51b4b9b6e543436ee9fba2">
  <xsd:schema xmlns:xsd="http://www.w3.org/2001/XMLSchema" xmlns:xs="http://www.w3.org/2001/XMLSchema" xmlns:p="http://schemas.microsoft.com/office/2006/metadata/properties" xmlns:ns2="37a65f44-2dd1-4016-b301-d5c5e5596cba" xmlns:ns3="f5f9ab0c-ff03-4813-95a7-cd51b25103b7" targetNamespace="http://schemas.microsoft.com/office/2006/metadata/properties" ma:root="true" ma:fieldsID="c0d9011c2c331008107a9a098091e55e" ns2:_="" ns3:_="">
    <xsd:import namespace="37a65f44-2dd1-4016-b301-d5c5e5596cba"/>
    <xsd:import namespace="f5f9ab0c-ff03-4813-95a7-cd51b25103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65f44-2dd1-4016-b301-d5c5e5596c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6" nillable="true" ma:displayName="Taxonomy Catch All Column" ma:hidden="true" ma:list="{1a2b0772-5b31-444e-b802-42dca16f020c}" ma:internalName="TaxCatchAll" ma:showField="CatchAllData" ma:web="37a65f44-2dd1-4016-b301-d5c5e5596c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f9ab0c-ff03-4813-95a7-cd51b25103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6d84e3e-2436-4f3d-a2f1-b69b9cef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a65f44-2dd1-4016-b301-d5c5e5596cba" xsi:nil="true"/>
    <lcf76f155ced4ddcb4097134ff3c332f xmlns="f5f9ab0c-ff03-4813-95a7-cd51b25103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417CEE-E684-4829-9543-D91EFE8E4C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A87D2E-EA15-4B11-A170-162F1E6C10F9}"/>
</file>

<file path=customXml/itemProps3.xml><?xml version="1.0" encoding="utf-8"?>
<ds:datastoreItem xmlns:ds="http://schemas.openxmlformats.org/officeDocument/2006/customXml" ds:itemID="{4679D04D-0D9C-4A37-B407-8E4083033C1E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c3f60453-8796-47a1-8afe-53621e3c9c73"/>
    <ds:schemaRef ds:uri="http://purl.org/dc/elements/1.1/"/>
    <ds:schemaRef ds:uri="http://schemas.microsoft.com/office/2006/metadata/properties"/>
    <ds:schemaRef ds:uri="http://schemas.microsoft.com/office/infopath/2007/PartnerControls"/>
    <ds:schemaRef ds:uri="06d9be93-6f8c-4efa-a302-e1a47a47b76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2209</TotalTime>
  <Words>496</Words>
  <Application>Microsoft Office PowerPoint</Application>
  <PresentationFormat>Widescreen</PresentationFormat>
  <Paragraphs>114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Source Serif Pro SemiBold</vt:lpstr>
      <vt:lpstr>Work Sans</vt:lpstr>
      <vt:lpstr>Work Sans SemiBold</vt:lpstr>
      <vt:lpstr>AP General PPT theme</vt:lpstr>
      <vt:lpstr>Office Theme</vt:lpstr>
      <vt:lpstr>AssuredPartners PPT Theme</vt:lpstr>
      <vt:lpstr>Property &amp; Casualty Stresses &amp; Strategies in 2024  A Presentation for Members of DSPN</vt:lpstr>
      <vt:lpstr>Agenda</vt:lpstr>
      <vt:lpstr>AssuredPartners- Coast to Coast</vt:lpstr>
      <vt:lpstr>We’re in a “Hard” Market</vt:lpstr>
      <vt:lpstr> </vt:lpstr>
      <vt:lpstr>Commercial Property</vt:lpstr>
      <vt:lpstr>Billion Dollar Weather Events</vt:lpstr>
      <vt:lpstr>Commercial Property</vt:lpstr>
      <vt:lpstr>Liability</vt:lpstr>
      <vt:lpstr>Liability</vt:lpstr>
      <vt:lpstr>Trends in Cyber Crime</vt:lpstr>
      <vt:lpstr>PowerPoint Presentation</vt:lpstr>
      <vt:lpstr>Who?</vt:lpstr>
      <vt:lpstr>Worker’s Compensation</vt:lpstr>
      <vt:lpstr>Worker’s Compensation</vt:lpstr>
      <vt:lpstr>Property Strategies</vt:lpstr>
      <vt:lpstr>Liability Strategies</vt:lpstr>
      <vt:lpstr>Cyber Strategies</vt:lpstr>
      <vt:lpstr>System Scans</vt:lpstr>
      <vt:lpstr>Workers’ Comp. Strategies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AssuredPartners Health &amp; Human Services Educational  Seminar</dc:title>
  <dc:creator>Haylee Knudsen</dc:creator>
  <cp:lastModifiedBy>Matt Wilson</cp:lastModifiedBy>
  <cp:revision>39</cp:revision>
  <cp:lastPrinted>2024-10-31T19:36:52Z</cp:lastPrinted>
  <dcterms:created xsi:type="dcterms:W3CDTF">2024-04-17T14:24:15Z</dcterms:created>
  <dcterms:modified xsi:type="dcterms:W3CDTF">2024-11-07T15:04:33Z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0x010100DE543C307C386F49966A6E54608E84BC</vt:lpwstr>
  </property>
</Properties>
</file>