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2"/>
  </p:notesMasterIdLst>
  <p:sldIdLst>
    <p:sldId id="256" r:id="rId5"/>
    <p:sldId id="263" r:id="rId6"/>
    <p:sldId id="260" r:id="rId7"/>
    <p:sldId id="266" r:id="rId8"/>
    <p:sldId id="268" r:id="rId9"/>
    <p:sldId id="306" r:id="rId10"/>
    <p:sldId id="307" r:id="rId11"/>
    <p:sldId id="305" r:id="rId12"/>
    <p:sldId id="299" r:id="rId13"/>
    <p:sldId id="308" r:id="rId14"/>
    <p:sldId id="300" r:id="rId15"/>
    <p:sldId id="301" r:id="rId16"/>
    <p:sldId id="302" r:id="rId17"/>
    <p:sldId id="303" r:id="rId18"/>
    <p:sldId id="304" r:id="rId19"/>
    <p:sldId id="309" r:id="rId20"/>
    <p:sldId id="298" r:id="rId21"/>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Gill Sans MT" panose="020B0502020104020203" pitchFamily="34" charset="77"/>
        <a:ea typeface="+mn-ea"/>
        <a:cs typeface="+mn-cs"/>
      </a:defRPr>
    </a:lvl1pPr>
    <a:lvl2pPr marL="457200" algn="l" defTabSz="457200" rtl="0" eaLnBrk="0" fontAlgn="base" hangingPunct="0">
      <a:spcBef>
        <a:spcPct val="0"/>
      </a:spcBef>
      <a:spcAft>
        <a:spcPct val="0"/>
      </a:spcAft>
      <a:defRPr kern="1200">
        <a:solidFill>
          <a:schemeClr val="tx1"/>
        </a:solidFill>
        <a:latin typeface="Gill Sans MT" panose="020B0502020104020203" pitchFamily="34" charset="77"/>
        <a:ea typeface="+mn-ea"/>
        <a:cs typeface="+mn-cs"/>
      </a:defRPr>
    </a:lvl2pPr>
    <a:lvl3pPr marL="914400" algn="l" defTabSz="457200" rtl="0" eaLnBrk="0" fontAlgn="base" hangingPunct="0">
      <a:spcBef>
        <a:spcPct val="0"/>
      </a:spcBef>
      <a:spcAft>
        <a:spcPct val="0"/>
      </a:spcAft>
      <a:defRPr kern="1200">
        <a:solidFill>
          <a:schemeClr val="tx1"/>
        </a:solidFill>
        <a:latin typeface="Gill Sans MT" panose="020B0502020104020203" pitchFamily="34" charset="77"/>
        <a:ea typeface="+mn-ea"/>
        <a:cs typeface="+mn-cs"/>
      </a:defRPr>
    </a:lvl3pPr>
    <a:lvl4pPr marL="1371600" algn="l" defTabSz="457200" rtl="0" eaLnBrk="0" fontAlgn="base" hangingPunct="0">
      <a:spcBef>
        <a:spcPct val="0"/>
      </a:spcBef>
      <a:spcAft>
        <a:spcPct val="0"/>
      </a:spcAft>
      <a:defRPr kern="1200">
        <a:solidFill>
          <a:schemeClr val="tx1"/>
        </a:solidFill>
        <a:latin typeface="Gill Sans MT" panose="020B0502020104020203" pitchFamily="34" charset="77"/>
        <a:ea typeface="+mn-ea"/>
        <a:cs typeface="+mn-cs"/>
      </a:defRPr>
    </a:lvl4pPr>
    <a:lvl5pPr marL="1828800" algn="l" defTabSz="457200" rtl="0" eaLnBrk="0" fontAlgn="base" hangingPunct="0">
      <a:spcBef>
        <a:spcPct val="0"/>
      </a:spcBef>
      <a:spcAft>
        <a:spcPct val="0"/>
      </a:spcAft>
      <a:defRPr kern="1200">
        <a:solidFill>
          <a:schemeClr val="tx1"/>
        </a:solidFill>
        <a:latin typeface="Gill Sans MT" panose="020B0502020104020203" pitchFamily="34" charset="77"/>
        <a:ea typeface="+mn-ea"/>
        <a:cs typeface="+mn-cs"/>
      </a:defRPr>
    </a:lvl5pPr>
    <a:lvl6pPr marL="2286000" algn="l" defTabSz="914400" rtl="0" eaLnBrk="1" latinLnBrk="0" hangingPunct="1">
      <a:defRPr kern="1200">
        <a:solidFill>
          <a:schemeClr val="tx1"/>
        </a:solidFill>
        <a:latin typeface="Gill Sans MT" panose="020B0502020104020203" pitchFamily="34" charset="77"/>
        <a:ea typeface="+mn-ea"/>
        <a:cs typeface="+mn-cs"/>
      </a:defRPr>
    </a:lvl6pPr>
    <a:lvl7pPr marL="2743200" algn="l" defTabSz="914400" rtl="0" eaLnBrk="1" latinLnBrk="0" hangingPunct="1">
      <a:defRPr kern="1200">
        <a:solidFill>
          <a:schemeClr val="tx1"/>
        </a:solidFill>
        <a:latin typeface="Gill Sans MT" panose="020B0502020104020203" pitchFamily="34" charset="77"/>
        <a:ea typeface="+mn-ea"/>
        <a:cs typeface="+mn-cs"/>
      </a:defRPr>
    </a:lvl7pPr>
    <a:lvl8pPr marL="3200400" algn="l" defTabSz="914400" rtl="0" eaLnBrk="1" latinLnBrk="0" hangingPunct="1">
      <a:defRPr kern="1200">
        <a:solidFill>
          <a:schemeClr val="tx1"/>
        </a:solidFill>
        <a:latin typeface="Gill Sans MT" panose="020B0502020104020203" pitchFamily="34" charset="77"/>
        <a:ea typeface="+mn-ea"/>
        <a:cs typeface="+mn-cs"/>
      </a:defRPr>
    </a:lvl8pPr>
    <a:lvl9pPr marL="3657600" algn="l" defTabSz="914400" rtl="0" eaLnBrk="1" latinLnBrk="0" hangingPunct="1">
      <a:defRPr kern="1200">
        <a:solidFill>
          <a:schemeClr val="tx1"/>
        </a:solidFill>
        <a:latin typeface="Gill Sans MT" panose="020B0502020104020203" pitchFamily="34" charset="77"/>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5A2C"/>
    <a:srgbClr val="00519B"/>
    <a:srgbClr val="FF5C35"/>
    <a:srgbClr val="F38F51"/>
    <a:srgbClr val="F6F6F6"/>
    <a:srgbClr val="E7E7E7"/>
    <a:srgbClr val="FFC199"/>
    <a:srgbClr val="FFB383"/>
    <a:srgbClr val="F3AA7D"/>
    <a:srgbClr val="6D6E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069698-CE5D-4498-994A-F98F47B4F0B9}" v="219" dt="2024-11-01T19:18:17.171"/>
    <p1510:client id="{CFB1D0A2-A924-A342-ED2D-B77AA93894EC}" v="112" dt="2024-10-31T19:29:06.294"/>
    <p1510:client id="{D9C96A6F-3D55-4492-F979-03231C5BC59A}" v="473" dt="2024-10-31T19:35:59.6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n Smith" userId="S::esmith@dspn.org::0cae62c6-1399-4fb3-be3a-55c96230ee5c" providerId="AD" clId="Web-{D9C96A6F-3D55-4492-F979-03231C5BC59A}"/>
    <pc:docChg chg="addSld modSld">
      <pc:chgData name="Erin Smith" userId="S::esmith@dspn.org::0cae62c6-1399-4fb3-be3a-55c96230ee5c" providerId="AD" clId="Web-{D9C96A6F-3D55-4492-F979-03231C5BC59A}" dt="2024-10-31T19:35:55.501" v="255" actId="20577"/>
      <pc:docMkLst>
        <pc:docMk/>
      </pc:docMkLst>
      <pc:sldChg chg="modSp">
        <pc:chgData name="Erin Smith" userId="S::esmith@dspn.org::0cae62c6-1399-4fb3-be3a-55c96230ee5c" providerId="AD" clId="Web-{D9C96A6F-3D55-4492-F979-03231C5BC59A}" dt="2024-10-31T19:35:18.844" v="248" actId="20577"/>
        <pc:sldMkLst>
          <pc:docMk/>
          <pc:sldMk cId="1956533922" sldId="302"/>
        </pc:sldMkLst>
        <pc:spChg chg="mod">
          <ac:chgData name="Erin Smith" userId="S::esmith@dspn.org::0cae62c6-1399-4fb3-be3a-55c96230ee5c" providerId="AD" clId="Web-{D9C96A6F-3D55-4492-F979-03231C5BC59A}" dt="2024-10-31T19:35:18.844" v="248" actId="20577"/>
          <ac:spMkLst>
            <pc:docMk/>
            <pc:sldMk cId="1956533922" sldId="302"/>
            <ac:spMk id="4" creationId="{469881E6-72CB-342D-9C29-428996094A2C}"/>
          </ac:spMkLst>
        </pc:spChg>
      </pc:sldChg>
      <pc:sldChg chg="modSp">
        <pc:chgData name="Erin Smith" userId="S::esmith@dspn.org::0cae62c6-1399-4fb3-be3a-55c96230ee5c" providerId="AD" clId="Web-{D9C96A6F-3D55-4492-F979-03231C5BC59A}" dt="2024-10-31T19:34:54.874" v="245" actId="20577"/>
        <pc:sldMkLst>
          <pc:docMk/>
          <pc:sldMk cId="1177362991" sldId="303"/>
        </pc:sldMkLst>
        <pc:spChg chg="mod">
          <ac:chgData name="Erin Smith" userId="S::esmith@dspn.org::0cae62c6-1399-4fb3-be3a-55c96230ee5c" providerId="AD" clId="Web-{D9C96A6F-3D55-4492-F979-03231C5BC59A}" dt="2024-10-31T19:34:54.874" v="245" actId="20577"/>
          <ac:spMkLst>
            <pc:docMk/>
            <pc:sldMk cId="1177362991" sldId="303"/>
            <ac:spMk id="4" creationId="{96842335-E288-B126-B6F5-EDCAFD66FC8E}"/>
          </ac:spMkLst>
        </pc:spChg>
      </pc:sldChg>
      <pc:sldChg chg="modSp">
        <pc:chgData name="Erin Smith" userId="S::esmith@dspn.org::0cae62c6-1399-4fb3-be3a-55c96230ee5c" providerId="AD" clId="Web-{D9C96A6F-3D55-4492-F979-03231C5BC59A}" dt="2024-10-31T19:34:39.014" v="243" actId="14100"/>
        <pc:sldMkLst>
          <pc:docMk/>
          <pc:sldMk cId="136365402" sldId="304"/>
        </pc:sldMkLst>
        <pc:spChg chg="mod">
          <ac:chgData name="Erin Smith" userId="S::esmith@dspn.org::0cae62c6-1399-4fb3-be3a-55c96230ee5c" providerId="AD" clId="Web-{D9C96A6F-3D55-4492-F979-03231C5BC59A}" dt="2024-10-31T19:34:39.014" v="243" actId="14100"/>
          <ac:spMkLst>
            <pc:docMk/>
            <pc:sldMk cId="136365402" sldId="304"/>
            <ac:spMk id="11" creationId="{B682D0A0-7CCC-B88D-524A-0EC281C2924C}"/>
          </ac:spMkLst>
        </pc:spChg>
      </pc:sldChg>
      <pc:sldChg chg="modSp">
        <pc:chgData name="Erin Smith" userId="S::esmith@dspn.org::0cae62c6-1399-4fb3-be3a-55c96230ee5c" providerId="AD" clId="Web-{D9C96A6F-3D55-4492-F979-03231C5BC59A}" dt="2024-10-31T19:35:55.501" v="255" actId="20577"/>
        <pc:sldMkLst>
          <pc:docMk/>
          <pc:sldMk cId="311577006" sldId="307"/>
        </pc:sldMkLst>
        <pc:spChg chg="mod">
          <ac:chgData name="Erin Smith" userId="S::esmith@dspn.org::0cae62c6-1399-4fb3-be3a-55c96230ee5c" providerId="AD" clId="Web-{D9C96A6F-3D55-4492-F979-03231C5BC59A}" dt="2024-10-31T19:35:55.501" v="255" actId="20577"/>
          <ac:spMkLst>
            <pc:docMk/>
            <pc:sldMk cId="311577006" sldId="307"/>
            <ac:spMk id="4" creationId="{6708850F-D92E-294F-A036-A77AC050F33F}"/>
          </ac:spMkLst>
        </pc:spChg>
      </pc:sldChg>
      <pc:sldChg chg="modSp add replId">
        <pc:chgData name="Erin Smith" userId="S::esmith@dspn.org::0cae62c6-1399-4fb3-be3a-55c96230ee5c" providerId="AD" clId="Web-{D9C96A6F-3D55-4492-F979-03231C5BC59A}" dt="2024-10-31T19:35:30.547" v="252" actId="20577"/>
        <pc:sldMkLst>
          <pc:docMk/>
          <pc:sldMk cId="4001160436" sldId="308"/>
        </pc:sldMkLst>
        <pc:spChg chg="mod">
          <ac:chgData name="Erin Smith" userId="S::esmith@dspn.org::0cae62c6-1399-4fb3-be3a-55c96230ee5c" providerId="AD" clId="Web-{D9C96A6F-3D55-4492-F979-03231C5BC59A}" dt="2024-10-31T19:35:30.547" v="252" actId="20577"/>
          <ac:spMkLst>
            <pc:docMk/>
            <pc:sldMk cId="4001160436" sldId="308"/>
            <ac:spMk id="4" creationId="{70E508D3-169C-0F68-F3AA-197B1954E658}"/>
          </ac:spMkLst>
        </pc:spChg>
      </pc:sldChg>
      <pc:sldChg chg="modSp add replId">
        <pc:chgData name="Erin Smith" userId="S::esmith@dspn.org::0cae62c6-1399-4fb3-be3a-55c96230ee5c" providerId="AD" clId="Web-{D9C96A6F-3D55-4492-F979-03231C5BC59A}" dt="2024-10-31T19:34:18.420" v="224" actId="14100"/>
        <pc:sldMkLst>
          <pc:docMk/>
          <pc:sldMk cId="3608444998" sldId="309"/>
        </pc:sldMkLst>
        <pc:spChg chg="mod">
          <ac:chgData name="Erin Smith" userId="S::esmith@dspn.org::0cae62c6-1399-4fb3-be3a-55c96230ee5c" providerId="AD" clId="Web-{D9C96A6F-3D55-4492-F979-03231C5BC59A}" dt="2024-10-31T19:34:10.372" v="203" actId="20577"/>
          <ac:spMkLst>
            <pc:docMk/>
            <pc:sldMk cId="3608444998" sldId="309"/>
            <ac:spMk id="4" creationId="{05A69024-0D61-9CB9-FAEE-EAE353C733D2}"/>
          </ac:spMkLst>
        </pc:spChg>
        <pc:spChg chg="mod">
          <ac:chgData name="Erin Smith" userId="S::esmith@dspn.org::0cae62c6-1399-4fb3-be3a-55c96230ee5c" providerId="AD" clId="Web-{D9C96A6F-3D55-4492-F979-03231C5BC59A}" dt="2024-10-31T19:34:18.420" v="224" actId="14100"/>
          <ac:spMkLst>
            <pc:docMk/>
            <pc:sldMk cId="3608444998" sldId="309"/>
            <ac:spMk id="11" creationId="{B682D0A0-7CCC-B88D-524A-0EC281C2924C}"/>
          </ac:spMkLst>
        </pc:spChg>
      </pc:sldChg>
    </pc:docChg>
  </pc:docChgLst>
  <pc:docChgLst>
    <pc:chgData name="Erin Smith" userId="S::esmith@dspn.org::0cae62c6-1399-4fb3-be3a-55c96230ee5c" providerId="AD" clId="Web-{EC542146-7561-740C-F7DA-C4906FD0DD89}"/>
    <pc:docChg chg="addSld modSld">
      <pc:chgData name="Erin Smith" userId="S::esmith@dspn.org::0cae62c6-1399-4fb3-be3a-55c96230ee5c" providerId="AD" clId="Web-{EC542146-7561-740C-F7DA-C4906FD0DD89}" dt="2024-10-31T17:44:29.201" v="34" actId="20577"/>
      <pc:docMkLst>
        <pc:docMk/>
      </pc:docMkLst>
      <pc:sldChg chg="modSp">
        <pc:chgData name="Erin Smith" userId="S::esmith@dspn.org::0cae62c6-1399-4fb3-be3a-55c96230ee5c" providerId="AD" clId="Web-{EC542146-7561-740C-F7DA-C4906FD0DD89}" dt="2024-10-31T17:44:29.201" v="34" actId="20577"/>
        <pc:sldMkLst>
          <pc:docMk/>
          <pc:sldMk cId="3085174798" sldId="268"/>
        </pc:sldMkLst>
        <pc:spChg chg="mod">
          <ac:chgData name="Erin Smith" userId="S::esmith@dspn.org::0cae62c6-1399-4fb3-be3a-55c96230ee5c" providerId="AD" clId="Web-{EC542146-7561-740C-F7DA-C4906FD0DD89}" dt="2024-10-31T17:44:29.201" v="34" actId="20577"/>
          <ac:spMkLst>
            <pc:docMk/>
            <pc:sldMk cId="3085174798" sldId="268"/>
            <ac:spMk id="4" creationId="{6708850F-D92E-294F-A036-A77AC050F33F}"/>
          </ac:spMkLst>
        </pc:spChg>
        <pc:spChg chg="mod">
          <ac:chgData name="Erin Smith" userId="S::esmith@dspn.org::0cae62c6-1399-4fb3-be3a-55c96230ee5c" providerId="AD" clId="Web-{EC542146-7561-740C-F7DA-C4906FD0DD89}" dt="2024-10-31T17:44:06.841" v="1" actId="20577"/>
          <ac:spMkLst>
            <pc:docMk/>
            <pc:sldMk cId="3085174798" sldId="268"/>
            <ac:spMk id="11" creationId="{49C40893-068F-A54E-8517-DD6EA7ED83FD}"/>
          </ac:spMkLst>
        </pc:spChg>
      </pc:sldChg>
      <pc:sldChg chg="add replId">
        <pc:chgData name="Erin Smith" userId="S::esmith@dspn.org::0cae62c6-1399-4fb3-be3a-55c96230ee5c" providerId="AD" clId="Web-{EC542146-7561-740C-F7DA-C4906FD0DD89}" dt="2024-10-31T17:44:02.856" v="0"/>
        <pc:sldMkLst>
          <pc:docMk/>
          <pc:sldMk cId="3717709522" sldId="305"/>
        </pc:sldMkLst>
      </pc:sldChg>
    </pc:docChg>
  </pc:docChgLst>
  <pc:docChgLst>
    <pc:chgData name="Erin Smith" userId="0cae62c6-1399-4fb3-be3a-55c96230ee5c" providerId="ADAL" clId="{2DE4A686-59AF-432D-8F1A-B6B5070BE9AF}"/>
    <pc:docChg chg="custSel addSld delSld modSld sldOrd">
      <pc:chgData name="Erin Smith" userId="0cae62c6-1399-4fb3-be3a-55c96230ee5c" providerId="ADAL" clId="{2DE4A686-59AF-432D-8F1A-B6B5070BE9AF}" dt="2024-10-31T17:28:16.193" v="589" actId="20577"/>
      <pc:docMkLst>
        <pc:docMk/>
      </pc:docMkLst>
      <pc:sldChg chg="modSp mod">
        <pc:chgData name="Erin Smith" userId="0cae62c6-1399-4fb3-be3a-55c96230ee5c" providerId="ADAL" clId="{2DE4A686-59AF-432D-8F1A-B6B5070BE9AF}" dt="2024-10-31T17:27:59.487" v="581" actId="6549"/>
        <pc:sldMkLst>
          <pc:docMk/>
          <pc:sldMk cId="0" sldId="256"/>
        </pc:sldMkLst>
        <pc:spChg chg="mod">
          <ac:chgData name="Erin Smith" userId="0cae62c6-1399-4fb3-be3a-55c96230ee5c" providerId="ADAL" clId="{2DE4A686-59AF-432D-8F1A-B6B5070BE9AF}" dt="2024-10-31T17:27:59.487" v="581" actId="6549"/>
          <ac:spMkLst>
            <pc:docMk/>
            <pc:sldMk cId="0" sldId="256"/>
            <ac:spMk id="6" creationId="{B78F5A8D-23BE-9B4C-9620-3AD406488635}"/>
          </ac:spMkLst>
        </pc:spChg>
      </pc:sldChg>
      <pc:sldChg chg="modSp mod ord">
        <pc:chgData name="Erin Smith" userId="0cae62c6-1399-4fb3-be3a-55c96230ee5c" providerId="ADAL" clId="{2DE4A686-59AF-432D-8F1A-B6B5070BE9AF}" dt="2024-10-31T17:28:16.193" v="589" actId="20577"/>
        <pc:sldMkLst>
          <pc:docMk/>
          <pc:sldMk cId="833139624" sldId="260"/>
        </pc:sldMkLst>
        <pc:spChg chg="mod">
          <ac:chgData name="Erin Smith" userId="0cae62c6-1399-4fb3-be3a-55c96230ee5c" providerId="ADAL" clId="{2DE4A686-59AF-432D-8F1A-B6B5070BE9AF}" dt="2024-10-31T17:28:16.193" v="589" actId="20577"/>
          <ac:spMkLst>
            <pc:docMk/>
            <pc:sldMk cId="833139624" sldId="260"/>
            <ac:spMk id="4" creationId="{6708850F-D92E-294F-A036-A77AC050F33F}"/>
          </ac:spMkLst>
        </pc:spChg>
        <pc:spChg chg="mod">
          <ac:chgData name="Erin Smith" userId="0cae62c6-1399-4fb3-be3a-55c96230ee5c" providerId="ADAL" clId="{2DE4A686-59AF-432D-8F1A-B6B5070BE9AF}" dt="2024-10-31T16:57:28.789" v="104" actId="20577"/>
          <ac:spMkLst>
            <pc:docMk/>
            <pc:sldMk cId="833139624" sldId="260"/>
            <ac:spMk id="7" creationId="{15F58525-05DE-0C43-9E26-9935FA965C49}"/>
          </ac:spMkLst>
        </pc:spChg>
      </pc:sldChg>
      <pc:sldChg chg="modSp mod">
        <pc:chgData name="Erin Smith" userId="0cae62c6-1399-4fb3-be3a-55c96230ee5c" providerId="ADAL" clId="{2DE4A686-59AF-432D-8F1A-B6B5070BE9AF}" dt="2024-10-31T17:02:25.537" v="389" actId="6549"/>
        <pc:sldMkLst>
          <pc:docMk/>
          <pc:sldMk cId="426417700" sldId="263"/>
        </pc:sldMkLst>
        <pc:spChg chg="mod">
          <ac:chgData name="Erin Smith" userId="0cae62c6-1399-4fb3-be3a-55c96230ee5c" providerId="ADAL" clId="{2DE4A686-59AF-432D-8F1A-B6B5070BE9AF}" dt="2024-10-31T17:02:25.537" v="389" actId="6549"/>
          <ac:spMkLst>
            <pc:docMk/>
            <pc:sldMk cId="426417700" sldId="263"/>
            <ac:spMk id="4" creationId="{6708850F-D92E-294F-A036-A77AC050F33F}"/>
          </ac:spMkLst>
        </pc:spChg>
      </pc:sldChg>
      <pc:sldChg chg="modSp mod">
        <pc:chgData name="Erin Smith" userId="0cae62c6-1399-4fb3-be3a-55c96230ee5c" providerId="ADAL" clId="{2DE4A686-59AF-432D-8F1A-B6B5070BE9AF}" dt="2024-10-31T17:03:07.412" v="485" actId="122"/>
        <pc:sldMkLst>
          <pc:docMk/>
          <pc:sldMk cId="3272567011" sldId="266"/>
        </pc:sldMkLst>
        <pc:spChg chg="mod">
          <ac:chgData name="Erin Smith" userId="0cae62c6-1399-4fb3-be3a-55c96230ee5c" providerId="ADAL" clId="{2DE4A686-59AF-432D-8F1A-B6B5070BE9AF}" dt="2024-10-31T17:03:07.412" v="485" actId="122"/>
          <ac:spMkLst>
            <pc:docMk/>
            <pc:sldMk cId="3272567011" sldId="266"/>
            <ac:spMk id="7" creationId="{15F58525-05DE-0C43-9E26-9935FA965C49}"/>
          </ac:spMkLst>
        </pc:spChg>
      </pc:sldChg>
      <pc:sldChg chg="modSp mod">
        <pc:chgData name="Erin Smith" userId="0cae62c6-1399-4fb3-be3a-55c96230ee5c" providerId="ADAL" clId="{2DE4A686-59AF-432D-8F1A-B6B5070BE9AF}" dt="2024-10-31T17:12:42.047" v="511" actId="255"/>
        <pc:sldMkLst>
          <pc:docMk/>
          <pc:sldMk cId="3085174798" sldId="268"/>
        </pc:sldMkLst>
        <pc:spChg chg="mod">
          <ac:chgData name="Erin Smith" userId="0cae62c6-1399-4fb3-be3a-55c96230ee5c" providerId="ADAL" clId="{2DE4A686-59AF-432D-8F1A-B6B5070BE9AF}" dt="2024-10-31T17:12:42.047" v="511" actId="255"/>
          <ac:spMkLst>
            <pc:docMk/>
            <pc:sldMk cId="3085174798" sldId="268"/>
            <ac:spMk id="4" creationId="{6708850F-D92E-294F-A036-A77AC050F33F}"/>
          </ac:spMkLst>
        </pc:spChg>
        <pc:spChg chg="mod">
          <ac:chgData name="Erin Smith" userId="0cae62c6-1399-4fb3-be3a-55c96230ee5c" providerId="ADAL" clId="{2DE4A686-59AF-432D-8F1A-B6B5070BE9AF}" dt="2024-10-31T17:10:39.020" v="508" actId="20577"/>
          <ac:spMkLst>
            <pc:docMk/>
            <pc:sldMk cId="3085174798" sldId="268"/>
            <ac:spMk id="11" creationId="{49C40893-068F-A54E-8517-DD6EA7ED83FD}"/>
          </ac:spMkLst>
        </pc:spChg>
      </pc:sldChg>
      <pc:sldChg chg="del">
        <pc:chgData name="Erin Smith" userId="0cae62c6-1399-4fb3-be3a-55c96230ee5c" providerId="ADAL" clId="{2DE4A686-59AF-432D-8F1A-B6B5070BE9AF}" dt="2024-10-31T17:04:57.789" v="489" actId="2696"/>
        <pc:sldMkLst>
          <pc:docMk/>
          <pc:sldMk cId="4099584054" sldId="283"/>
        </pc:sldMkLst>
      </pc:sldChg>
      <pc:sldChg chg="del">
        <pc:chgData name="Erin Smith" userId="0cae62c6-1399-4fb3-be3a-55c96230ee5c" providerId="ADAL" clId="{2DE4A686-59AF-432D-8F1A-B6B5070BE9AF}" dt="2024-10-31T17:02:48.828" v="437" actId="2696"/>
        <pc:sldMkLst>
          <pc:docMk/>
          <pc:sldMk cId="2627769107" sldId="295"/>
        </pc:sldMkLst>
      </pc:sldChg>
      <pc:sldChg chg="del">
        <pc:chgData name="Erin Smith" userId="0cae62c6-1399-4fb3-be3a-55c96230ee5c" providerId="ADAL" clId="{2DE4A686-59AF-432D-8F1A-B6B5070BE9AF}" dt="2024-10-31T17:04:48.085" v="487" actId="2696"/>
        <pc:sldMkLst>
          <pc:docMk/>
          <pc:sldMk cId="1935273096" sldId="296"/>
        </pc:sldMkLst>
      </pc:sldChg>
      <pc:sldChg chg="del">
        <pc:chgData name="Erin Smith" userId="0cae62c6-1399-4fb3-be3a-55c96230ee5c" providerId="ADAL" clId="{2DE4A686-59AF-432D-8F1A-B6B5070BE9AF}" dt="2024-10-31T17:04:51.484" v="488" actId="2696"/>
        <pc:sldMkLst>
          <pc:docMk/>
          <pc:sldMk cId="2942189502" sldId="297"/>
        </pc:sldMkLst>
      </pc:sldChg>
      <pc:sldChg chg="modSp mod">
        <pc:chgData name="Erin Smith" userId="0cae62c6-1399-4fb3-be3a-55c96230ee5c" providerId="ADAL" clId="{2DE4A686-59AF-432D-8F1A-B6B5070BE9AF}" dt="2024-10-31T17:05:15.623" v="501" actId="403"/>
        <pc:sldMkLst>
          <pc:docMk/>
          <pc:sldMk cId="2135090903" sldId="298"/>
        </pc:sldMkLst>
        <pc:spChg chg="mod">
          <ac:chgData name="Erin Smith" userId="0cae62c6-1399-4fb3-be3a-55c96230ee5c" providerId="ADAL" clId="{2DE4A686-59AF-432D-8F1A-B6B5070BE9AF}" dt="2024-10-31T17:05:15.623" v="501" actId="403"/>
          <ac:spMkLst>
            <pc:docMk/>
            <pc:sldMk cId="2135090903" sldId="298"/>
            <ac:spMk id="7" creationId="{2BD7A1EE-11EA-8B50-4801-6CCD8B7CF6A5}"/>
          </ac:spMkLst>
        </pc:spChg>
      </pc:sldChg>
      <pc:sldChg chg="modSp add mod">
        <pc:chgData name="Erin Smith" userId="0cae62c6-1399-4fb3-be3a-55c96230ee5c" providerId="ADAL" clId="{2DE4A686-59AF-432D-8F1A-B6B5070BE9AF}" dt="2024-10-31T17:13:06.729" v="518" actId="255"/>
        <pc:sldMkLst>
          <pc:docMk/>
          <pc:sldMk cId="2018271701" sldId="299"/>
        </pc:sldMkLst>
        <pc:spChg chg="mod">
          <ac:chgData name="Erin Smith" userId="0cae62c6-1399-4fb3-be3a-55c96230ee5c" providerId="ADAL" clId="{2DE4A686-59AF-432D-8F1A-B6B5070BE9AF}" dt="2024-10-31T17:13:06.729" v="518" actId="255"/>
          <ac:spMkLst>
            <pc:docMk/>
            <pc:sldMk cId="2018271701" sldId="299"/>
            <ac:spMk id="4" creationId="{70E508D3-169C-0F68-F3AA-197B1954E658}"/>
          </ac:spMkLst>
        </pc:spChg>
        <pc:spChg chg="mod">
          <ac:chgData name="Erin Smith" userId="0cae62c6-1399-4fb3-be3a-55c96230ee5c" providerId="ADAL" clId="{2DE4A686-59AF-432D-8F1A-B6B5070BE9AF}" dt="2024-10-31T17:12:47.790" v="515" actId="20577"/>
          <ac:spMkLst>
            <pc:docMk/>
            <pc:sldMk cId="2018271701" sldId="299"/>
            <ac:spMk id="11" creationId="{702E9B1F-F6B3-7AFE-8E23-BF8B75819B78}"/>
          </ac:spMkLst>
        </pc:spChg>
      </pc:sldChg>
      <pc:sldChg chg="modSp add mod">
        <pc:chgData name="Erin Smith" userId="0cae62c6-1399-4fb3-be3a-55c96230ee5c" providerId="ADAL" clId="{2DE4A686-59AF-432D-8F1A-B6B5070BE9AF}" dt="2024-10-31T17:17:49.281" v="527" actId="255"/>
        <pc:sldMkLst>
          <pc:docMk/>
          <pc:sldMk cId="2776024580" sldId="300"/>
        </pc:sldMkLst>
        <pc:spChg chg="mod">
          <ac:chgData name="Erin Smith" userId="0cae62c6-1399-4fb3-be3a-55c96230ee5c" providerId="ADAL" clId="{2DE4A686-59AF-432D-8F1A-B6B5070BE9AF}" dt="2024-10-31T17:17:49.281" v="527" actId="255"/>
          <ac:spMkLst>
            <pc:docMk/>
            <pc:sldMk cId="2776024580" sldId="300"/>
            <ac:spMk id="4" creationId="{EBE1D9E3-C11D-C2D6-C772-B27C057F1B1F}"/>
          </ac:spMkLst>
        </pc:spChg>
        <pc:spChg chg="mod">
          <ac:chgData name="Erin Smith" userId="0cae62c6-1399-4fb3-be3a-55c96230ee5c" providerId="ADAL" clId="{2DE4A686-59AF-432D-8F1A-B6B5070BE9AF}" dt="2024-10-31T17:17:10.122" v="522" actId="20577"/>
          <ac:spMkLst>
            <pc:docMk/>
            <pc:sldMk cId="2776024580" sldId="300"/>
            <ac:spMk id="11" creationId="{EF800518-EB86-EC1A-BE3F-A9D6EFA79267}"/>
          </ac:spMkLst>
        </pc:spChg>
      </pc:sldChg>
      <pc:sldChg chg="del">
        <pc:chgData name="Erin Smith" userId="0cae62c6-1399-4fb3-be3a-55c96230ee5c" providerId="ADAL" clId="{2DE4A686-59AF-432D-8F1A-B6B5070BE9AF}" dt="2024-10-31T17:04:43.141" v="486" actId="2696"/>
        <pc:sldMkLst>
          <pc:docMk/>
          <pc:sldMk cId="2797596532" sldId="300"/>
        </pc:sldMkLst>
      </pc:sldChg>
      <pc:sldChg chg="modSp add del mod">
        <pc:chgData name="Erin Smith" userId="0cae62c6-1399-4fb3-be3a-55c96230ee5c" providerId="ADAL" clId="{2DE4A686-59AF-432D-8F1A-B6B5070BE9AF}" dt="2024-10-31T17:02:22.644" v="388" actId="2696"/>
        <pc:sldMkLst>
          <pc:docMk/>
          <pc:sldMk cId="381279633" sldId="301"/>
        </pc:sldMkLst>
        <pc:spChg chg="mod">
          <ac:chgData name="Erin Smith" userId="0cae62c6-1399-4fb3-be3a-55c96230ee5c" providerId="ADAL" clId="{2DE4A686-59AF-432D-8F1A-B6B5070BE9AF}" dt="2024-10-31T17:02:07.207" v="387" actId="20577"/>
          <ac:spMkLst>
            <pc:docMk/>
            <pc:sldMk cId="381279633" sldId="301"/>
            <ac:spMk id="4" creationId="{E3F06748-47EA-BEC9-3B85-5B13F3435811}"/>
          </ac:spMkLst>
        </pc:spChg>
      </pc:sldChg>
      <pc:sldChg chg="modSp add mod">
        <pc:chgData name="Erin Smith" userId="0cae62c6-1399-4fb3-be3a-55c96230ee5c" providerId="ADAL" clId="{2DE4A686-59AF-432D-8F1A-B6B5070BE9AF}" dt="2024-10-31T17:18:22.108" v="549" actId="255"/>
        <pc:sldMkLst>
          <pc:docMk/>
          <pc:sldMk cId="2319055488" sldId="301"/>
        </pc:sldMkLst>
        <pc:spChg chg="mod">
          <ac:chgData name="Erin Smith" userId="0cae62c6-1399-4fb3-be3a-55c96230ee5c" providerId="ADAL" clId="{2DE4A686-59AF-432D-8F1A-B6B5070BE9AF}" dt="2024-10-31T17:18:22.108" v="549" actId="255"/>
          <ac:spMkLst>
            <pc:docMk/>
            <pc:sldMk cId="2319055488" sldId="301"/>
            <ac:spMk id="4" creationId="{7D21E1FB-795D-B914-7835-BFE85B0A9F9A}"/>
          </ac:spMkLst>
        </pc:spChg>
        <pc:spChg chg="mod">
          <ac:chgData name="Erin Smith" userId="0cae62c6-1399-4fb3-be3a-55c96230ee5c" providerId="ADAL" clId="{2DE4A686-59AF-432D-8F1A-B6B5070BE9AF}" dt="2024-10-31T17:17:56.274" v="531" actId="20577"/>
          <ac:spMkLst>
            <pc:docMk/>
            <pc:sldMk cId="2319055488" sldId="301"/>
            <ac:spMk id="11" creationId="{E5F7D609-3289-EB59-5E7A-CE550E9AC625}"/>
          </ac:spMkLst>
        </pc:spChg>
      </pc:sldChg>
      <pc:sldChg chg="modSp add mod">
        <pc:chgData name="Erin Smith" userId="0cae62c6-1399-4fb3-be3a-55c96230ee5c" providerId="ADAL" clId="{2DE4A686-59AF-432D-8F1A-B6B5070BE9AF}" dt="2024-10-31T17:19:21.379" v="558" actId="255"/>
        <pc:sldMkLst>
          <pc:docMk/>
          <pc:sldMk cId="1956533922" sldId="302"/>
        </pc:sldMkLst>
        <pc:spChg chg="mod">
          <ac:chgData name="Erin Smith" userId="0cae62c6-1399-4fb3-be3a-55c96230ee5c" providerId="ADAL" clId="{2DE4A686-59AF-432D-8F1A-B6B5070BE9AF}" dt="2024-10-31T17:19:21.379" v="558" actId="255"/>
          <ac:spMkLst>
            <pc:docMk/>
            <pc:sldMk cId="1956533922" sldId="302"/>
            <ac:spMk id="4" creationId="{469881E6-72CB-342D-9C29-428996094A2C}"/>
          </ac:spMkLst>
        </pc:spChg>
      </pc:sldChg>
      <pc:sldChg chg="modSp add mod">
        <pc:chgData name="Erin Smith" userId="0cae62c6-1399-4fb3-be3a-55c96230ee5c" providerId="ADAL" clId="{2DE4A686-59AF-432D-8F1A-B6B5070BE9AF}" dt="2024-10-31T17:24:55.898" v="566" actId="6549"/>
        <pc:sldMkLst>
          <pc:docMk/>
          <pc:sldMk cId="1177362991" sldId="303"/>
        </pc:sldMkLst>
        <pc:spChg chg="mod">
          <ac:chgData name="Erin Smith" userId="0cae62c6-1399-4fb3-be3a-55c96230ee5c" providerId="ADAL" clId="{2DE4A686-59AF-432D-8F1A-B6B5070BE9AF}" dt="2024-10-31T17:24:55.898" v="566" actId="6549"/>
          <ac:spMkLst>
            <pc:docMk/>
            <pc:sldMk cId="1177362991" sldId="303"/>
            <ac:spMk id="4" creationId="{96842335-E288-B126-B6F5-EDCAFD66FC8E}"/>
          </ac:spMkLst>
        </pc:spChg>
        <pc:spChg chg="mod">
          <ac:chgData name="Erin Smith" userId="0cae62c6-1399-4fb3-be3a-55c96230ee5c" providerId="ADAL" clId="{2DE4A686-59AF-432D-8F1A-B6B5070BE9AF}" dt="2024-10-31T17:19:33.887" v="562" actId="20577"/>
          <ac:spMkLst>
            <pc:docMk/>
            <pc:sldMk cId="1177362991" sldId="303"/>
            <ac:spMk id="11" creationId="{3B16B10D-ABCA-AD77-0610-DCFE4A68744E}"/>
          </ac:spMkLst>
        </pc:spChg>
      </pc:sldChg>
      <pc:sldChg chg="modSp add mod">
        <pc:chgData name="Erin Smith" userId="0cae62c6-1399-4fb3-be3a-55c96230ee5c" providerId="ADAL" clId="{2DE4A686-59AF-432D-8F1A-B6B5070BE9AF}" dt="2024-10-31T17:27:32.034" v="577" actId="2711"/>
        <pc:sldMkLst>
          <pc:docMk/>
          <pc:sldMk cId="136365402" sldId="304"/>
        </pc:sldMkLst>
        <pc:spChg chg="mod">
          <ac:chgData name="Erin Smith" userId="0cae62c6-1399-4fb3-be3a-55c96230ee5c" providerId="ADAL" clId="{2DE4A686-59AF-432D-8F1A-B6B5070BE9AF}" dt="2024-10-31T17:27:32.034" v="577" actId="2711"/>
          <ac:spMkLst>
            <pc:docMk/>
            <pc:sldMk cId="136365402" sldId="304"/>
            <ac:spMk id="4" creationId="{05A69024-0D61-9CB9-FAEE-EAE353C733D2}"/>
          </ac:spMkLst>
        </pc:spChg>
        <pc:spChg chg="mod">
          <ac:chgData name="Erin Smith" userId="0cae62c6-1399-4fb3-be3a-55c96230ee5c" providerId="ADAL" clId="{2DE4A686-59AF-432D-8F1A-B6B5070BE9AF}" dt="2024-10-31T17:25:25.706" v="574" actId="20577"/>
          <ac:spMkLst>
            <pc:docMk/>
            <pc:sldMk cId="136365402" sldId="304"/>
            <ac:spMk id="11" creationId="{B682D0A0-7CCC-B88D-524A-0EC281C2924C}"/>
          </ac:spMkLst>
        </pc:spChg>
      </pc:sldChg>
      <pc:sldChg chg="add del">
        <pc:chgData name="Erin Smith" userId="0cae62c6-1399-4fb3-be3a-55c96230ee5c" providerId="ADAL" clId="{2DE4A686-59AF-432D-8F1A-B6B5070BE9AF}" dt="2024-10-31T17:27:41.504" v="578" actId="47"/>
        <pc:sldMkLst>
          <pc:docMk/>
          <pc:sldMk cId="3193890837" sldId="305"/>
        </pc:sldMkLst>
      </pc:sldChg>
      <pc:sldChg chg="add del">
        <pc:chgData name="Erin Smith" userId="0cae62c6-1399-4fb3-be3a-55c96230ee5c" providerId="ADAL" clId="{2DE4A686-59AF-432D-8F1A-B6B5070BE9AF}" dt="2024-10-31T17:27:45.751" v="579" actId="47"/>
        <pc:sldMkLst>
          <pc:docMk/>
          <pc:sldMk cId="1787321248" sldId="306"/>
        </pc:sldMkLst>
      </pc:sldChg>
      <pc:sldChg chg="add del">
        <pc:chgData name="Erin Smith" userId="0cae62c6-1399-4fb3-be3a-55c96230ee5c" providerId="ADAL" clId="{2DE4A686-59AF-432D-8F1A-B6B5070BE9AF}" dt="2024-10-31T17:27:48.959" v="580" actId="47"/>
        <pc:sldMkLst>
          <pc:docMk/>
          <pc:sldMk cId="2734805979" sldId="307"/>
        </pc:sldMkLst>
      </pc:sldChg>
    </pc:docChg>
  </pc:docChgLst>
  <pc:docChgLst>
    <pc:chgData name="Erin Smith" userId="S::esmith@dspn.org::0cae62c6-1399-4fb3-be3a-55c96230ee5c" providerId="AD" clId="Web-{CFB1D0A2-A924-A342-ED2D-B77AA93894EC}"/>
    <pc:docChg chg="addSld modSld">
      <pc:chgData name="Erin Smith" userId="S::esmith@dspn.org::0cae62c6-1399-4fb3-be3a-55c96230ee5c" providerId="AD" clId="Web-{CFB1D0A2-A924-A342-ED2D-B77AA93894EC}" dt="2024-10-31T19:29:06.294" v="60" actId="20577"/>
      <pc:docMkLst>
        <pc:docMk/>
      </pc:docMkLst>
      <pc:sldChg chg="modSp add replId">
        <pc:chgData name="Erin Smith" userId="S::esmith@dspn.org::0cae62c6-1399-4fb3-be3a-55c96230ee5c" providerId="AD" clId="Web-{CFB1D0A2-A924-A342-ED2D-B77AA93894EC}" dt="2024-10-31T19:29:06.294" v="60" actId="20577"/>
        <pc:sldMkLst>
          <pc:docMk/>
          <pc:sldMk cId="1409069467" sldId="306"/>
        </pc:sldMkLst>
        <pc:spChg chg="mod">
          <ac:chgData name="Erin Smith" userId="S::esmith@dspn.org::0cae62c6-1399-4fb3-be3a-55c96230ee5c" providerId="AD" clId="Web-{CFB1D0A2-A924-A342-ED2D-B77AA93894EC}" dt="2024-10-31T19:29:06.294" v="60" actId="20577"/>
          <ac:spMkLst>
            <pc:docMk/>
            <pc:sldMk cId="1409069467" sldId="306"/>
            <ac:spMk id="4" creationId="{6708850F-D92E-294F-A036-A77AC050F33F}"/>
          </ac:spMkLst>
        </pc:spChg>
      </pc:sldChg>
      <pc:sldChg chg="modSp add replId">
        <pc:chgData name="Erin Smith" userId="S::esmith@dspn.org::0cae62c6-1399-4fb3-be3a-55c96230ee5c" providerId="AD" clId="Web-{CFB1D0A2-A924-A342-ED2D-B77AA93894EC}" dt="2024-10-31T19:27:40.962" v="15" actId="20577"/>
        <pc:sldMkLst>
          <pc:docMk/>
          <pc:sldMk cId="311577006" sldId="307"/>
        </pc:sldMkLst>
        <pc:spChg chg="mod">
          <ac:chgData name="Erin Smith" userId="S::esmith@dspn.org::0cae62c6-1399-4fb3-be3a-55c96230ee5c" providerId="AD" clId="Web-{CFB1D0A2-A924-A342-ED2D-B77AA93894EC}" dt="2024-10-31T19:27:40.962" v="15" actId="20577"/>
          <ac:spMkLst>
            <pc:docMk/>
            <pc:sldMk cId="311577006" sldId="307"/>
            <ac:spMk id="4" creationId="{6708850F-D92E-294F-A036-A77AC050F33F}"/>
          </ac:spMkLst>
        </pc:spChg>
      </pc:sldChg>
    </pc:docChg>
  </pc:docChgLst>
  <pc:docChgLst>
    <pc:chgData name="Erin Smith" userId="S::esmith@dspn.org::0cae62c6-1399-4fb3-be3a-55c96230ee5c" providerId="AD" clId="Web-{E9B5BCF6-BBB7-3B51-9783-D600A6539A20}"/>
    <pc:docChg chg="modSld">
      <pc:chgData name="Erin Smith" userId="S::esmith@dspn.org::0cae62c6-1399-4fb3-be3a-55c96230ee5c" providerId="AD" clId="Web-{E9B5BCF6-BBB7-3B51-9783-D600A6539A20}" dt="2024-10-31T17:41:26.133" v="10" actId="14100"/>
      <pc:docMkLst>
        <pc:docMk/>
      </pc:docMkLst>
      <pc:sldChg chg="modSp">
        <pc:chgData name="Erin Smith" userId="S::esmith@dspn.org::0cae62c6-1399-4fb3-be3a-55c96230ee5c" providerId="AD" clId="Web-{E9B5BCF6-BBB7-3B51-9783-D600A6539A20}" dt="2024-10-31T17:41:26.133" v="10" actId="14100"/>
        <pc:sldMkLst>
          <pc:docMk/>
          <pc:sldMk cId="3085174798" sldId="268"/>
        </pc:sldMkLst>
        <pc:spChg chg="mod">
          <ac:chgData name="Erin Smith" userId="S::esmith@dspn.org::0cae62c6-1399-4fb3-be3a-55c96230ee5c" providerId="AD" clId="Web-{E9B5BCF6-BBB7-3B51-9783-D600A6539A20}" dt="2024-10-31T17:41:26.133" v="10" actId="14100"/>
          <ac:spMkLst>
            <pc:docMk/>
            <pc:sldMk cId="3085174798" sldId="268"/>
            <ac:spMk id="11" creationId="{49C40893-068F-A54E-8517-DD6EA7ED83FD}"/>
          </ac:spMkLst>
        </pc:spChg>
      </pc:sldChg>
      <pc:sldChg chg="modSp">
        <pc:chgData name="Erin Smith" userId="S::esmith@dspn.org::0cae62c6-1399-4fb3-be3a-55c96230ee5c" providerId="AD" clId="Web-{E9B5BCF6-BBB7-3B51-9783-D600A6539A20}" dt="2024-10-31T17:41:05.773" v="3" actId="20577"/>
        <pc:sldMkLst>
          <pc:docMk/>
          <pc:sldMk cId="2018271701" sldId="299"/>
        </pc:sldMkLst>
        <pc:spChg chg="mod">
          <ac:chgData name="Erin Smith" userId="S::esmith@dspn.org::0cae62c6-1399-4fb3-be3a-55c96230ee5c" providerId="AD" clId="Web-{E9B5BCF6-BBB7-3B51-9783-D600A6539A20}" dt="2024-10-31T17:41:05.773" v="3" actId="20577"/>
          <ac:spMkLst>
            <pc:docMk/>
            <pc:sldMk cId="2018271701" sldId="299"/>
            <ac:spMk id="11" creationId="{702E9B1F-F6B3-7AFE-8E23-BF8B75819B78}"/>
          </ac:spMkLst>
        </pc:spChg>
      </pc:sldChg>
    </pc:docChg>
  </pc:docChgLst>
  <pc:docChgLst>
    <pc:chgData name="Erin Smith" userId="0cae62c6-1399-4fb3-be3a-55c96230ee5c" providerId="ADAL" clId="{B7069698-CE5D-4498-994A-F98F47B4F0B9}"/>
    <pc:docChg chg="custSel modSld">
      <pc:chgData name="Erin Smith" userId="0cae62c6-1399-4fb3-be3a-55c96230ee5c" providerId="ADAL" clId="{B7069698-CE5D-4498-994A-F98F47B4F0B9}" dt="2024-11-01T19:18:17.171" v="218" actId="20577"/>
      <pc:docMkLst>
        <pc:docMk/>
      </pc:docMkLst>
      <pc:sldChg chg="modSp mod">
        <pc:chgData name="Erin Smith" userId="0cae62c6-1399-4fb3-be3a-55c96230ee5c" providerId="ADAL" clId="{B7069698-CE5D-4498-994A-F98F47B4F0B9}" dt="2024-11-01T19:17:37.658" v="82" actId="20577"/>
        <pc:sldMkLst>
          <pc:docMk/>
          <pc:sldMk cId="136365402" sldId="304"/>
        </pc:sldMkLst>
        <pc:spChg chg="mod">
          <ac:chgData name="Erin Smith" userId="0cae62c6-1399-4fb3-be3a-55c96230ee5c" providerId="ADAL" clId="{B7069698-CE5D-4498-994A-F98F47B4F0B9}" dt="2024-11-01T19:17:37.658" v="82" actId="20577"/>
          <ac:spMkLst>
            <pc:docMk/>
            <pc:sldMk cId="136365402" sldId="304"/>
            <ac:spMk id="4" creationId="{05A69024-0D61-9CB9-FAEE-EAE353C733D2}"/>
          </ac:spMkLst>
        </pc:spChg>
      </pc:sldChg>
      <pc:sldChg chg="modSp mod">
        <pc:chgData name="Erin Smith" userId="0cae62c6-1399-4fb3-be3a-55c96230ee5c" providerId="ADAL" clId="{B7069698-CE5D-4498-994A-F98F47B4F0B9}" dt="2024-11-01T19:18:17.171" v="218" actId="20577"/>
        <pc:sldMkLst>
          <pc:docMk/>
          <pc:sldMk cId="3608444998" sldId="309"/>
        </pc:sldMkLst>
        <pc:spChg chg="mod">
          <ac:chgData name="Erin Smith" userId="0cae62c6-1399-4fb3-be3a-55c96230ee5c" providerId="ADAL" clId="{B7069698-CE5D-4498-994A-F98F47B4F0B9}" dt="2024-11-01T19:18:17.171" v="218" actId="20577"/>
          <ac:spMkLst>
            <pc:docMk/>
            <pc:sldMk cId="3608444998" sldId="309"/>
            <ac:spMk id="4" creationId="{05A69024-0D61-9CB9-FAEE-EAE353C733D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9415E0-3104-4CEB-944D-E1169B0752DC}" type="datetimeFigureOut">
              <a:rPr lang="en-US" smtClean="0"/>
              <a:t>11/1/2024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D6E8C4-CFEC-49DC-B13B-7AC4DEA014D8}" type="slidenum">
              <a:rPr lang="en-US" smtClean="0"/>
              <a:t>‹#›</a:t>
            </a:fld>
            <a:endParaRPr lang="en-US"/>
          </a:p>
        </p:txBody>
      </p:sp>
    </p:spTree>
    <p:extLst>
      <p:ext uri="{BB962C8B-B14F-4D97-AF65-F5344CB8AC3E}">
        <p14:creationId xmlns:p14="http://schemas.microsoft.com/office/powerpoint/2010/main" val="2902715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9E9A669-F716-F944-B5E2-2C89ED11C9BB}"/>
              </a:ext>
            </a:extLst>
          </p:cNvPr>
          <p:cNvSpPr>
            <a:spLocks noGrp="1"/>
          </p:cNvSpPr>
          <p:nvPr>
            <p:ph type="dt" sz="half" idx="10"/>
          </p:nvPr>
        </p:nvSpPr>
        <p:spPr/>
        <p:txBody>
          <a:bodyPr/>
          <a:lstStyle>
            <a:lvl1pPr>
              <a:defRPr/>
            </a:lvl1pPr>
          </a:lstStyle>
          <a:p>
            <a:pPr>
              <a:defRPr/>
            </a:pPr>
            <a:fld id="{316B5064-2A49-194E-ABBD-9646B4B77CC8}" type="datetimeFigureOut">
              <a:rPr lang="en-US"/>
              <a:pPr>
                <a:defRPr/>
              </a:pPr>
              <a:t>11/1/2024</a:t>
            </a:fld>
            <a:endParaRPr lang="en-US"/>
          </a:p>
        </p:txBody>
      </p:sp>
      <p:sp>
        <p:nvSpPr>
          <p:cNvPr id="5" name="Footer Placeholder 4">
            <a:extLst>
              <a:ext uri="{FF2B5EF4-FFF2-40B4-BE49-F238E27FC236}">
                <a16:creationId xmlns:a16="http://schemas.microsoft.com/office/drawing/2014/main" id="{95E28560-3DAE-0B4C-AA26-8C8432EBAD7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D08B480-13F2-2A42-B5F9-0708C935BFD5}"/>
              </a:ext>
            </a:extLst>
          </p:cNvPr>
          <p:cNvSpPr>
            <a:spLocks noGrp="1"/>
          </p:cNvSpPr>
          <p:nvPr>
            <p:ph type="sldNum" sz="quarter" idx="12"/>
          </p:nvPr>
        </p:nvSpPr>
        <p:spPr/>
        <p:txBody>
          <a:bodyPr/>
          <a:lstStyle>
            <a:lvl1pPr>
              <a:defRPr/>
            </a:lvl1pPr>
          </a:lstStyle>
          <a:p>
            <a:pPr>
              <a:defRPr/>
            </a:pPr>
            <a:fld id="{EEFCD875-CC45-4E41-8598-DC3FE0DA5FEF}" type="slidenum">
              <a:rPr lang="en-US"/>
              <a:pPr>
                <a:defRPr/>
              </a:pPr>
              <a:t>‹#›</a:t>
            </a:fld>
            <a:endParaRPr lang="en-US"/>
          </a:p>
        </p:txBody>
      </p:sp>
    </p:spTree>
    <p:extLst>
      <p:ext uri="{BB962C8B-B14F-4D97-AF65-F5344CB8AC3E}">
        <p14:creationId xmlns:p14="http://schemas.microsoft.com/office/powerpoint/2010/main" val="314959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6A4C94-373E-BA47-8576-A68B415320F4}"/>
              </a:ext>
            </a:extLst>
          </p:cNvPr>
          <p:cNvSpPr>
            <a:spLocks noGrp="1"/>
          </p:cNvSpPr>
          <p:nvPr>
            <p:ph type="dt" sz="half" idx="10"/>
          </p:nvPr>
        </p:nvSpPr>
        <p:spPr/>
        <p:txBody>
          <a:bodyPr/>
          <a:lstStyle>
            <a:lvl1pPr>
              <a:defRPr/>
            </a:lvl1pPr>
          </a:lstStyle>
          <a:p>
            <a:pPr>
              <a:defRPr/>
            </a:pPr>
            <a:fld id="{A9CCAAE0-65A0-0444-975C-615B3917E0EC}" type="datetimeFigureOut">
              <a:rPr lang="en-US"/>
              <a:pPr>
                <a:defRPr/>
              </a:pPr>
              <a:t>11/1/2024</a:t>
            </a:fld>
            <a:endParaRPr lang="en-US"/>
          </a:p>
        </p:txBody>
      </p:sp>
      <p:sp>
        <p:nvSpPr>
          <p:cNvPr id="5" name="Footer Placeholder 4">
            <a:extLst>
              <a:ext uri="{FF2B5EF4-FFF2-40B4-BE49-F238E27FC236}">
                <a16:creationId xmlns:a16="http://schemas.microsoft.com/office/drawing/2014/main" id="{B81EA5CA-F8BD-994D-BB17-E4636182D16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E886877-29A7-9744-AABF-E49B1DB487B8}"/>
              </a:ext>
            </a:extLst>
          </p:cNvPr>
          <p:cNvSpPr>
            <a:spLocks noGrp="1"/>
          </p:cNvSpPr>
          <p:nvPr>
            <p:ph type="sldNum" sz="quarter" idx="12"/>
          </p:nvPr>
        </p:nvSpPr>
        <p:spPr/>
        <p:txBody>
          <a:bodyPr/>
          <a:lstStyle>
            <a:lvl1pPr>
              <a:defRPr/>
            </a:lvl1pPr>
          </a:lstStyle>
          <a:p>
            <a:pPr>
              <a:defRPr/>
            </a:pPr>
            <a:fld id="{0A72D818-01A2-0348-863C-03F16BB85EB8}" type="slidenum">
              <a:rPr lang="en-US"/>
              <a:pPr>
                <a:defRPr/>
              </a:pPr>
              <a:t>‹#›</a:t>
            </a:fld>
            <a:endParaRPr lang="en-US"/>
          </a:p>
        </p:txBody>
      </p:sp>
    </p:spTree>
    <p:extLst>
      <p:ext uri="{BB962C8B-B14F-4D97-AF65-F5344CB8AC3E}">
        <p14:creationId xmlns:p14="http://schemas.microsoft.com/office/powerpoint/2010/main" val="2849605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5AA1D7-8789-474C-8514-F0394A9CD640}"/>
              </a:ext>
            </a:extLst>
          </p:cNvPr>
          <p:cNvSpPr>
            <a:spLocks noGrp="1"/>
          </p:cNvSpPr>
          <p:nvPr>
            <p:ph type="dt" sz="half" idx="10"/>
          </p:nvPr>
        </p:nvSpPr>
        <p:spPr/>
        <p:txBody>
          <a:bodyPr/>
          <a:lstStyle>
            <a:lvl1pPr>
              <a:defRPr/>
            </a:lvl1pPr>
          </a:lstStyle>
          <a:p>
            <a:pPr>
              <a:defRPr/>
            </a:pPr>
            <a:fld id="{160E7D4C-98F9-E047-B20D-807019CB1F93}" type="datetimeFigureOut">
              <a:rPr lang="en-US"/>
              <a:pPr>
                <a:defRPr/>
              </a:pPr>
              <a:t>11/1/2024</a:t>
            </a:fld>
            <a:endParaRPr lang="en-US"/>
          </a:p>
        </p:txBody>
      </p:sp>
      <p:sp>
        <p:nvSpPr>
          <p:cNvPr id="5" name="Footer Placeholder 4">
            <a:extLst>
              <a:ext uri="{FF2B5EF4-FFF2-40B4-BE49-F238E27FC236}">
                <a16:creationId xmlns:a16="http://schemas.microsoft.com/office/drawing/2014/main" id="{D8D8C916-A5AE-F741-85F8-E48C59CB4F2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2747A53-0B8C-B046-A670-4A3FEAD61ACC}"/>
              </a:ext>
            </a:extLst>
          </p:cNvPr>
          <p:cNvSpPr>
            <a:spLocks noGrp="1"/>
          </p:cNvSpPr>
          <p:nvPr>
            <p:ph type="sldNum" sz="quarter" idx="12"/>
          </p:nvPr>
        </p:nvSpPr>
        <p:spPr/>
        <p:txBody>
          <a:bodyPr/>
          <a:lstStyle>
            <a:lvl1pPr>
              <a:defRPr/>
            </a:lvl1pPr>
          </a:lstStyle>
          <a:p>
            <a:pPr>
              <a:defRPr/>
            </a:pPr>
            <a:fld id="{F0845BCA-70BD-3E41-A9FF-B0D36C5B3F02}" type="slidenum">
              <a:rPr lang="en-US"/>
              <a:pPr>
                <a:defRPr/>
              </a:pPr>
              <a:t>‹#›</a:t>
            </a:fld>
            <a:endParaRPr lang="en-US"/>
          </a:p>
        </p:txBody>
      </p:sp>
    </p:spTree>
    <p:extLst>
      <p:ext uri="{BB962C8B-B14F-4D97-AF65-F5344CB8AC3E}">
        <p14:creationId xmlns:p14="http://schemas.microsoft.com/office/powerpoint/2010/main" val="3491830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2859A2-0412-7E49-AA68-BFA3719463FB}"/>
              </a:ext>
            </a:extLst>
          </p:cNvPr>
          <p:cNvSpPr>
            <a:spLocks noGrp="1"/>
          </p:cNvSpPr>
          <p:nvPr>
            <p:ph type="dt" sz="half" idx="10"/>
          </p:nvPr>
        </p:nvSpPr>
        <p:spPr/>
        <p:txBody>
          <a:bodyPr/>
          <a:lstStyle>
            <a:lvl1pPr>
              <a:defRPr/>
            </a:lvl1pPr>
          </a:lstStyle>
          <a:p>
            <a:pPr>
              <a:defRPr/>
            </a:pPr>
            <a:fld id="{8BC1130D-11AC-EE4F-80FF-E754465239C6}" type="datetimeFigureOut">
              <a:rPr lang="en-US"/>
              <a:pPr>
                <a:defRPr/>
              </a:pPr>
              <a:t>11/1/2024</a:t>
            </a:fld>
            <a:endParaRPr lang="en-US"/>
          </a:p>
        </p:txBody>
      </p:sp>
      <p:sp>
        <p:nvSpPr>
          <p:cNvPr id="5" name="Footer Placeholder 4">
            <a:extLst>
              <a:ext uri="{FF2B5EF4-FFF2-40B4-BE49-F238E27FC236}">
                <a16:creationId xmlns:a16="http://schemas.microsoft.com/office/drawing/2014/main" id="{F219B965-1732-F245-BFC0-B1B78A7CF18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BC59894-27ED-A942-A4E7-1B31B7A542DC}"/>
              </a:ext>
            </a:extLst>
          </p:cNvPr>
          <p:cNvSpPr>
            <a:spLocks noGrp="1"/>
          </p:cNvSpPr>
          <p:nvPr>
            <p:ph type="sldNum" sz="quarter" idx="12"/>
          </p:nvPr>
        </p:nvSpPr>
        <p:spPr/>
        <p:txBody>
          <a:bodyPr/>
          <a:lstStyle>
            <a:lvl1pPr>
              <a:defRPr/>
            </a:lvl1pPr>
          </a:lstStyle>
          <a:p>
            <a:pPr>
              <a:defRPr/>
            </a:pPr>
            <a:fld id="{CDFBF61F-C1D6-354C-829E-32F1474AE646}" type="slidenum">
              <a:rPr lang="en-US"/>
              <a:pPr>
                <a:defRPr/>
              </a:pPr>
              <a:t>‹#›</a:t>
            </a:fld>
            <a:endParaRPr lang="en-US"/>
          </a:p>
        </p:txBody>
      </p:sp>
    </p:spTree>
    <p:extLst>
      <p:ext uri="{BB962C8B-B14F-4D97-AF65-F5344CB8AC3E}">
        <p14:creationId xmlns:p14="http://schemas.microsoft.com/office/powerpoint/2010/main" val="2062442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478D8B4-6DEF-9C49-BA51-AD726BE8621E}"/>
              </a:ext>
            </a:extLst>
          </p:cNvPr>
          <p:cNvSpPr>
            <a:spLocks noGrp="1"/>
          </p:cNvSpPr>
          <p:nvPr>
            <p:ph type="dt" sz="half" idx="10"/>
          </p:nvPr>
        </p:nvSpPr>
        <p:spPr/>
        <p:txBody>
          <a:bodyPr/>
          <a:lstStyle>
            <a:lvl1pPr>
              <a:defRPr/>
            </a:lvl1pPr>
          </a:lstStyle>
          <a:p>
            <a:pPr>
              <a:defRPr/>
            </a:pPr>
            <a:fld id="{4F3921AA-3775-F044-A0DF-D06115A29778}" type="datetimeFigureOut">
              <a:rPr lang="en-US"/>
              <a:pPr>
                <a:defRPr/>
              </a:pPr>
              <a:t>11/1/2024</a:t>
            </a:fld>
            <a:endParaRPr lang="en-US"/>
          </a:p>
        </p:txBody>
      </p:sp>
      <p:sp>
        <p:nvSpPr>
          <p:cNvPr id="5" name="Footer Placeholder 4">
            <a:extLst>
              <a:ext uri="{FF2B5EF4-FFF2-40B4-BE49-F238E27FC236}">
                <a16:creationId xmlns:a16="http://schemas.microsoft.com/office/drawing/2014/main" id="{74E7DFF3-F89D-4C43-9F5F-F7D30A1656E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83D3B92-D63B-AA4E-8D0C-52341BA17E38}"/>
              </a:ext>
            </a:extLst>
          </p:cNvPr>
          <p:cNvSpPr>
            <a:spLocks noGrp="1"/>
          </p:cNvSpPr>
          <p:nvPr>
            <p:ph type="sldNum" sz="quarter" idx="12"/>
          </p:nvPr>
        </p:nvSpPr>
        <p:spPr/>
        <p:txBody>
          <a:bodyPr/>
          <a:lstStyle>
            <a:lvl1pPr>
              <a:defRPr/>
            </a:lvl1pPr>
          </a:lstStyle>
          <a:p>
            <a:pPr>
              <a:defRPr/>
            </a:pPr>
            <a:fld id="{F87F24ED-CC38-D742-9BAC-54D5E9DB56FB}" type="slidenum">
              <a:rPr lang="en-US"/>
              <a:pPr>
                <a:defRPr/>
              </a:pPr>
              <a:t>‹#›</a:t>
            </a:fld>
            <a:endParaRPr lang="en-US"/>
          </a:p>
        </p:txBody>
      </p:sp>
    </p:spTree>
    <p:extLst>
      <p:ext uri="{BB962C8B-B14F-4D97-AF65-F5344CB8AC3E}">
        <p14:creationId xmlns:p14="http://schemas.microsoft.com/office/powerpoint/2010/main" val="345350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C643A8EF-7723-CB42-8957-BB26D6F51E1F}"/>
              </a:ext>
            </a:extLst>
          </p:cNvPr>
          <p:cNvSpPr>
            <a:spLocks noGrp="1"/>
          </p:cNvSpPr>
          <p:nvPr>
            <p:ph type="dt" sz="half" idx="10"/>
          </p:nvPr>
        </p:nvSpPr>
        <p:spPr/>
        <p:txBody>
          <a:bodyPr/>
          <a:lstStyle>
            <a:lvl1pPr>
              <a:defRPr/>
            </a:lvl1pPr>
          </a:lstStyle>
          <a:p>
            <a:pPr>
              <a:defRPr/>
            </a:pPr>
            <a:fld id="{181D5028-BE6F-E241-9477-C90FEF6F46C3}" type="datetimeFigureOut">
              <a:rPr lang="en-US"/>
              <a:pPr>
                <a:defRPr/>
              </a:pPr>
              <a:t>11/1/2024</a:t>
            </a:fld>
            <a:endParaRPr lang="en-US"/>
          </a:p>
        </p:txBody>
      </p:sp>
      <p:sp>
        <p:nvSpPr>
          <p:cNvPr id="6" name="Footer Placeholder 4">
            <a:extLst>
              <a:ext uri="{FF2B5EF4-FFF2-40B4-BE49-F238E27FC236}">
                <a16:creationId xmlns:a16="http://schemas.microsoft.com/office/drawing/2014/main" id="{8B74F83B-F67C-864D-9DFB-17CF423C4FB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035E0A7-ADB5-D645-BF08-AC32D76FCEDB}"/>
              </a:ext>
            </a:extLst>
          </p:cNvPr>
          <p:cNvSpPr>
            <a:spLocks noGrp="1"/>
          </p:cNvSpPr>
          <p:nvPr>
            <p:ph type="sldNum" sz="quarter" idx="12"/>
          </p:nvPr>
        </p:nvSpPr>
        <p:spPr/>
        <p:txBody>
          <a:bodyPr/>
          <a:lstStyle>
            <a:lvl1pPr>
              <a:defRPr/>
            </a:lvl1pPr>
          </a:lstStyle>
          <a:p>
            <a:pPr>
              <a:defRPr/>
            </a:pPr>
            <a:fld id="{9FB0165F-84DC-E34C-A380-5A1A364A0CDC}" type="slidenum">
              <a:rPr lang="en-US"/>
              <a:pPr>
                <a:defRPr/>
              </a:pPr>
              <a:t>‹#›</a:t>
            </a:fld>
            <a:endParaRPr lang="en-US"/>
          </a:p>
        </p:txBody>
      </p:sp>
    </p:spTree>
    <p:extLst>
      <p:ext uri="{BB962C8B-B14F-4D97-AF65-F5344CB8AC3E}">
        <p14:creationId xmlns:p14="http://schemas.microsoft.com/office/powerpoint/2010/main" val="3952137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7C80CD2E-70F1-5040-B935-102B0C395B29}"/>
              </a:ext>
            </a:extLst>
          </p:cNvPr>
          <p:cNvSpPr>
            <a:spLocks noGrp="1"/>
          </p:cNvSpPr>
          <p:nvPr>
            <p:ph type="dt" sz="half" idx="10"/>
          </p:nvPr>
        </p:nvSpPr>
        <p:spPr/>
        <p:txBody>
          <a:bodyPr/>
          <a:lstStyle>
            <a:lvl1pPr>
              <a:defRPr/>
            </a:lvl1pPr>
          </a:lstStyle>
          <a:p>
            <a:pPr>
              <a:defRPr/>
            </a:pPr>
            <a:fld id="{E90617C6-FCED-624F-9302-396A9F225B3B}" type="datetimeFigureOut">
              <a:rPr lang="en-US"/>
              <a:pPr>
                <a:defRPr/>
              </a:pPr>
              <a:t>11/1/2024</a:t>
            </a:fld>
            <a:endParaRPr lang="en-US"/>
          </a:p>
        </p:txBody>
      </p:sp>
      <p:sp>
        <p:nvSpPr>
          <p:cNvPr id="8" name="Footer Placeholder 4">
            <a:extLst>
              <a:ext uri="{FF2B5EF4-FFF2-40B4-BE49-F238E27FC236}">
                <a16:creationId xmlns:a16="http://schemas.microsoft.com/office/drawing/2014/main" id="{2BEB28A7-3206-3046-8E8E-FC1D7B12AD60}"/>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A0B1E8ED-EB68-BE4D-ACF9-EE1CE49D1D3B}"/>
              </a:ext>
            </a:extLst>
          </p:cNvPr>
          <p:cNvSpPr>
            <a:spLocks noGrp="1"/>
          </p:cNvSpPr>
          <p:nvPr>
            <p:ph type="sldNum" sz="quarter" idx="12"/>
          </p:nvPr>
        </p:nvSpPr>
        <p:spPr/>
        <p:txBody>
          <a:bodyPr/>
          <a:lstStyle>
            <a:lvl1pPr>
              <a:defRPr/>
            </a:lvl1pPr>
          </a:lstStyle>
          <a:p>
            <a:pPr>
              <a:defRPr/>
            </a:pPr>
            <a:fld id="{7C4E92DE-8E3F-924F-BFF7-0935BE32AC35}" type="slidenum">
              <a:rPr lang="en-US"/>
              <a:pPr>
                <a:defRPr/>
              </a:pPr>
              <a:t>‹#›</a:t>
            </a:fld>
            <a:endParaRPr lang="en-US"/>
          </a:p>
        </p:txBody>
      </p:sp>
    </p:spTree>
    <p:extLst>
      <p:ext uri="{BB962C8B-B14F-4D97-AF65-F5344CB8AC3E}">
        <p14:creationId xmlns:p14="http://schemas.microsoft.com/office/powerpoint/2010/main" val="3542767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0EA773E4-C730-B246-AB15-5E930D6E691A}"/>
              </a:ext>
            </a:extLst>
          </p:cNvPr>
          <p:cNvSpPr>
            <a:spLocks noGrp="1"/>
          </p:cNvSpPr>
          <p:nvPr>
            <p:ph type="dt" sz="half" idx="10"/>
          </p:nvPr>
        </p:nvSpPr>
        <p:spPr/>
        <p:txBody>
          <a:bodyPr/>
          <a:lstStyle>
            <a:lvl1pPr>
              <a:defRPr/>
            </a:lvl1pPr>
          </a:lstStyle>
          <a:p>
            <a:pPr>
              <a:defRPr/>
            </a:pPr>
            <a:fld id="{D6373A28-CB3F-7E47-BDD7-1A7482B97E8B}" type="datetimeFigureOut">
              <a:rPr lang="en-US"/>
              <a:pPr>
                <a:defRPr/>
              </a:pPr>
              <a:t>11/1/2024</a:t>
            </a:fld>
            <a:endParaRPr lang="en-US"/>
          </a:p>
        </p:txBody>
      </p:sp>
      <p:sp>
        <p:nvSpPr>
          <p:cNvPr id="4" name="Footer Placeholder 4">
            <a:extLst>
              <a:ext uri="{FF2B5EF4-FFF2-40B4-BE49-F238E27FC236}">
                <a16:creationId xmlns:a16="http://schemas.microsoft.com/office/drawing/2014/main" id="{895E17EA-FF30-E449-8916-52C684D1E8C4}"/>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477AC6D7-B26D-834C-A697-850320FE9F68}"/>
              </a:ext>
            </a:extLst>
          </p:cNvPr>
          <p:cNvSpPr>
            <a:spLocks noGrp="1"/>
          </p:cNvSpPr>
          <p:nvPr>
            <p:ph type="sldNum" sz="quarter" idx="12"/>
          </p:nvPr>
        </p:nvSpPr>
        <p:spPr/>
        <p:txBody>
          <a:bodyPr/>
          <a:lstStyle>
            <a:lvl1pPr>
              <a:defRPr/>
            </a:lvl1pPr>
          </a:lstStyle>
          <a:p>
            <a:pPr>
              <a:defRPr/>
            </a:pPr>
            <a:fld id="{1B3E7094-3957-5F46-A9D2-D0E82F205C98}" type="slidenum">
              <a:rPr lang="en-US"/>
              <a:pPr>
                <a:defRPr/>
              </a:pPr>
              <a:t>‹#›</a:t>
            </a:fld>
            <a:endParaRPr lang="en-US"/>
          </a:p>
        </p:txBody>
      </p:sp>
    </p:spTree>
    <p:extLst>
      <p:ext uri="{BB962C8B-B14F-4D97-AF65-F5344CB8AC3E}">
        <p14:creationId xmlns:p14="http://schemas.microsoft.com/office/powerpoint/2010/main" val="4215089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774D387-FC3C-234E-9741-F96AC364D3B0}"/>
              </a:ext>
            </a:extLst>
          </p:cNvPr>
          <p:cNvSpPr>
            <a:spLocks noGrp="1"/>
          </p:cNvSpPr>
          <p:nvPr>
            <p:ph type="dt" sz="half" idx="10"/>
          </p:nvPr>
        </p:nvSpPr>
        <p:spPr/>
        <p:txBody>
          <a:bodyPr/>
          <a:lstStyle>
            <a:lvl1pPr>
              <a:defRPr/>
            </a:lvl1pPr>
          </a:lstStyle>
          <a:p>
            <a:pPr>
              <a:defRPr/>
            </a:pPr>
            <a:fld id="{F1AAAA73-6BB3-C94C-9B89-FC332C287DDF}" type="datetimeFigureOut">
              <a:rPr lang="en-US"/>
              <a:pPr>
                <a:defRPr/>
              </a:pPr>
              <a:t>11/1/2024</a:t>
            </a:fld>
            <a:endParaRPr lang="en-US"/>
          </a:p>
        </p:txBody>
      </p:sp>
      <p:sp>
        <p:nvSpPr>
          <p:cNvPr id="3" name="Footer Placeholder 4">
            <a:extLst>
              <a:ext uri="{FF2B5EF4-FFF2-40B4-BE49-F238E27FC236}">
                <a16:creationId xmlns:a16="http://schemas.microsoft.com/office/drawing/2014/main" id="{010BBCD1-7E49-AD4C-8551-DAA2B664AED8}"/>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85174454-0AAD-094A-8A4F-5A14C7BC700C}"/>
              </a:ext>
            </a:extLst>
          </p:cNvPr>
          <p:cNvSpPr>
            <a:spLocks noGrp="1"/>
          </p:cNvSpPr>
          <p:nvPr>
            <p:ph type="sldNum" sz="quarter" idx="12"/>
          </p:nvPr>
        </p:nvSpPr>
        <p:spPr/>
        <p:txBody>
          <a:bodyPr/>
          <a:lstStyle>
            <a:lvl1pPr>
              <a:defRPr/>
            </a:lvl1pPr>
          </a:lstStyle>
          <a:p>
            <a:pPr>
              <a:defRPr/>
            </a:pPr>
            <a:fld id="{6C225D43-BB71-2A43-926A-A4EAAD183E33}" type="slidenum">
              <a:rPr lang="en-US"/>
              <a:pPr>
                <a:defRPr/>
              </a:pPr>
              <a:t>‹#›</a:t>
            </a:fld>
            <a:endParaRPr lang="en-US"/>
          </a:p>
        </p:txBody>
      </p:sp>
    </p:spTree>
    <p:extLst>
      <p:ext uri="{BB962C8B-B14F-4D97-AF65-F5344CB8AC3E}">
        <p14:creationId xmlns:p14="http://schemas.microsoft.com/office/powerpoint/2010/main" val="4075474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3F86034D-6EAF-E14D-83DB-9F650EF05E3D}"/>
              </a:ext>
            </a:extLst>
          </p:cNvPr>
          <p:cNvSpPr>
            <a:spLocks noGrp="1"/>
          </p:cNvSpPr>
          <p:nvPr>
            <p:ph type="dt" sz="half" idx="10"/>
          </p:nvPr>
        </p:nvSpPr>
        <p:spPr/>
        <p:txBody>
          <a:bodyPr/>
          <a:lstStyle>
            <a:lvl1pPr>
              <a:defRPr/>
            </a:lvl1pPr>
          </a:lstStyle>
          <a:p>
            <a:pPr>
              <a:defRPr/>
            </a:pPr>
            <a:fld id="{3DF6CBC6-77D7-1D43-8575-39783D4BB38E}" type="datetimeFigureOut">
              <a:rPr lang="en-US"/>
              <a:pPr>
                <a:defRPr/>
              </a:pPr>
              <a:t>11/1/2024</a:t>
            </a:fld>
            <a:endParaRPr lang="en-US"/>
          </a:p>
        </p:txBody>
      </p:sp>
      <p:sp>
        <p:nvSpPr>
          <p:cNvPr id="6" name="Footer Placeholder 4">
            <a:extLst>
              <a:ext uri="{FF2B5EF4-FFF2-40B4-BE49-F238E27FC236}">
                <a16:creationId xmlns:a16="http://schemas.microsoft.com/office/drawing/2014/main" id="{FED0C9DA-AEC3-1A4B-9A05-620C0F6A82D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C304846-A2A1-194F-9439-2429A4E02024}"/>
              </a:ext>
            </a:extLst>
          </p:cNvPr>
          <p:cNvSpPr>
            <a:spLocks noGrp="1"/>
          </p:cNvSpPr>
          <p:nvPr>
            <p:ph type="sldNum" sz="quarter" idx="12"/>
          </p:nvPr>
        </p:nvSpPr>
        <p:spPr/>
        <p:txBody>
          <a:bodyPr/>
          <a:lstStyle>
            <a:lvl1pPr>
              <a:defRPr/>
            </a:lvl1pPr>
          </a:lstStyle>
          <a:p>
            <a:pPr>
              <a:defRPr/>
            </a:pPr>
            <a:fld id="{585F0FA0-DE56-BF4C-8B01-1DABCFAF9A01}" type="slidenum">
              <a:rPr lang="en-US"/>
              <a:pPr>
                <a:defRPr/>
              </a:pPr>
              <a:t>‹#›</a:t>
            </a:fld>
            <a:endParaRPr lang="en-US"/>
          </a:p>
        </p:txBody>
      </p:sp>
    </p:spTree>
    <p:extLst>
      <p:ext uri="{BB962C8B-B14F-4D97-AF65-F5344CB8AC3E}">
        <p14:creationId xmlns:p14="http://schemas.microsoft.com/office/powerpoint/2010/main" val="4034428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AAF984DB-ECAC-D14A-A167-3ACA4661C10B}"/>
              </a:ext>
            </a:extLst>
          </p:cNvPr>
          <p:cNvSpPr>
            <a:spLocks noGrp="1"/>
          </p:cNvSpPr>
          <p:nvPr>
            <p:ph type="dt" sz="half" idx="10"/>
          </p:nvPr>
        </p:nvSpPr>
        <p:spPr/>
        <p:txBody>
          <a:bodyPr/>
          <a:lstStyle>
            <a:lvl1pPr>
              <a:defRPr/>
            </a:lvl1pPr>
          </a:lstStyle>
          <a:p>
            <a:pPr>
              <a:defRPr/>
            </a:pPr>
            <a:fld id="{08525021-46C8-6649-80A1-B5DCEBF1DB59}" type="datetimeFigureOut">
              <a:rPr lang="en-US"/>
              <a:pPr>
                <a:defRPr/>
              </a:pPr>
              <a:t>11/1/2024</a:t>
            </a:fld>
            <a:endParaRPr lang="en-US"/>
          </a:p>
        </p:txBody>
      </p:sp>
      <p:sp>
        <p:nvSpPr>
          <p:cNvPr id="6" name="Footer Placeholder 4">
            <a:extLst>
              <a:ext uri="{FF2B5EF4-FFF2-40B4-BE49-F238E27FC236}">
                <a16:creationId xmlns:a16="http://schemas.microsoft.com/office/drawing/2014/main" id="{4B1EEB3C-53D3-A943-ACB4-178ABD72D5B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E371CDA-E301-464A-89A8-947E57E84ABC}"/>
              </a:ext>
            </a:extLst>
          </p:cNvPr>
          <p:cNvSpPr>
            <a:spLocks noGrp="1"/>
          </p:cNvSpPr>
          <p:nvPr>
            <p:ph type="sldNum" sz="quarter" idx="12"/>
          </p:nvPr>
        </p:nvSpPr>
        <p:spPr/>
        <p:txBody>
          <a:bodyPr/>
          <a:lstStyle>
            <a:lvl1pPr>
              <a:defRPr/>
            </a:lvl1pPr>
          </a:lstStyle>
          <a:p>
            <a:pPr>
              <a:defRPr/>
            </a:pPr>
            <a:fld id="{820F70E6-16F5-9A4B-B2FF-2C09737A9FEB}" type="slidenum">
              <a:rPr lang="en-US"/>
              <a:pPr>
                <a:defRPr/>
              </a:pPr>
              <a:t>‹#›</a:t>
            </a:fld>
            <a:endParaRPr lang="en-US"/>
          </a:p>
        </p:txBody>
      </p:sp>
    </p:spTree>
    <p:extLst>
      <p:ext uri="{BB962C8B-B14F-4D97-AF65-F5344CB8AC3E}">
        <p14:creationId xmlns:p14="http://schemas.microsoft.com/office/powerpoint/2010/main" val="1489865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C040DE73-906C-F549-A38F-365661790EAD}"/>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976131A3-240E-C941-9F2C-C55BB58B7DDC}"/>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3418FB4F-9EB2-334C-B5CD-90937D56E2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2EE2EF3F-8A04-AE41-9313-56B721F7A333}" type="datetimeFigureOut">
              <a:rPr lang="en-US"/>
              <a:pPr>
                <a:defRPr/>
              </a:pPr>
              <a:t>11/1/2024</a:t>
            </a:fld>
            <a:endParaRPr lang="en-US"/>
          </a:p>
        </p:txBody>
      </p:sp>
      <p:sp>
        <p:nvSpPr>
          <p:cNvPr id="5" name="Footer Placeholder 4">
            <a:extLst>
              <a:ext uri="{FF2B5EF4-FFF2-40B4-BE49-F238E27FC236}">
                <a16:creationId xmlns:a16="http://schemas.microsoft.com/office/drawing/2014/main" id="{54B40FD2-7E15-4F4F-A141-D378F9C8DC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8857A228-4F3A-404D-BCEF-49DF76D183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C9E390CB-8C57-9842-8560-DB7B5E69FDF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Gill Sans MT" panose="020B0502020104020203" pitchFamily="34" charset="77"/>
        </a:defRPr>
      </a:lvl2pPr>
      <a:lvl3pPr algn="l" rtl="0" eaLnBrk="1" fontAlgn="base" hangingPunct="1">
        <a:lnSpc>
          <a:spcPct val="90000"/>
        </a:lnSpc>
        <a:spcBef>
          <a:spcPct val="0"/>
        </a:spcBef>
        <a:spcAft>
          <a:spcPct val="0"/>
        </a:spcAft>
        <a:defRPr sz="4400">
          <a:solidFill>
            <a:schemeClr val="tx1"/>
          </a:solidFill>
          <a:latin typeface="Gill Sans MT" panose="020B0502020104020203" pitchFamily="34" charset="77"/>
        </a:defRPr>
      </a:lvl3pPr>
      <a:lvl4pPr algn="l" rtl="0" eaLnBrk="1" fontAlgn="base" hangingPunct="1">
        <a:lnSpc>
          <a:spcPct val="90000"/>
        </a:lnSpc>
        <a:spcBef>
          <a:spcPct val="0"/>
        </a:spcBef>
        <a:spcAft>
          <a:spcPct val="0"/>
        </a:spcAft>
        <a:defRPr sz="4400">
          <a:solidFill>
            <a:schemeClr val="tx1"/>
          </a:solidFill>
          <a:latin typeface="Gill Sans MT" panose="020B0502020104020203" pitchFamily="34" charset="77"/>
        </a:defRPr>
      </a:lvl4pPr>
      <a:lvl5pPr algn="l" rtl="0" eaLnBrk="1" fontAlgn="base" hangingPunct="1">
        <a:lnSpc>
          <a:spcPct val="90000"/>
        </a:lnSpc>
        <a:spcBef>
          <a:spcPct val="0"/>
        </a:spcBef>
        <a:spcAft>
          <a:spcPct val="0"/>
        </a:spcAft>
        <a:defRPr sz="4400">
          <a:solidFill>
            <a:schemeClr val="tx1"/>
          </a:solidFill>
          <a:latin typeface="Gill Sans MT" panose="020B0502020104020203" pitchFamily="34" charset="77"/>
        </a:defRPr>
      </a:lvl5pPr>
      <a:lvl6pPr marL="457200" algn="l" rtl="0" eaLnBrk="1" fontAlgn="base" hangingPunct="1">
        <a:lnSpc>
          <a:spcPct val="90000"/>
        </a:lnSpc>
        <a:spcBef>
          <a:spcPct val="0"/>
        </a:spcBef>
        <a:spcAft>
          <a:spcPct val="0"/>
        </a:spcAft>
        <a:defRPr sz="4400">
          <a:solidFill>
            <a:schemeClr val="tx1"/>
          </a:solidFill>
          <a:latin typeface="Gill Sans MT" panose="020B0502020104020203" pitchFamily="34" charset="77"/>
        </a:defRPr>
      </a:lvl6pPr>
      <a:lvl7pPr marL="914400" algn="l" rtl="0" eaLnBrk="1" fontAlgn="base" hangingPunct="1">
        <a:lnSpc>
          <a:spcPct val="90000"/>
        </a:lnSpc>
        <a:spcBef>
          <a:spcPct val="0"/>
        </a:spcBef>
        <a:spcAft>
          <a:spcPct val="0"/>
        </a:spcAft>
        <a:defRPr sz="4400">
          <a:solidFill>
            <a:schemeClr val="tx1"/>
          </a:solidFill>
          <a:latin typeface="Gill Sans MT" panose="020B0502020104020203" pitchFamily="34" charset="77"/>
        </a:defRPr>
      </a:lvl7pPr>
      <a:lvl8pPr marL="1371600" algn="l" rtl="0" eaLnBrk="1" fontAlgn="base" hangingPunct="1">
        <a:lnSpc>
          <a:spcPct val="90000"/>
        </a:lnSpc>
        <a:spcBef>
          <a:spcPct val="0"/>
        </a:spcBef>
        <a:spcAft>
          <a:spcPct val="0"/>
        </a:spcAft>
        <a:defRPr sz="4400">
          <a:solidFill>
            <a:schemeClr val="tx1"/>
          </a:solidFill>
          <a:latin typeface="Gill Sans MT" panose="020B0502020104020203" pitchFamily="34" charset="77"/>
        </a:defRPr>
      </a:lvl8pPr>
      <a:lvl9pPr marL="1828800" algn="l" rtl="0" eaLnBrk="1" fontAlgn="base" hangingPunct="1">
        <a:lnSpc>
          <a:spcPct val="90000"/>
        </a:lnSpc>
        <a:spcBef>
          <a:spcPct val="0"/>
        </a:spcBef>
        <a:spcAft>
          <a:spcPct val="0"/>
        </a:spcAft>
        <a:defRPr sz="4400">
          <a:solidFill>
            <a:schemeClr val="tx1"/>
          </a:solidFill>
          <a:latin typeface="Gill Sans MT" panose="020B0502020104020203" pitchFamily="34" charset="77"/>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6C4B5EF-EB88-FF46-9ABB-96CD5BC48F5F}"/>
              </a:ext>
            </a:extLst>
          </p:cNvPr>
          <p:cNvPicPr>
            <a:picLocks noChangeAspect="1"/>
          </p:cNvPicPr>
          <p:nvPr/>
        </p:nvPicPr>
        <p:blipFill>
          <a:blip r:embed="rId2"/>
          <a:stretch>
            <a:fillRect/>
          </a:stretch>
        </p:blipFill>
        <p:spPr>
          <a:xfrm>
            <a:off x="0" y="0"/>
            <a:ext cx="12192000" cy="6858000"/>
          </a:xfrm>
          <a:prstGeom prst="rect">
            <a:avLst/>
          </a:prstGeom>
        </p:spPr>
      </p:pic>
      <p:pic>
        <p:nvPicPr>
          <p:cNvPr id="5" name="Picture 4">
            <a:extLst>
              <a:ext uri="{FF2B5EF4-FFF2-40B4-BE49-F238E27FC236}">
                <a16:creationId xmlns:a16="http://schemas.microsoft.com/office/drawing/2014/main" id="{1CE6AC46-64A9-244C-9B9B-C0B2C7D9E197}"/>
              </a:ext>
            </a:extLst>
          </p:cNvPr>
          <p:cNvPicPr>
            <a:picLocks noChangeAspect="1"/>
          </p:cNvPicPr>
          <p:nvPr/>
        </p:nvPicPr>
        <p:blipFill>
          <a:blip r:embed="rId3"/>
          <a:stretch>
            <a:fillRect/>
          </a:stretch>
        </p:blipFill>
        <p:spPr>
          <a:xfrm>
            <a:off x="523241" y="448540"/>
            <a:ext cx="4811827" cy="2469227"/>
          </a:xfrm>
          <a:prstGeom prst="rect">
            <a:avLst/>
          </a:prstGeom>
        </p:spPr>
      </p:pic>
      <p:sp>
        <p:nvSpPr>
          <p:cNvPr id="6" name="TextBox 5">
            <a:extLst>
              <a:ext uri="{FF2B5EF4-FFF2-40B4-BE49-F238E27FC236}">
                <a16:creationId xmlns:a16="http://schemas.microsoft.com/office/drawing/2014/main" id="{B78F5A8D-23BE-9B4C-9620-3AD406488635}"/>
              </a:ext>
            </a:extLst>
          </p:cNvPr>
          <p:cNvSpPr txBox="1"/>
          <p:nvPr/>
        </p:nvSpPr>
        <p:spPr>
          <a:xfrm>
            <a:off x="7780713" y="5264429"/>
            <a:ext cx="3965171" cy="1138773"/>
          </a:xfrm>
          <a:prstGeom prst="rect">
            <a:avLst/>
          </a:prstGeom>
          <a:noFill/>
        </p:spPr>
        <p:txBody>
          <a:bodyPr wrap="square" rtlCol="0">
            <a:spAutoFit/>
          </a:bodyPr>
          <a:lstStyle/>
          <a:p>
            <a:pPr algn="r">
              <a:spcAft>
                <a:spcPts val="1200"/>
              </a:spcAft>
            </a:pPr>
            <a:r>
              <a:rPr lang="en-US" sz="2800" spc="50">
                <a:solidFill>
                  <a:srgbClr val="ED5A2C"/>
                </a:solidFill>
              </a:rPr>
              <a:t>Ask an Administrator</a:t>
            </a:r>
          </a:p>
          <a:p>
            <a:pPr algn="r"/>
            <a:r>
              <a:rPr lang="en-US" sz="3000" spc="50">
                <a:solidFill>
                  <a:srgbClr val="ED5A2C"/>
                </a:solidFill>
              </a:rPr>
              <a:t>Panel Discussion</a:t>
            </a:r>
          </a:p>
        </p:txBody>
      </p:sp>
      <p:cxnSp>
        <p:nvCxnSpPr>
          <p:cNvPr id="8" name="Straight Connector 7">
            <a:extLst>
              <a:ext uri="{FF2B5EF4-FFF2-40B4-BE49-F238E27FC236}">
                <a16:creationId xmlns:a16="http://schemas.microsoft.com/office/drawing/2014/main" id="{A4C72CE8-8436-4245-866E-5580B8A8F316}"/>
              </a:ext>
            </a:extLst>
          </p:cNvPr>
          <p:cNvCxnSpPr>
            <a:cxnSpLocks/>
          </p:cNvCxnSpPr>
          <p:nvPr/>
        </p:nvCxnSpPr>
        <p:spPr>
          <a:xfrm>
            <a:off x="7980218" y="5831688"/>
            <a:ext cx="3649288" cy="0"/>
          </a:xfrm>
          <a:prstGeom prst="line">
            <a:avLst/>
          </a:prstGeom>
          <a:ln w="9525">
            <a:solidFill>
              <a:srgbClr val="ED5A2C"/>
            </a:solidFill>
          </a:ln>
        </p:spPr>
        <p:style>
          <a:lnRef idx="1">
            <a:schemeClr val="dk1"/>
          </a:lnRef>
          <a:fillRef idx="0">
            <a:schemeClr val="dk1"/>
          </a:fillRef>
          <a:effectRef idx="0">
            <a:schemeClr val="dk1"/>
          </a:effectRef>
          <a:fontRef idx="minor">
            <a:schemeClr val="tx1"/>
          </a:fontRef>
        </p:style>
      </p:cxnSp>
    </p:spTree>
  </p:cSld>
  <p:clrMapOvr>
    <a:masterClrMapping/>
  </p:clrMapOvr>
  <mc:AlternateContent xmlns:mc="http://schemas.openxmlformats.org/markup-compatibility/2006">
    <mc:Choice xmlns:p159="http://schemas.microsoft.com/office/powerpoint/2015/09/main" Requires="p159">
      <p:transition spd="slow" advClick="0" advTm="8000">
        <p159:morph option="byObject"/>
      </p:transition>
    </mc:Choice>
    <mc:Fallback>
      <p:transition spd="slow" advClick="0" advTm="8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BE23AB-B4BD-0FFD-A910-C49DB1738AE8}"/>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B650FE86-4CD2-B5DB-A8BE-3D8121007235}"/>
              </a:ext>
            </a:extLst>
          </p:cNvPr>
          <p:cNvPicPr>
            <a:picLocks noChangeAspect="1"/>
          </p:cNvPicPr>
          <p:nvPr/>
        </p:nvPicPr>
        <p:blipFill>
          <a:blip r:embed="rId2"/>
          <a:stretch>
            <a:fillRect/>
          </a:stretch>
        </p:blipFill>
        <p:spPr>
          <a:xfrm>
            <a:off x="0" y="0"/>
            <a:ext cx="12192000" cy="6858000"/>
          </a:xfrm>
          <a:prstGeom prst="rect">
            <a:avLst/>
          </a:prstGeom>
        </p:spPr>
      </p:pic>
      <p:sp>
        <p:nvSpPr>
          <p:cNvPr id="8" name="TextBox 7">
            <a:extLst>
              <a:ext uri="{FF2B5EF4-FFF2-40B4-BE49-F238E27FC236}">
                <a16:creationId xmlns:a16="http://schemas.microsoft.com/office/drawing/2014/main" id="{C4AC8E50-4781-4E8A-B86F-4DC75D4C8B3F}"/>
              </a:ext>
            </a:extLst>
          </p:cNvPr>
          <p:cNvSpPr txBox="1"/>
          <p:nvPr/>
        </p:nvSpPr>
        <p:spPr>
          <a:xfrm>
            <a:off x="11155681" y="6334298"/>
            <a:ext cx="748145" cy="323165"/>
          </a:xfrm>
          <a:prstGeom prst="rect">
            <a:avLst/>
          </a:prstGeom>
          <a:noFill/>
        </p:spPr>
        <p:txBody>
          <a:bodyPr wrap="square" rtlCol="0">
            <a:spAutoFit/>
          </a:bodyPr>
          <a:lstStyle/>
          <a:p>
            <a:pPr algn="r"/>
            <a:fld id="{68B4D777-EA05-0D43-858F-57B6B8111257}" type="slidenum">
              <a:rPr lang="en-US" sz="1500" b="1" smtClean="0">
                <a:solidFill>
                  <a:srgbClr val="00519B"/>
                </a:solidFill>
              </a:rPr>
              <a:t>10</a:t>
            </a:fld>
            <a:endParaRPr lang="en-US" sz="1500" b="1">
              <a:solidFill>
                <a:srgbClr val="00519B"/>
              </a:solidFill>
            </a:endParaRPr>
          </a:p>
        </p:txBody>
      </p:sp>
      <p:sp>
        <p:nvSpPr>
          <p:cNvPr id="4" name="TextBox 3">
            <a:extLst>
              <a:ext uri="{FF2B5EF4-FFF2-40B4-BE49-F238E27FC236}">
                <a16:creationId xmlns:a16="http://schemas.microsoft.com/office/drawing/2014/main" id="{70E508D3-169C-0F68-F3AA-197B1954E658}"/>
              </a:ext>
            </a:extLst>
          </p:cNvPr>
          <p:cNvSpPr txBox="1"/>
          <p:nvPr/>
        </p:nvSpPr>
        <p:spPr>
          <a:xfrm>
            <a:off x="839467" y="1107020"/>
            <a:ext cx="10877800" cy="4579074"/>
          </a:xfrm>
          <a:prstGeom prst="rect">
            <a:avLst/>
          </a:prstGeom>
          <a:noFill/>
        </p:spPr>
        <p:txBody>
          <a:bodyPr wrap="square" lIns="91440" tIns="45720" rIns="91440" bIns="45720" numCol="1" spcCol="182880" rtlCol="0" anchor="t">
            <a:spAutoFit/>
          </a:bodyPr>
          <a:lstStyle/>
          <a:p>
            <a:pPr marL="342900" indent="-342900">
              <a:lnSpc>
                <a:spcPct val="114999"/>
              </a:lnSpc>
              <a:spcBef>
                <a:spcPts val="0"/>
              </a:spcBef>
              <a:spcAft>
                <a:spcPts val="0"/>
              </a:spcAft>
              <a:buSzPts val="1000"/>
              <a:buFont typeface="Symbol" panose="05050102010706020507" pitchFamily="18" charset="2"/>
              <a:buChar char=""/>
              <a:tabLst>
                <a:tab pos="457200" algn="l"/>
              </a:tabLst>
            </a:pPr>
            <a:r>
              <a:rPr lang="en-US" sz="3200" kern="0">
                <a:solidFill>
                  <a:srgbClr val="242424"/>
                </a:solidFill>
                <a:latin typeface="Gill Sans MT"/>
                <a:ea typeface="Times New Roman" panose="02020603050405020304" pitchFamily="18" charset="0"/>
                <a:cs typeface="Segoe UI"/>
              </a:rPr>
              <a:t>It seems person centered planning </a:t>
            </a:r>
            <a:r>
              <a:rPr lang="en-US" sz="3200" kern="0">
                <a:solidFill>
                  <a:srgbClr val="242424"/>
                </a:solidFill>
                <a:effectLst/>
                <a:latin typeface="Gill Sans MT"/>
                <a:ea typeface="Times New Roman" panose="02020603050405020304" pitchFamily="18" charset="0"/>
                <a:cs typeface="Segoe UI"/>
              </a:rPr>
              <a:t>is </a:t>
            </a:r>
            <a:r>
              <a:rPr lang="en-US" sz="3200" kern="0">
                <a:solidFill>
                  <a:srgbClr val="242424"/>
                </a:solidFill>
                <a:latin typeface="Gill Sans MT"/>
                <a:ea typeface="Times New Roman" panose="02020603050405020304" pitchFamily="18" charset="0"/>
                <a:cs typeface="Segoe UI"/>
              </a:rPr>
              <a:t>a concept of </a:t>
            </a:r>
            <a:r>
              <a:rPr lang="en-US" sz="3200" kern="0">
                <a:solidFill>
                  <a:srgbClr val="242424"/>
                </a:solidFill>
                <a:effectLst/>
                <a:latin typeface="Gill Sans MT"/>
                <a:ea typeface="Times New Roman" panose="02020603050405020304" pitchFamily="18" charset="0"/>
                <a:cs typeface="Segoe UI"/>
              </a:rPr>
              <a:t>the </a:t>
            </a:r>
            <a:r>
              <a:rPr lang="en-US" sz="3200" kern="0">
                <a:solidFill>
                  <a:srgbClr val="242424"/>
                </a:solidFill>
                <a:latin typeface="Gill Sans MT"/>
                <a:ea typeface="Times New Roman" panose="02020603050405020304" pitchFamily="18" charset="0"/>
                <a:cs typeface="Segoe UI"/>
              </a:rPr>
              <a:t>past. Person centered planning used to include input from the full IDT so the individual could make the most informed choice. Now it is common for these discussions to exclude Providers. If only funders make up the IDT, the discussion could be biased based on cost of services, as opposed to the needs and desires of the person served. What can we do about this?</a:t>
            </a:r>
            <a:endParaRPr lang="en-US" sz="3200" kern="100">
              <a:effectLst/>
              <a:latin typeface="Gill Sans MT"/>
              <a:ea typeface="Aptos" panose="020B000402020202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702E9B1F-F6B3-7AFE-8E23-BF8B75819B78}"/>
              </a:ext>
            </a:extLst>
          </p:cNvPr>
          <p:cNvSpPr txBox="1"/>
          <p:nvPr/>
        </p:nvSpPr>
        <p:spPr>
          <a:xfrm>
            <a:off x="537109" y="184178"/>
            <a:ext cx="6956116" cy="738664"/>
          </a:xfrm>
          <a:prstGeom prst="rect">
            <a:avLst/>
          </a:prstGeom>
          <a:noFill/>
        </p:spPr>
        <p:txBody>
          <a:bodyPr wrap="square" lIns="91440" tIns="45720" rIns="91440" bIns="45720" rtlCol="0" anchor="t">
            <a:spAutoFit/>
          </a:bodyPr>
          <a:lstStyle/>
          <a:p>
            <a:r>
              <a:rPr lang="en-US" sz="4200">
                <a:solidFill>
                  <a:srgbClr val="00519B"/>
                </a:solidFill>
                <a:latin typeface="Gill Sans MT"/>
              </a:rPr>
              <a:t>PANEL QUESTIONS-DHS</a:t>
            </a:r>
            <a:endParaRPr lang="en-US" sz="4200">
              <a:solidFill>
                <a:srgbClr val="00519B"/>
              </a:solidFill>
            </a:endParaRPr>
          </a:p>
        </p:txBody>
      </p:sp>
    </p:spTree>
    <p:extLst>
      <p:ext uri="{BB962C8B-B14F-4D97-AF65-F5344CB8AC3E}">
        <p14:creationId xmlns:p14="http://schemas.microsoft.com/office/powerpoint/2010/main" val="4001160436"/>
      </p:ext>
    </p:extLst>
  </p:cSld>
  <p:clrMapOvr>
    <a:masterClrMapping/>
  </p:clrMapOvr>
  <p:transition spd="slow" advClick="0" advTm="800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921D02-8607-B995-2281-CCB1DCF5E533}"/>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116A5174-EB64-BAD5-C4E6-01E8398CD950}"/>
              </a:ext>
            </a:extLst>
          </p:cNvPr>
          <p:cNvPicPr>
            <a:picLocks noChangeAspect="1"/>
          </p:cNvPicPr>
          <p:nvPr/>
        </p:nvPicPr>
        <p:blipFill>
          <a:blip r:embed="rId2"/>
          <a:stretch>
            <a:fillRect/>
          </a:stretch>
        </p:blipFill>
        <p:spPr>
          <a:xfrm>
            <a:off x="0" y="0"/>
            <a:ext cx="12192000" cy="6858000"/>
          </a:xfrm>
          <a:prstGeom prst="rect">
            <a:avLst/>
          </a:prstGeom>
        </p:spPr>
      </p:pic>
      <p:sp>
        <p:nvSpPr>
          <p:cNvPr id="8" name="TextBox 7">
            <a:extLst>
              <a:ext uri="{FF2B5EF4-FFF2-40B4-BE49-F238E27FC236}">
                <a16:creationId xmlns:a16="http://schemas.microsoft.com/office/drawing/2014/main" id="{FAA253EC-7427-16CA-4038-36645D4884AC}"/>
              </a:ext>
            </a:extLst>
          </p:cNvPr>
          <p:cNvSpPr txBox="1"/>
          <p:nvPr/>
        </p:nvSpPr>
        <p:spPr>
          <a:xfrm>
            <a:off x="11155681" y="6334298"/>
            <a:ext cx="748145" cy="323165"/>
          </a:xfrm>
          <a:prstGeom prst="rect">
            <a:avLst/>
          </a:prstGeom>
          <a:noFill/>
        </p:spPr>
        <p:txBody>
          <a:bodyPr wrap="square" rtlCol="0">
            <a:spAutoFit/>
          </a:bodyPr>
          <a:lstStyle/>
          <a:p>
            <a:pPr algn="r"/>
            <a:fld id="{68B4D777-EA05-0D43-858F-57B6B8111257}" type="slidenum">
              <a:rPr lang="en-US" sz="1500" b="1" smtClean="0">
                <a:solidFill>
                  <a:srgbClr val="00519B"/>
                </a:solidFill>
              </a:rPr>
              <a:t>11</a:t>
            </a:fld>
            <a:endParaRPr lang="en-US" sz="1500" b="1">
              <a:solidFill>
                <a:srgbClr val="00519B"/>
              </a:solidFill>
            </a:endParaRPr>
          </a:p>
        </p:txBody>
      </p:sp>
      <p:sp>
        <p:nvSpPr>
          <p:cNvPr id="4" name="TextBox 3">
            <a:extLst>
              <a:ext uri="{FF2B5EF4-FFF2-40B4-BE49-F238E27FC236}">
                <a16:creationId xmlns:a16="http://schemas.microsoft.com/office/drawing/2014/main" id="{EBE1D9E3-C11D-C2D6-C772-B27C057F1B1F}"/>
              </a:ext>
            </a:extLst>
          </p:cNvPr>
          <p:cNvSpPr txBox="1"/>
          <p:nvPr/>
        </p:nvSpPr>
        <p:spPr>
          <a:xfrm>
            <a:off x="375641" y="1107020"/>
            <a:ext cx="10877800" cy="1181221"/>
          </a:xfrm>
          <a:prstGeom prst="rect">
            <a:avLst/>
          </a:prstGeom>
          <a:noFill/>
        </p:spPr>
        <p:txBody>
          <a:bodyPr wrap="square" numCol="1" spcCol="182880" rtlCol="0">
            <a:spAutoFit/>
          </a:bodyPr>
          <a:lstStyle/>
          <a:p>
            <a:pPr marL="342900" marR="0" lvl="0" indent="-342900">
              <a:lnSpc>
                <a:spcPct val="115000"/>
              </a:lnSpc>
              <a:spcBef>
                <a:spcPts val="0"/>
              </a:spcBef>
              <a:spcAft>
                <a:spcPts val="800"/>
              </a:spcAft>
              <a:buSzPts val="1000"/>
              <a:buFont typeface="Symbol" panose="05050102010706020507" pitchFamily="18" charset="2"/>
              <a:buChar char=""/>
              <a:tabLst>
                <a:tab pos="457200" algn="l"/>
              </a:tabLst>
            </a:pPr>
            <a:r>
              <a:rPr lang="en-US" sz="3200" kern="0">
                <a:effectLst/>
                <a:latin typeface="+mn-lt"/>
                <a:ea typeface="Times New Roman" panose="02020603050405020304" pitchFamily="18" charset="0"/>
                <a:cs typeface="Calibri" panose="020F0502020204030204" pitchFamily="34" charset="0"/>
              </a:rPr>
              <a:t>What are the next implementation steps for the Community Connections pay for performance?</a:t>
            </a:r>
            <a:endParaRPr lang="en-US" sz="3200" kern="100">
              <a:effectLst/>
              <a:latin typeface="+mn-lt"/>
              <a:ea typeface="Aptos" panose="020B000402020202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EF800518-EB86-EC1A-BE3F-A9D6EFA79267}"/>
              </a:ext>
            </a:extLst>
          </p:cNvPr>
          <p:cNvSpPr txBox="1"/>
          <p:nvPr/>
        </p:nvSpPr>
        <p:spPr>
          <a:xfrm>
            <a:off x="537109" y="184178"/>
            <a:ext cx="6956116" cy="738664"/>
          </a:xfrm>
          <a:prstGeom prst="rect">
            <a:avLst/>
          </a:prstGeom>
          <a:noFill/>
        </p:spPr>
        <p:txBody>
          <a:bodyPr wrap="square" rtlCol="0">
            <a:spAutoFit/>
          </a:bodyPr>
          <a:lstStyle/>
          <a:p>
            <a:r>
              <a:rPr lang="en-US" sz="4200">
                <a:solidFill>
                  <a:srgbClr val="00519B"/>
                </a:solidFill>
              </a:rPr>
              <a:t>PANEL QUESTIONS-DHS</a:t>
            </a:r>
          </a:p>
        </p:txBody>
      </p:sp>
    </p:spTree>
    <p:extLst>
      <p:ext uri="{BB962C8B-B14F-4D97-AF65-F5344CB8AC3E}">
        <p14:creationId xmlns:p14="http://schemas.microsoft.com/office/powerpoint/2010/main" val="2776024580"/>
      </p:ext>
    </p:extLst>
  </p:cSld>
  <p:clrMapOvr>
    <a:masterClrMapping/>
  </p:clrMapOvr>
  <p:transition spd="slow" advClick="0" advTm="800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225927-1241-487E-6799-FEC3011C1344}"/>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38D7B597-11E5-6459-BB58-48C3121CA9BD}"/>
              </a:ext>
            </a:extLst>
          </p:cNvPr>
          <p:cNvPicPr>
            <a:picLocks noChangeAspect="1"/>
          </p:cNvPicPr>
          <p:nvPr/>
        </p:nvPicPr>
        <p:blipFill>
          <a:blip r:embed="rId2"/>
          <a:stretch>
            <a:fillRect/>
          </a:stretch>
        </p:blipFill>
        <p:spPr>
          <a:xfrm>
            <a:off x="0" y="0"/>
            <a:ext cx="12192000" cy="6858000"/>
          </a:xfrm>
          <a:prstGeom prst="rect">
            <a:avLst/>
          </a:prstGeom>
        </p:spPr>
      </p:pic>
      <p:sp>
        <p:nvSpPr>
          <p:cNvPr id="8" name="TextBox 7">
            <a:extLst>
              <a:ext uri="{FF2B5EF4-FFF2-40B4-BE49-F238E27FC236}">
                <a16:creationId xmlns:a16="http://schemas.microsoft.com/office/drawing/2014/main" id="{F034794A-6F95-2499-B8EC-74DAC0373430}"/>
              </a:ext>
            </a:extLst>
          </p:cNvPr>
          <p:cNvSpPr txBox="1"/>
          <p:nvPr/>
        </p:nvSpPr>
        <p:spPr>
          <a:xfrm>
            <a:off x="11155681" y="6334298"/>
            <a:ext cx="748145" cy="323165"/>
          </a:xfrm>
          <a:prstGeom prst="rect">
            <a:avLst/>
          </a:prstGeom>
          <a:noFill/>
        </p:spPr>
        <p:txBody>
          <a:bodyPr wrap="square" rtlCol="0">
            <a:spAutoFit/>
          </a:bodyPr>
          <a:lstStyle/>
          <a:p>
            <a:pPr algn="r"/>
            <a:fld id="{68B4D777-EA05-0D43-858F-57B6B8111257}" type="slidenum">
              <a:rPr lang="en-US" sz="1500" b="1" smtClean="0">
                <a:solidFill>
                  <a:srgbClr val="00519B"/>
                </a:solidFill>
              </a:rPr>
              <a:t>12</a:t>
            </a:fld>
            <a:endParaRPr lang="en-US" sz="1500" b="1">
              <a:solidFill>
                <a:srgbClr val="00519B"/>
              </a:solidFill>
            </a:endParaRPr>
          </a:p>
        </p:txBody>
      </p:sp>
      <p:sp>
        <p:nvSpPr>
          <p:cNvPr id="4" name="TextBox 3">
            <a:extLst>
              <a:ext uri="{FF2B5EF4-FFF2-40B4-BE49-F238E27FC236}">
                <a16:creationId xmlns:a16="http://schemas.microsoft.com/office/drawing/2014/main" id="{7D21E1FB-795D-B914-7835-BFE85B0A9F9A}"/>
              </a:ext>
            </a:extLst>
          </p:cNvPr>
          <p:cNvSpPr txBox="1"/>
          <p:nvPr/>
        </p:nvSpPr>
        <p:spPr>
          <a:xfrm>
            <a:off x="839467" y="1107020"/>
            <a:ext cx="10877800" cy="1181221"/>
          </a:xfrm>
          <a:prstGeom prst="rect">
            <a:avLst/>
          </a:prstGeom>
          <a:noFill/>
        </p:spPr>
        <p:txBody>
          <a:bodyPr wrap="square" numCol="1" spcCol="182880" rtlCol="0">
            <a:spAutoFit/>
          </a:bodyPr>
          <a:lstStyle/>
          <a:p>
            <a:pPr marL="342900" marR="0" lvl="0" indent="-342900">
              <a:lnSpc>
                <a:spcPct val="115000"/>
              </a:lnSpc>
              <a:spcBef>
                <a:spcPts val="0"/>
              </a:spcBef>
              <a:spcAft>
                <a:spcPts val="0"/>
              </a:spcAft>
              <a:buSzPts val="1000"/>
              <a:buFont typeface="Symbol" panose="05050102010706020507" pitchFamily="18" charset="2"/>
              <a:buChar char=""/>
              <a:tabLst>
                <a:tab pos="457200" algn="l"/>
              </a:tabLst>
            </a:pPr>
            <a:r>
              <a:rPr lang="en-US" sz="3200" kern="0">
                <a:solidFill>
                  <a:srgbClr val="000000"/>
                </a:solidFill>
                <a:effectLst/>
                <a:latin typeface="+mn-lt"/>
                <a:ea typeface="Times New Roman" panose="02020603050405020304" pitchFamily="18" charset="0"/>
                <a:cs typeface="Calibri" panose="020F0502020204030204" pitchFamily="34" charset="0"/>
              </a:rPr>
              <a:t>What is the status on the START report and corrective action implementation?</a:t>
            </a:r>
            <a:endParaRPr lang="en-US" sz="3200" kern="100">
              <a:effectLst/>
              <a:latin typeface="+mn-lt"/>
              <a:ea typeface="Aptos" panose="020B000402020202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E5F7D609-3289-EB59-5E7A-CE550E9AC625}"/>
              </a:ext>
            </a:extLst>
          </p:cNvPr>
          <p:cNvSpPr txBox="1"/>
          <p:nvPr/>
        </p:nvSpPr>
        <p:spPr>
          <a:xfrm>
            <a:off x="537109" y="184178"/>
            <a:ext cx="6956116" cy="738664"/>
          </a:xfrm>
          <a:prstGeom prst="rect">
            <a:avLst/>
          </a:prstGeom>
          <a:noFill/>
        </p:spPr>
        <p:txBody>
          <a:bodyPr wrap="square" rtlCol="0">
            <a:spAutoFit/>
          </a:bodyPr>
          <a:lstStyle/>
          <a:p>
            <a:r>
              <a:rPr lang="en-US" sz="4200">
                <a:solidFill>
                  <a:srgbClr val="00519B"/>
                </a:solidFill>
              </a:rPr>
              <a:t>PANEL QUESTIONS-DHS</a:t>
            </a:r>
          </a:p>
        </p:txBody>
      </p:sp>
    </p:spTree>
    <p:extLst>
      <p:ext uri="{BB962C8B-B14F-4D97-AF65-F5344CB8AC3E}">
        <p14:creationId xmlns:p14="http://schemas.microsoft.com/office/powerpoint/2010/main" val="2319055488"/>
      </p:ext>
    </p:extLst>
  </p:cSld>
  <p:clrMapOvr>
    <a:masterClrMapping/>
  </p:clrMapOvr>
  <p:transition spd="slow" advClick="0" advTm="800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014461-6D5B-7461-66E0-CEF7EDED43D7}"/>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990D172C-4CCB-A72D-C392-08F3340FF7AE}"/>
              </a:ext>
            </a:extLst>
          </p:cNvPr>
          <p:cNvPicPr>
            <a:picLocks noChangeAspect="1"/>
          </p:cNvPicPr>
          <p:nvPr/>
        </p:nvPicPr>
        <p:blipFill>
          <a:blip r:embed="rId2"/>
          <a:stretch>
            <a:fillRect/>
          </a:stretch>
        </p:blipFill>
        <p:spPr>
          <a:xfrm>
            <a:off x="0" y="0"/>
            <a:ext cx="12192000" cy="6858000"/>
          </a:xfrm>
          <a:prstGeom prst="rect">
            <a:avLst/>
          </a:prstGeom>
        </p:spPr>
      </p:pic>
      <p:sp>
        <p:nvSpPr>
          <p:cNvPr id="8" name="TextBox 7">
            <a:extLst>
              <a:ext uri="{FF2B5EF4-FFF2-40B4-BE49-F238E27FC236}">
                <a16:creationId xmlns:a16="http://schemas.microsoft.com/office/drawing/2014/main" id="{ED312EA8-696C-680E-5C8D-629233D8BE82}"/>
              </a:ext>
            </a:extLst>
          </p:cNvPr>
          <p:cNvSpPr txBox="1"/>
          <p:nvPr/>
        </p:nvSpPr>
        <p:spPr>
          <a:xfrm>
            <a:off x="11155681" y="6334298"/>
            <a:ext cx="748145" cy="323165"/>
          </a:xfrm>
          <a:prstGeom prst="rect">
            <a:avLst/>
          </a:prstGeom>
          <a:noFill/>
        </p:spPr>
        <p:txBody>
          <a:bodyPr wrap="square" rtlCol="0">
            <a:spAutoFit/>
          </a:bodyPr>
          <a:lstStyle/>
          <a:p>
            <a:pPr algn="r"/>
            <a:fld id="{68B4D777-EA05-0D43-858F-57B6B8111257}" type="slidenum">
              <a:rPr lang="en-US" sz="1500" b="1" smtClean="0">
                <a:solidFill>
                  <a:srgbClr val="00519B"/>
                </a:solidFill>
              </a:rPr>
              <a:t>13</a:t>
            </a:fld>
            <a:endParaRPr lang="en-US" sz="1500" b="1">
              <a:solidFill>
                <a:srgbClr val="00519B"/>
              </a:solidFill>
            </a:endParaRPr>
          </a:p>
        </p:txBody>
      </p:sp>
      <p:sp>
        <p:nvSpPr>
          <p:cNvPr id="4" name="TextBox 3">
            <a:extLst>
              <a:ext uri="{FF2B5EF4-FFF2-40B4-BE49-F238E27FC236}">
                <a16:creationId xmlns:a16="http://schemas.microsoft.com/office/drawing/2014/main" id="{469881E6-72CB-342D-9C29-428996094A2C}"/>
              </a:ext>
            </a:extLst>
          </p:cNvPr>
          <p:cNvSpPr txBox="1"/>
          <p:nvPr/>
        </p:nvSpPr>
        <p:spPr>
          <a:xfrm>
            <a:off x="839467" y="1107020"/>
            <a:ext cx="10877800" cy="2416431"/>
          </a:xfrm>
          <a:prstGeom prst="rect">
            <a:avLst/>
          </a:prstGeom>
          <a:noFill/>
        </p:spPr>
        <p:txBody>
          <a:bodyPr wrap="square" lIns="91440" tIns="45720" rIns="91440" bIns="45720" numCol="1" spcCol="182880" rtlCol="0" anchor="t">
            <a:spAutoFit/>
          </a:bodyPr>
          <a:lstStyle/>
          <a:p>
            <a:pPr marL="342900" indent="-342900">
              <a:lnSpc>
                <a:spcPct val="115000"/>
              </a:lnSpc>
              <a:spcBef>
                <a:spcPts val="0"/>
              </a:spcBef>
              <a:spcAft>
                <a:spcPts val="800"/>
              </a:spcAft>
              <a:buSzPts val="1000"/>
              <a:buFont typeface="Symbol" panose="05050102010706020507" pitchFamily="18" charset="2"/>
              <a:buChar char=""/>
              <a:tabLst>
                <a:tab pos="457200" algn="l"/>
              </a:tabLst>
            </a:pPr>
            <a:r>
              <a:rPr lang="en-US" sz="3200" kern="100">
                <a:effectLst/>
                <a:latin typeface="+mn-lt"/>
                <a:ea typeface="Aptos" panose="020B0004020202020204" pitchFamily="34" charset="0"/>
                <a:cs typeface="Times New Roman"/>
              </a:rPr>
              <a:t>We’ve seen a significant drop in respite referrals and have recently heard that authorizations for this service are being discouraged because it isn’t goal based. </a:t>
            </a:r>
            <a:endParaRPr lang="en-US">
              <a:cs typeface="Times New Roman"/>
            </a:endParaRPr>
          </a:p>
          <a:p>
            <a:pPr marL="342900" marR="0" lvl="0" indent="-342900">
              <a:lnSpc>
                <a:spcPct val="114999"/>
              </a:lnSpc>
              <a:spcBef>
                <a:spcPts val="0"/>
              </a:spcBef>
              <a:spcAft>
                <a:spcPts val="800"/>
              </a:spcAft>
              <a:buSzPts val="1000"/>
              <a:buFont typeface="Symbol" panose="05050102010706020507" pitchFamily="18" charset="2"/>
              <a:buChar char=""/>
              <a:tabLst>
                <a:tab pos="457200" algn="l"/>
              </a:tabLst>
            </a:pPr>
            <a:r>
              <a:rPr lang="en-US" sz="3200" kern="100">
                <a:effectLst/>
                <a:latin typeface="+mn-lt"/>
                <a:ea typeface="Aptos" panose="020B0004020202020204" pitchFamily="34" charset="0"/>
                <a:cs typeface="Times New Roman"/>
              </a:rPr>
              <a:t>What alternatives are being offered and supported?</a:t>
            </a:r>
            <a:endParaRPr lang="en-US">
              <a:cs typeface="Times New Roman"/>
            </a:endParaRPr>
          </a:p>
        </p:txBody>
      </p:sp>
      <p:sp>
        <p:nvSpPr>
          <p:cNvPr id="11" name="TextBox 10">
            <a:extLst>
              <a:ext uri="{FF2B5EF4-FFF2-40B4-BE49-F238E27FC236}">
                <a16:creationId xmlns:a16="http://schemas.microsoft.com/office/drawing/2014/main" id="{EEAB09F5-80EE-3944-B697-5D59849A0F2F}"/>
              </a:ext>
            </a:extLst>
          </p:cNvPr>
          <p:cNvSpPr txBox="1"/>
          <p:nvPr/>
        </p:nvSpPr>
        <p:spPr>
          <a:xfrm>
            <a:off x="537109" y="184178"/>
            <a:ext cx="6956116" cy="738664"/>
          </a:xfrm>
          <a:prstGeom prst="rect">
            <a:avLst/>
          </a:prstGeom>
          <a:noFill/>
        </p:spPr>
        <p:txBody>
          <a:bodyPr wrap="square" rtlCol="0">
            <a:spAutoFit/>
          </a:bodyPr>
          <a:lstStyle/>
          <a:p>
            <a:r>
              <a:rPr lang="en-US" sz="4200">
                <a:solidFill>
                  <a:srgbClr val="00519B"/>
                </a:solidFill>
              </a:rPr>
              <a:t>PANEL QUESTIONS-DHS</a:t>
            </a:r>
          </a:p>
        </p:txBody>
      </p:sp>
    </p:spTree>
    <p:extLst>
      <p:ext uri="{BB962C8B-B14F-4D97-AF65-F5344CB8AC3E}">
        <p14:creationId xmlns:p14="http://schemas.microsoft.com/office/powerpoint/2010/main" val="1956533922"/>
      </p:ext>
    </p:extLst>
  </p:cSld>
  <p:clrMapOvr>
    <a:masterClrMapping/>
  </p:clrMapOvr>
  <p:transition spd="slow" advClick="0" advTm="800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BDE0C5-6B9B-DD72-0427-BBE42784C3CB}"/>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BE2A755C-75A6-FE24-36FD-09E6310DE7FB}"/>
              </a:ext>
            </a:extLst>
          </p:cNvPr>
          <p:cNvPicPr>
            <a:picLocks noChangeAspect="1"/>
          </p:cNvPicPr>
          <p:nvPr/>
        </p:nvPicPr>
        <p:blipFill>
          <a:blip r:embed="rId2"/>
          <a:stretch>
            <a:fillRect/>
          </a:stretch>
        </p:blipFill>
        <p:spPr>
          <a:xfrm>
            <a:off x="0" y="0"/>
            <a:ext cx="12192000" cy="6858000"/>
          </a:xfrm>
          <a:prstGeom prst="rect">
            <a:avLst/>
          </a:prstGeom>
        </p:spPr>
      </p:pic>
      <p:sp>
        <p:nvSpPr>
          <p:cNvPr id="8" name="TextBox 7">
            <a:extLst>
              <a:ext uri="{FF2B5EF4-FFF2-40B4-BE49-F238E27FC236}">
                <a16:creationId xmlns:a16="http://schemas.microsoft.com/office/drawing/2014/main" id="{51B814FC-A1FC-2F5E-95DB-6202F7D5F4B3}"/>
              </a:ext>
            </a:extLst>
          </p:cNvPr>
          <p:cNvSpPr txBox="1"/>
          <p:nvPr/>
        </p:nvSpPr>
        <p:spPr>
          <a:xfrm>
            <a:off x="11155681" y="6334298"/>
            <a:ext cx="748145" cy="323165"/>
          </a:xfrm>
          <a:prstGeom prst="rect">
            <a:avLst/>
          </a:prstGeom>
          <a:noFill/>
        </p:spPr>
        <p:txBody>
          <a:bodyPr wrap="square" rtlCol="0">
            <a:spAutoFit/>
          </a:bodyPr>
          <a:lstStyle/>
          <a:p>
            <a:pPr algn="r"/>
            <a:fld id="{68B4D777-EA05-0D43-858F-57B6B8111257}" type="slidenum">
              <a:rPr lang="en-US" sz="1500" b="1" smtClean="0">
                <a:solidFill>
                  <a:srgbClr val="00519B"/>
                </a:solidFill>
              </a:rPr>
              <a:t>14</a:t>
            </a:fld>
            <a:endParaRPr lang="en-US" sz="1500" b="1">
              <a:solidFill>
                <a:srgbClr val="00519B"/>
              </a:solidFill>
            </a:endParaRPr>
          </a:p>
        </p:txBody>
      </p:sp>
      <p:sp>
        <p:nvSpPr>
          <p:cNvPr id="4" name="TextBox 3">
            <a:extLst>
              <a:ext uri="{FF2B5EF4-FFF2-40B4-BE49-F238E27FC236}">
                <a16:creationId xmlns:a16="http://schemas.microsoft.com/office/drawing/2014/main" id="{96842335-E288-B126-B6F5-EDCAFD66FC8E}"/>
              </a:ext>
            </a:extLst>
          </p:cNvPr>
          <p:cNvSpPr txBox="1"/>
          <p:nvPr/>
        </p:nvSpPr>
        <p:spPr>
          <a:xfrm>
            <a:off x="839467" y="1107020"/>
            <a:ext cx="10877800" cy="2982740"/>
          </a:xfrm>
          <a:prstGeom prst="rect">
            <a:avLst/>
          </a:prstGeom>
          <a:noFill/>
        </p:spPr>
        <p:txBody>
          <a:bodyPr wrap="square" lIns="91440" tIns="45720" rIns="91440" bIns="45720" numCol="1" spcCol="182880" rtlCol="0" anchor="t">
            <a:spAutoFit/>
          </a:bodyPr>
          <a:lstStyle/>
          <a:p>
            <a:pPr marL="342900" indent="-342900">
              <a:lnSpc>
                <a:spcPct val="115000"/>
              </a:lnSpc>
              <a:spcBef>
                <a:spcPts val="0"/>
              </a:spcBef>
              <a:spcAft>
                <a:spcPts val="800"/>
              </a:spcAft>
              <a:buSzPts val="1000"/>
              <a:buFont typeface="Symbol" panose="05050102010706020507" pitchFamily="18" charset="2"/>
              <a:buChar char=""/>
              <a:tabLst>
                <a:tab pos="457200" algn="l"/>
              </a:tabLst>
            </a:pPr>
            <a:r>
              <a:rPr lang="en-US" sz="3200" kern="100">
                <a:effectLst/>
                <a:latin typeface="+mn-lt"/>
                <a:ea typeface="Aptos" panose="020B0004020202020204" pitchFamily="34" charset="0"/>
                <a:cs typeface="Times New Roman"/>
              </a:rPr>
              <a:t>While the new revision of DHS 88 has a few changes from the original proposed revision, many of the most concerning proposed revisions are still included. </a:t>
            </a:r>
            <a:endParaRPr lang="en-US">
              <a:cs typeface="Times New Roman"/>
            </a:endParaRPr>
          </a:p>
          <a:p>
            <a:pPr marL="342900" marR="0" lvl="0" indent="-342900">
              <a:lnSpc>
                <a:spcPct val="114999"/>
              </a:lnSpc>
              <a:spcBef>
                <a:spcPts val="0"/>
              </a:spcBef>
              <a:spcAft>
                <a:spcPts val="800"/>
              </a:spcAft>
              <a:buSzPts val="1000"/>
              <a:buFont typeface="Symbol" panose="05050102010706020507" pitchFamily="18" charset="2"/>
              <a:buChar char=""/>
              <a:tabLst>
                <a:tab pos="457200" algn="l"/>
              </a:tabLst>
            </a:pPr>
            <a:r>
              <a:rPr lang="en-US" sz="3200" kern="100">
                <a:effectLst/>
                <a:latin typeface="+mn-lt"/>
                <a:ea typeface="Aptos" panose="020B0004020202020204" pitchFamily="34" charset="0"/>
                <a:cs typeface="Times New Roman"/>
              </a:rPr>
              <a:t>What is the status of this and when will providers be given the opportunity to weigh in and offer input? </a:t>
            </a:r>
            <a:endParaRPr lang="en-US">
              <a:cs typeface="Times New Roman"/>
            </a:endParaRPr>
          </a:p>
        </p:txBody>
      </p:sp>
      <p:sp>
        <p:nvSpPr>
          <p:cNvPr id="11" name="TextBox 10">
            <a:extLst>
              <a:ext uri="{FF2B5EF4-FFF2-40B4-BE49-F238E27FC236}">
                <a16:creationId xmlns:a16="http://schemas.microsoft.com/office/drawing/2014/main" id="{3B16B10D-ABCA-AD77-0610-DCFE4A68744E}"/>
              </a:ext>
            </a:extLst>
          </p:cNvPr>
          <p:cNvSpPr txBox="1"/>
          <p:nvPr/>
        </p:nvSpPr>
        <p:spPr>
          <a:xfrm>
            <a:off x="537109" y="184178"/>
            <a:ext cx="6956116" cy="738664"/>
          </a:xfrm>
          <a:prstGeom prst="rect">
            <a:avLst/>
          </a:prstGeom>
          <a:noFill/>
        </p:spPr>
        <p:txBody>
          <a:bodyPr wrap="square" rtlCol="0">
            <a:spAutoFit/>
          </a:bodyPr>
          <a:lstStyle/>
          <a:p>
            <a:r>
              <a:rPr lang="en-US" sz="4200">
                <a:solidFill>
                  <a:srgbClr val="00519B"/>
                </a:solidFill>
              </a:rPr>
              <a:t>PANEL QUESTIONS-DQA</a:t>
            </a:r>
          </a:p>
        </p:txBody>
      </p:sp>
    </p:spTree>
    <p:extLst>
      <p:ext uri="{BB962C8B-B14F-4D97-AF65-F5344CB8AC3E}">
        <p14:creationId xmlns:p14="http://schemas.microsoft.com/office/powerpoint/2010/main" val="1177362991"/>
      </p:ext>
    </p:extLst>
  </p:cSld>
  <p:clrMapOvr>
    <a:masterClrMapping/>
  </p:clrMapOvr>
  <p:transition spd="slow" advClick="0" advTm="800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B1E7BA-39F1-13E6-626A-40E71AF11601}"/>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4C7D0177-31CF-897E-675A-77B159A3F51A}"/>
              </a:ext>
            </a:extLst>
          </p:cNvPr>
          <p:cNvPicPr>
            <a:picLocks noChangeAspect="1"/>
          </p:cNvPicPr>
          <p:nvPr/>
        </p:nvPicPr>
        <p:blipFill>
          <a:blip r:embed="rId2"/>
          <a:stretch>
            <a:fillRect/>
          </a:stretch>
        </p:blipFill>
        <p:spPr>
          <a:xfrm>
            <a:off x="0" y="0"/>
            <a:ext cx="12192000" cy="6858000"/>
          </a:xfrm>
          <a:prstGeom prst="rect">
            <a:avLst/>
          </a:prstGeom>
        </p:spPr>
      </p:pic>
      <p:sp>
        <p:nvSpPr>
          <p:cNvPr id="8" name="TextBox 7">
            <a:extLst>
              <a:ext uri="{FF2B5EF4-FFF2-40B4-BE49-F238E27FC236}">
                <a16:creationId xmlns:a16="http://schemas.microsoft.com/office/drawing/2014/main" id="{E926BBFB-2FF5-D142-F759-4AD1D5DEEFE5}"/>
              </a:ext>
            </a:extLst>
          </p:cNvPr>
          <p:cNvSpPr txBox="1"/>
          <p:nvPr/>
        </p:nvSpPr>
        <p:spPr>
          <a:xfrm>
            <a:off x="11155681" y="6334298"/>
            <a:ext cx="748145" cy="323165"/>
          </a:xfrm>
          <a:prstGeom prst="rect">
            <a:avLst/>
          </a:prstGeom>
          <a:noFill/>
        </p:spPr>
        <p:txBody>
          <a:bodyPr wrap="square" rtlCol="0">
            <a:spAutoFit/>
          </a:bodyPr>
          <a:lstStyle/>
          <a:p>
            <a:pPr algn="r"/>
            <a:fld id="{68B4D777-EA05-0D43-858F-57B6B8111257}" type="slidenum">
              <a:rPr lang="en-US" sz="1500" b="1" smtClean="0">
                <a:solidFill>
                  <a:srgbClr val="00519B"/>
                </a:solidFill>
              </a:rPr>
              <a:t>15</a:t>
            </a:fld>
            <a:endParaRPr lang="en-US" sz="1500" b="1">
              <a:solidFill>
                <a:srgbClr val="00519B"/>
              </a:solidFill>
            </a:endParaRPr>
          </a:p>
        </p:txBody>
      </p:sp>
      <p:sp>
        <p:nvSpPr>
          <p:cNvPr id="4" name="TextBox 3">
            <a:extLst>
              <a:ext uri="{FF2B5EF4-FFF2-40B4-BE49-F238E27FC236}">
                <a16:creationId xmlns:a16="http://schemas.microsoft.com/office/drawing/2014/main" id="{05A69024-0D61-9CB9-FAEE-EAE353C733D2}"/>
              </a:ext>
            </a:extLst>
          </p:cNvPr>
          <p:cNvSpPr txBox="1"/>
          <p:nvPr/>
        </p:nvSpPr>
        <p:spPr>
          <a:xfrm>
            <a:off x="839467" y="1107020"/>
            <a:ext cx="10877800" cy="1850122"/>
          </a:xfrm>
          <a:prstGeom prst="rect">
            <a:avLst/>
          </a:prstGeom>
          <a:noFill/>
        </p:spPr>
        <p:txBody>
          <a:bodyPr wrap="square" numCol="1" spcCol="182880" rtlCol="0">
            <a:spAutoFit/>
          </a:bodyPr>
          <a:lstStyle/>
          <a:p>
            <a:pPr marL="342900" marR="0" lvl="0" indent="-342900">
              <a:lnSpc>
                <a:spcPct val="115000"/>
              </a:lnSpc>
              <a:spcBef>
                <a:spcPts val="0"/>
              </a:spcBef>
              <a:spcAft>
                <a:spcPts val="800"/>
              </a:spcAft>
              <a:buSzPts val="1000"/>
              <a:buFont typeface="Symbol" panose="05050102010706020507" pitchFamily="18" charset="2"/>
              <a:buChar char=""/>
              <a:tabLst>
                <a:tab pos="457200" algn="l"/>
              </a:tabLst>
            </a:pPr>
            <a:r>
              <a:rPr lang="en-US" sz="3200" kern="100">
                <a:effectLst/>
                <a:latin typeface="+mn-lt"/>
                <a:ea typeface="Aptos" panose="020B0004020202020204" pitchFamily="34" charset="0"/>
                <a:cs typeface="Times New Roman" panose="02020603050405020304" pitchFamily="18" charset="0"/>
              </a:rPr>
              <a:t>What are the available Medicaid Waiver options for reimbursing HCBS providers?</a:t>
            </a:r>
          </a:p>
          <a:p>
            <a:pPr marL="342900" marR="0" lvl="0" indent="-342900">
              <a:lnSpc>
                <a:spcPct val="115000"/>
              </a:lnSpc>
              <a:spcBef>
                <a:spcPts val="0"/>
              </a:spcBef>
              <a:spcAft>
                <a:spcPts val="800"/>
              </a:spcAft>
              <a:buSzPts val="1000"/>
              <a:buFont typeface="Symbol" panose="05050102010706020507" pitchFamily="18" charset="2"/>
              <a:buChar char=""/>
              <a:tabLst>
                <a:tab pos="457200" algn="l"/>
              </a:tabLst>
            </a:pPr>
            <a:r>
              <a:rPr lang="en-US" sz="3200" kern="100">
                <a:latin typeface="+mn-lt"/>
                <a:ea typeface="Aptos" panose="020B0004020202020204" pitchFamily="34" charset="0"/>
                <a:cs typeface="Times New Roman" panose="02020603050405020304" pitchFamily="18" charset="0"/>
              </a:rPr>
              <a:t>Are outcome-based reimbursement models being considered?</a:t>
            </a:r>
            <a:endParaRPr lang="en-US" sz="3200" kern="100">
              <a:effectLst/>
              <a:latin typeface="+mn-lt"/>
              <a:ea typeface="Aptos" panose="020B000402020202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B682D0A0-7CCC-B88D-524A-0EC281C2924C}"/>
              </a:ext>
            </a:extLst>
          </p:cNvPr>
          <p:cNvSpPr txBox="1"/>
          <p:nvPr/>
        </p:nvSpPr>
        <p:spPr>
          <a:xfrm>
            <a:off x="537109" y="184178"/>
            <a:ext cx="9299625" cy="738664"/>
          </a:xfrm>
          <a:prstGeom prst="rect">
            <a:avLst/>
          </a:prstGeom>
          <a:noFill/>
        </p:spPr>
        <p:txBody>
          <a:bodyPr wrap="square" lIns="91440" tIns="45720" rIns="91440" bIns="45720" rtlCol="0" anchor="t">
            <a:spAutoFit/>
          </a:bodyPr>
          <a:lstStyle/>
          <a:p>
            <a:r>
              <a:rPr lang="en-US" sz="4200">
                <a:solidFill>
                  <a:srgbClr val="00519B"/>
                </a:solidFill>
                <a:latin typeface="Gill Sans MT"/>
              </a:rPr>
              <a:t>PANEL QUESTIONS-All Administrators</a:t>
            </a:r>
            <a:endParaRPr lang="en-US" sz="4200">
              <a:solidFill>
                <a:srgbClr val="00519B"/>
              </a:solidFill>
            </a:endParaRPr>
          </a:p>
        </p:txBody>
      </p:sp>
    </p:spTree>
    <p:extLst>
      <p:ext uri="{BB962C8B-B14F-4D97-AF65-F5344CB8AC3E}">
        <p14:creationId xmlns:p14="http://schemas.microsoft.com/office/powerpoint/2010/main" val="136365402"/>
      </p:ext>
    </p:extLst>
  </p:cSld>
  <p:clrMapOvr>
    <a:masterClrMapping/>
  </p:clrMapOvr>
  <p:transition spd="slow" advClick="0" advTm="800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B1E7BA-39F1-13E6-626A-40E71AF11601}"/>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4C7D0177-31CF-897E-675A-77B159A3F51A}"/>
              </a:ext>
            </a:extLst>
          </p:cNvPr>
          <p:cNvPicPr>
            <a:picLocks noChangeAspect="1"/>
          </p:cNvPicPr>
          <p:nvPr/>
        </p:nvPicPr>
        <p:blipFill>
          <a:blip r:embed="rId2"/>
          <a:stretch>
            <a:fillRect/>
          </a:stretch>
        </p:blipFill>
        <p:spPr>
          <a:xfrm>
            <a:off x="0" y="0"/>
            <a:ext cx="12192000" cy="6858000"/>
          </a:xfrm>
          <a:prstGeom prst="rect">
            <a:avLst/>
          </a:prstGeom>
        </p:spPr>
      </p:pic>
      <p:sp>
        <p:nvSpPr>
          <p:cNvPr id="8" name="TextBox 7">
            <a:extLst>
              <a:ext uri="{FF2B5EF4-FFF2-40B4-BE49-F238E27FC236}">
                <a16:creationId xmlns:a16="http://schemas.microsoft.com/office/drawing/2014/main" id="{E926BBFB-2FF5-D142-F759-4AD1D5DEEFE5}"/>
              </a:ext>
            </a:extLst>
          </p:cNvPr>
          <p:cNvSpPr txBox="1"/>
          <p:nvPr/>
        </p:nvSpPr>
        <p:spPr>
          <a:xfrm>
            <a:off x="11155681" y="6334298"/>
            <a:ext cx="748145" cy="323165"/>
          </a:xfrm>
          <a:prstGeom prst="rect">
            <a:avLst/>
          </a:prstGeom>
          <a:noFill/>
        </p:spPr>
        <p:txBody>
          <a:bodyPr wrap="square" rtlCol="0">
            <a:spAutoFit/>
          </a:bodyPr>
          <a:lstStyle/>
          <a:p>
            <a:pPr algn="r"/>
            <a:fld id="{68B4D777-EA05-0D43-858F-57B6B8111257}" type="slidenum">
              <a:rPr lang="en-US" sz="1500" b="1" smtClean="0">
                <a:solidFill>
                  <a:srgbClr val="00519B"/>
                </a:solidFill>
              </a:rPr>
              <a:t>16</a:t>
            </a:fld>
            <a:endParaRPr lang="en-US" sz="1500" b="1">
              <a:solidFill>
                <a:srgbClr val="00519B"/>
              </a:solidFill>
            </a:endParaRPr>
          </a:p>
        </p:txBody>
      </p:sp>
      <p:sp>
        <p:nvSpPr>
          <p:cNvPr id="4" name="TextBox 3">
            <a:extLst>
              <a:ext uri="{FF2B5EF4-FFF2-40B4-BE49-F238E27FC236}">
                <a16:creationId xmlns:a16="http://schemas.microsoft.com/office/drawing/2014/main" id="{05A69024-0D61-9CB9-FAEE-EAE353C733D2}"/>
              </a:ext>
            </a:extLst>
          </p:cNvPr>
          <p:cNvSpPr txBox="1"/>
          <p:nvPr/>
        </p:nvSpPr>
        <p:spPr>
          <a:xfrm>
            <a:off x="839467" y="1107020"/>
            <a:ext cx="10877800" cy="2982740"/>
          </a:xfrm>
          <a:prstGeom prst="rect">
            <a:avLst/>
          </a:prstGeom>
          <a:noFill/>
        </p:spPr>
        <p:txBody>
          <a:bodyPr wrap="square" lIns="91440" tIns="45720" rIns="91440" bIns="45720" numCol="1" spcCol="182880" rtlCol="0" anchor="t">
            <a:spAutoFit/>
          </a:bodyPr>
          <a:lstStyle/>
          <a:p>
            <a:pPr marL="342900" indent="-342900">
              <a:lnSpc>
                <a:spcPct val="114999"/>
              </a:lnSpc>
              <a:spcBef>
                <a:spcPts val="0"/>
              </a:spcBef>
              <a:spcAft>
                <a:spcPts val="800"/>
              </a:spcAft>
              <a:buSzPts val="1000"/>
              <a:buFont typeface="Symbol" panose="05050102010706020507" pitchFamily="18" charset="2"/>
              <a:buChar char=""/>
              <a:tabLst>
                <a:tab pos="457200" algn="l"/>
              </a:tabLst>
            </a:pPr>
            <a:r>
              <a:rPr lang="en-US" sz="3200" kern="100">
                <a:solidFill>
                  <a:srgbClr val="242424"/>
                </a:solidFill>
                <a:latin typeface="Gill Sans MT"/>
                <a:ea typeface="Aptos" panose="020B0004020202020204" pitchFamily="34" charset="0"/>
                <a:cs typeface="Segoe UI"/>
              </a:rPr>
              <a:t>Are there plans or discussions in place about eliminating the use of </a:t>
            </a:r>
            <a:r>
              <a:rPr lang="en-US" sz="3200" kern="100">
                <a:solidFill>
                  <a:srgbClr val="242424"/>
                </a:solidFill>
                <a:effectLst/>
                <a:latin typeface="Gill Sans MT"/>
                <a:ea typeface="Aptos" panose="020B0004020202020204" pitchFamily="34" charset="0"/>
                <a:cs typeface="Segoe UI"/>
              </a:rPr>
              <a:t>the </a:t>
            </a:r>
            <a:r>
              <a:rPr lang="en-US" sz="3200" kern="100">
                <a:solidFill>
                  <a:srgbClr val="242424"/>
                </a:solidFill>
                <a:latin typeface="Gill Sans MT"/>
                <a:ea typeface="Aptos" panose="020B0004020202020204" pitchFamily="34" charset="0"/>
                <a:cs typeface="Segoe UI"/>
              </a:rPr>
              <a:t>LTCFS in rate setting or tier assignments that impact rates</a:t>
            </a:r>
            <a:r>
              <a:rPr lang="en-US" sz="3200" kern="100">
                <a:solidFill>
                  <a:srgbClr val="242424"/>
                </a:solidFill>
                <a:effectLst/>
                <a:latin typeface="Gill Sans MT"/>
                <a:ea typeface="Aptos" panose="020B0004020202020204" pitchFamily="34" charset="0"/>
                <a:cs typeface="Segoe UI"/>
              </a:rPr>
              <a:t>?</a:t>
            </a:r>
            <a:r>
              <a:rPr lang="en-US" sz="3200" kern="100">
                <a:solidFill>
                  <a:srgbClr val="242424"/>
                </a:solidFill>
                <a:latin typeface="Gill Sans MT"/>
                <a:ea typeface="Aptos" panose="020B0004020202020204" pitchFamily="34" charset="0"/>
                <a:cs typeface="Segoe UI"/>
              </a:rPr>
              <a:t> </a:t>
            </a:r>
          </a:p>
          <a:p>
            <a:pPr marL="342900" indent="-342900">
              <a:lnSpc>
                <a:spcPct val="114999"/>
              </a:lnSpc>
              <a:spcBef>
                <a:spcPts val="0"/>
              </a:spcBef>
              <a:spcAft>
                <a:spcPts val="800"/>
              </a:spcAft>
              <a:buSzPts val="1000"/>
              <a:buFont typeface="Symbol" panose="05050102010706020507" pitchFamily="18" charset="2"/>
              <a:buChar char=""/>
              <a:tabLst>
                <a:tab pos="457200" algn="l"/>
              </a:tabLst>
            </a:pPr>
            <a:r>
              <a:rPr lang="en-US" sz="3200" kern="100">
                <a:solidFill>
                  <a:srgbClr val="242424"/>
                </a:solidFill>
                <a:latin typeface="Gill Sans MT"/>
                <a:cs typeface="Segoe UI"/>
              </a:rPr>
              <a:t>Or, adjusting the LTCFS so that it reflects more areas of the person’s life beyond physical functioning?</a:t>
            </a:r>
            <a:endParaRPr lang="en-US" sz="3200">
              <a:latin typeface="Gill Sans MT"/>
            </a:endParaRPr>
          </a:p>
        </p:txBody>
      </p:sp>
      <p:sp>
        <p:nvSpPr>
          <p:cNvPr id="11" name="TextBox 10">
            <a:extLst>
              <a:ext uri="{FF2B5EF4-FFF2-40B4-BE49-F238E27FC236}">
                <a16:creationId xmlns:a16="http://schemas.microsoft.com/office/drawing/2014/main" id="{B682D0A0-7CCC-B88D-524A-0EC281C2924C}"/>
              </a:ext>
            </a:extLst>
          </p:cNvPr>
          <p:cNvSpPr txBox="1"/>
          <p:nvPr/>
        </p:nvSpPr>
        <p:spPr>
          <a:xfrm>
            <a:off x="537109" y="184178"/>
            <a:ext cx="10047248" cy="738664"/>
          </a:xfrm>
          <a:prstGeom prst="rect">
            <a:avLst/>
          </a:prstGeom>
          <a:noFill/>
        </p:spPr>
        <p:txBody>
          <a:bodyPr wrap="square" lIns="91440" tIns="45720" rIns="91440" bIns="45720" rtlCol="0" anchor="t">
            <a:spAutoFit/>
          </a:bodyPr>
          <a:lstStyle/>
          <a:p>
            <a:r>
              <a:rPr lang="en-US" sz="4200">
                <a:solidFill>
                  <a:srgbClr val="00519B"/>
                </a:solidFill>
                <a:latin typeface="Gill Sans MT"/>
              </a:rPr>
              <a:t>PANEL QUESTIONS-All Administrators</a:t>
            </a:r>
            <a:endParaRPr lang="en-US" sz="4200">
              <a:solidFill>
                <a:srgbClr val="00519B"/>
              </a:solidFill>
            </a:endParaRPr>
          </a:p>
        </p:txBody>
      </p:sp>
    </p:spTree>
    <p:extLst>
      <p:ext uri="{BB962C8B-B14F-4D97-AF65-F5344CB8AC3E}">
        <p14:creationId xmlns:p14="http://schemas.microsoft.com/office/powerpoint/2010/main" val="3608444998"/>
      </p:ext>
    </p:extLst>
  </p:cSld>
  <p:clrMapOvr>
    <a:masterClrMapping/>
  </p:clrMapOvr>
  <p:transition spd="slow" advClick="0" advTm="800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DAB3AE-2487-0797-F526-3329BCBC21EE}"/>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76D8D5AD-23A9-7586-A647-7C9517269BF3}"/>
              </a:ext>
            </a:extLst>
          </p:cNvPr>
          <p:cNvPicPr>
            <a:picLocks noChangeAspect="1"/>
          </p:cNvPicPr>
          <p:nvPr/>
        </p:nvPicPr>
        <p:blipFill>
          <a:blip r:embed="rId2"/>
          <a:stretch>
            <a:fillRect/>
          </a:stretch>
        </p:blipFill>
        <p:spPr>
          <a:xfrm>
            <a:off x="0" y="0"/>
            <a:ext cx="12192000" cy="6858000"/>
          </a:xfrm>
          <a:prstGeom prst="rect">
            <a:avLst/>
          </a:prstGeom>
        </p:spPr>
      </p:pic>
      <p:sp>
        <p:nvSpPr>
          <p:cNvPr id="7" name="TextBox 6">
            <a:extLst>
              <a:ext uri="{FF2B5EF4-FFF2-40B4-BE49-F238E27FC236}">
                <a16:creationId xmlns:a16="http://schemas.microsoft.com/office/drawing/2014/main" id="{2BD7A1EE-11EA-8B50-4801-6CCD8B7CF6A5}"/>
              </a:ext>
            </a:extLst>
          </p:cNvPr>
          <p:cNvSpPr txBox="1"/>
          <p:nvPr/>
        </p:nvSpPr>
        <p:spPr>
          <a:xfrm>
            <a:off x="357446" y="357447"/>
            <a:ext cx="10158153" cy="1323439"/>
          </a:xfrm>
          <a:prstGeom prst="rect">
            <a:avLst/>
          </a:prstGeom>
          <a:noFill/>
        </p:spPr>
        <p:txBody>
          <a:bodyPr wrap="square" rtlCol="0">
            <a:spAutoFit/>
          </a:bodyPr>
          <a:lstStyle/>
          <a:p>
            <a:pPr algn="ctr"/>
            <a:r>
              <a:rPr lang="en-US" sz="8000">
                <a:solidFill>
                  <a:schemeClr val="bg1"/>
                </a:solidFill>
              </a:rPr>
              <a:t>Q&amp;A</a:t>
            </a:r>
          </a:p>
        </p:txBody>
      </p:sp>
      <p:sp>
        <p:nvSpPr>
          <p:cNvPr id="8" name="TextBox 7">
            <a:extLst>
              <a:ext uri="{FF2B5EF4-FFF2-40B4-BE49-F238E27FC236}">
                <a16:creationId xmlns:a16="http://schemas.microsoft.com/office/drawing/2014/main" id="{CC0B3B4F-E4C7-53FE-4123-57F17113CE62}"/>
              </a:ext>
            </a:extLst>
          </p:cNvPr>
          <p:cNvSpPr txBox="1"/>
          <p:nvPr/>
        </p:nvSpPr>
        <p:spPr>
          <a:xfrm>
            <a:off x="11155681" y="6334298"/>
            <a:ext cx="748145" cy="323165"/>
          </a:xfrm>
          <a:prstGeom prst="rect">
            <a:avLst/>
          </a:prstGeom>
          <a:noFill/>
        </p:spPr>
        <p:txBody>
          <a:bodyPr wrap="square" rtlCol="0">
            <a:spAutoFit/>
          </a:bodyPr>
          <a:lstStyle/>
          <a:p>
            <a:pPr algn="r"/>
            <a:fld id="{68B4D777-EA05-0D43-858F-57B6B8111257}" type="slidenum">
              <a:rPr lang="en-US" sz="1500" b="1" smtClean="0">
                <a:solidFill>
                  <a:srgbClr val="00519B"/>
                </a:solidFill>
              </a:rPr>
              <a:t>17</a:t>
            </a:fld>
            <a:endParaRPr lang="en-US" sz="1500" b="1">
              <a:solidFill>
                <a:srgbClr val="00519B"/>
              </a:solidFill>
            </a:endParaRPr>
          </a:p>
        </p:txBody>
      </p:sp>
    </p:spTree>
    <p:extLst>
      <p:ext uri="{BB962C8B-B14F-4D97-AF65-F5344CB8AC3E}">
        <p14:creationId xmlns:p14="http://schemas.microsoft.com/office/powerpoint/2010/main" val="2135090903"/>
      </p:ext>
    </p:extLst>
  </p:cSld>
  <p:clrMapOvr>
    <a:masterClrMapping/>
  </p:clrMapOvr>
  <p:transition spd="slow" advClick="0" advTm="800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BF2C81C-A2BA-6F46-8BF0-D93FB27E3A5A}"/>
              </a:ext>
            </a:extLst>
          </p:cNvPr>
          <p:cNvPicPr>
            <a:picLocks noChangeAspect="1"/>
          </p:cNvPicPr>
          <p:nvPr/>
        </p:nvPicPr>
        <p:blipFill>
          <a:blip r:embed="rId2"/>
          <a:stretch>
            <a:fillRect/>
          </a:stretch>
        </p:blipFill>
        <p:spPr>
          <a:xfrm>
            <a:off x="0" y="0"/>
            <a:ext cx="12192000" cy="6858000"/>
          </a:xfrm>
          <a:prstGeom prst="rect">
            <a:avLst/>
          </a:prstGeom>
        </p:spPr>
      </p:pic>
      <p:sp>
        <p:nvSpPr>
          <p:cNvPr id="8" name="TextBox 7">
            <a:extLst>
              <a:ext uri="{FF2B5EF4-FFF2-40B4-BE49-F238E27FC236}">
                <a16:creationId xmlns:a16="http://schemas.microsoft.com/office/drawing/2014/main" id="{A82155B9-93E8-924D-9FDF-24B8EBFEFF13}"/>
              </a:ext>
            </a:extLst>
          </p:cNvPr>
          <p:cNvSpPr txBox="1"/>
          <p:nvPr/>
        </p:nvSpPr>
        <p:spPr>
          <a:xfrm>
            <a:off x="11155681" y="6334298"/>
            <a:ext cx="748145" cy="323165"/>
          </a:xfrm>
          <a:prstGeom prst="rect">
            <a:avLst/>
          </a:prstGeom>
          <a:noFill/>
        </p:spPr>
        <p:txBody>
          <a:bodyPr wrap="square" rtlCol="0">
            <a:spAutoFit/>
          </a:bodyPr>
          <a:lstStyle/>
          <a:p>
            <a:pPr algn="r"/>
            <a:fld id="{68B4D777-EA05-0D43-858F-57B6B8111257}" type="slidenum">
              <a:rPr lang="en-US" sz="1500" b="1" smtClean="0">
                <a:solidFill>
                  <a:srgbClr val="00519B"/>
                </a:solidFill>
              </a:rPr>
              <a:t>2</a:t>
            </a:fld>
            <a:endParaRPr lang="en-US" sz="1500" b="1">
              <a:solidFill>
                <a:srgbClr val="00519B"/>
              </a:solidFill>
            </a:endParaRPr>
          </a:p>
        </p:txBody>
      </p:sp>
      <p:sp>
        <p:nvSpPr>
          <p:cNvPr id="4" name="TextBox 3">
            <a:extLst>
              <a:ext uri="{FF2B5EF4-FFF2-40B4-BE49-F238E27FC236}">
                <a16:creationId xmlns:a16="http://schemas.microsoft.com/office/drawing/2014/main" id="{6708850F-D92E-294F-A036-A77AC050F33F}"/>
              </a:ext>
            </a:extLst>
          </p:cNvPr>
          <p:cNvSpPr txBox="1"/>
          <p:nvPr/>
        </p:nvSpPr>
        <p:spPr>
          <a:xfrm>
            <a:off x="1640579" y="1882974"/>
            <a:ext cx="8910843" cy="1938992"/>
          </a:xfrm>
          <a:prstGeom prst="rect">
            <a:avLst/>
          </a:prstGeom>
          <a:noFill/>
        </p:spPr>
        <p:txBody>
          <a:bodyPr wrap="square" rtlCol="0">
            <a:spAutoFit/>
          </a:bodyPr>
          <a:lstStyle/>
          <a:p>
            <a:pPr marL="514350" indent="-514350">
              <a:buFont typeface="+mj-lt"/>
              <a:buAutoNum type="arabicPeriod"/>
            </a:pPr>
            <a:r>
              <a:rPr lang="en-US" sz="3000">
                <a:solidFill>
                  <a:srgbClr val="00519B"/>
                </a:solidFill>
              </a:rPr>
              <a:t>Introductions</a:t>
            </a:r>
          </a:p>
          <a:p>
            <a:pPr marL="514350" indent="-514350">
              <a:buFont typeface="+mj-lt"/>
              <a:buAutoNum type="arabicPeriod"/>
            </a:pPr>
            <a:r>
              <a:rPr lang="en-US" sz="3000">
                <a:solidFill>
                  <a:srgbClr val="00519B"/>
                </a:solidFill>
              </a:rPr>
              <a:t>Administrator Priorities and Insights</a:t>
            </a:r>
          </a:p>
          <a:p>
            <a:pPr marL="514350" indent="-514350">
              <a:buFont typeface="+mj-lt"/>
              <a:buAutoNum type="arabicPeriod"/>
            </a:pPr>
            <a:r>
              <a:rPr lang="en-US" sz="3000">
                <a:solidFill>
                  <a:srgbClr val="00519B"/>
                </a:solidFill>
              </a:rPr>
              <a:t>Provider Questions </a:t>
            </a:r>
          </a:p>
          <a:p>
            <a:pPr marL="514350" indent="-514350">
              <a:buFont typeface="+mj-lt"/>
              <a:buAutoNum type="arabicPeriod"/>
            </a:pPr>
            <a:r>
              <a:rPr lang="en-US" sz="3000">
                <a:solidFill>
                  <a:srgbClr val="00519B"/>
                </a:solidFill>
              </a:rPr>
              <a:t>Q&amp;A</a:t>
            </a:r>
          </a:p>
        </p:txBody>
      </p:sp>
      <p:sp>
        <p:nvSpPr>
          <p:cNvPr id="9" name="TextBox 8">
            <a:extLst>
              <a:ext uri="{FF2B5EF4-FFF2-40B4-BE49-F238E27FC236}">
                <a16:creationId xmlns:a16="http://schemas.microsoft.com/office/drawing/2014/main" id="{B96C3BA1-5EA3-A64E-BE2E-238AC6A74232}"/>
              </a:ext>
            </a:extLst>
          </p:cNvPr>
          <p:cNvSpPr txBox="1"/>
          <p:nvPr/>
        </p:nvSpPr>
        <p:spPr>
          <a:xfrm>
            <a:off x="537108" y="184179"/>
            <a:ext cx="4514393" cy="738664"/>
          </a:xfrm>
          <a:prstGeom prst="rect">
            <a:avLst/>
          </a:prstGeom>
          <a:noFill/>
        </p:spPr>
        <p:txBody>
          <a:bodyPr wrap="square" rtlCol="0">
            <a:spAutoFit/>
          </a:bodyPr>
          <a:lstStyle/>
          <a:p>
            <a:r>
              <a:rPr lang="en-US" sz="4200">
                <a:solidFill>
                  <a:schemeClr val="bg1"/>
                </a:solidFill>
              </a:rPr>
              <a:t>AGENDA</a:t>
            </a:r>
          </a:p>
        </p:txBody>
      </p:sp>
    </p:spTree>
    <p:extLst>
      <p:ext uri="{BB962C8B-B14F-4D97-AF65-F5344CB8AC3E}">
        <p14:creationId xmlns:p14="http://schemas.microsoft.com/office/powerpoint/2010/main" val="426417700"/>
      </p:ext>
    </p:extLst>
  </p:cSld>
  <p:clrMapOvr>
    <a:masterClrMapping/>
  </p:clrMapOvr>
  <p:transition spd="slow" advClick="0" advTm="8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1E350CF-96AC-FB43-B7C9-BB91942942DC}"/>
              </a:ext>
            </a:extLst>
          </p:cNvPr>
          <p:cNvPicPr>
            <a:picLocks noChangeAspect="1"/>
          </p:cNvPicPr>
          <p:nvPr/>
        </p:nvPicPr>
        <p:blipFill>
          <a:blip r:embed="rId2"/>
          <a:stretch>
            <a:fillRect/>
          </a:stretch>
        </p:blipFill>
        <p:spPr>
          <a:xfrm>
            <a:off x="0" y="0"/>
            <a:ext cx="12192000" cy="6858000"/>
          </a:xfrm>
          <a:prstGeom prst="rect">
            <a:avLst/>
          </a:prstGeom>
        </p:spPr>
      </p:pic>
      <p:sp>
        <p:nvSpPr>
          <p:cNvPr id="7" name="TextBox 6">
            <a:extLst>
              <a:ext uri="{FF2B5EF4-FFF2-40B4-BE49-F238E27FC236}">
                <a16:creationId xmlns:a16="http://schemas.microsoft.com/office/drawing/2014/main" id="{15F58525-05DE-0C43-9E26-9935FA965C49}"/>
              </a:ext>
            </a:extLst>
          </p:cNvPr>
          <p:cNvSpPr txBox="1"/>
          <p:nvPr/>
        </p:nvSpPr>
        <p:spPr>
          <a:xfrm>
            <a:off x="526472" y="3059668"/>
            <a:ext cx="3654830" cy="738664"/>
          </a:xfrm>
          <a:prstGeom prst="rect">
            <a:avLst/>
          </a:prstGeom>
          <a:noFill/>
        </p:spPr>
        <p:txBody>
          <a:bodyPr wrap="square" rtlCol="0">
            <a:spAutoFit/>
          </a:bodyPr>
          <a:lstStyle/>
          <a:p>
            <a:r>
              <a:rPr lang="en-US" sz="4200">
                <a:solidFill>
                  <a:schemeClr val="bg1"/>
                </a:solidFill>
              </a:rPr>
              <a:t>Introductions</a:t>
            </a:r>
          </a:p>
        </p:txBody>
      </p:sp>
      <p:sp>
        <p:nvSpPr>
          <p:cNvPr id="8" name="TextBox 7">
            <a:extLst>
              <a:ext uri="{FF2B5EF4-FFF2-40B4-BE49-F238E27FC236}">
                <a16:creationId xmlns:a16="http://schemas.microsoft.com/office/drawing/2014/main" id="{A82155B9-93E8-924D-9FDF-24B8EBFEFF13}"/>
              </a:ext>
            </a:extLst>
          </p:cNvPr>
          <p:cNvSpPr txBox="1"/>
          <p:nvPr/>
        </p:nvSpPr>
        <p:spPr>
          <a:xfrm>
            <a:off x="11155681" y="6334298"/>
            <a:ext cx="748145" cy="323165"/>
          </a:xfrm>
          <a:prstGeom prst="rect">
            <a:avLst/>
          </a:prstGeom>
          <a:noFill/>
        </p:spPr>
        <p:txBody>
          <a:bodyPr wrap="square" rtlCol="0">
            <a:spAutoFit/>
          </a:bodyPr>
          <a:lstStyle/>
          <a:p>
            <a:pPr algn="r"/>
            <a:fld id="{68B4D777-EA05-0D43-858F-57B6B8111257}" type="slidenum">
              <a:rPr lang="en-US" sz="1500" smtClean="0">
                <a:solidFill>
                  <a:srgbClr val="00519B"/>
                </a:solidFill>
              </a:rPr>
              <a:t>3</a:t>
            </a:fld>
            <a:endParaRPr lang="en-US" sz="1500">
              <a:solidFill>
                <a:srgbClr val="00519B"/>
              </a:solidFill>
            </a:endParaRPr>
          </a:p>
        </p:txBody>
      </p:sp>
      <p:sp>
        <p:nvSpPr>
          <p:cNvPr id="4" name="TextBox 3">
            <a:extLst>
              <a:ext uri="{FF2B5EF4-FFF2-40B4-BE49-F238E27FC236}">
                <a16:creationId xmlns:a16="http://schemas.microsoft.com/office/drawing/2014/main" id="{6708850F-D92E-294F-A036-A77AC050F33F}"/>
              </a:ext>
            </a:extLst>
          </p:cNvPr>
          <p:cNvSpPr txBox="1"/>
          <p:nvPr/>
        </p:nvSpPr>
        <p:spPr>
          <a:xfrm>
            <a:off x="6184669" y="1413064"/>
            <a:ext cx="5394960" cy="3046988"/>
          </a:xfrm>
          <a:prstGeom prst="rect">
            <a:avLst/>
          </a:prstGeom>
          <a:noFill/>
        </p:spPr>
        <p:txBody>
          <a:bodyPr wrap="square" rtlCol="0">
            <a:spAutoFit/>
          </a:bodyPr>
          <a:lstStyle/>
          <a:p>
            <a:pPr marL="457200" indent="-457200">
              <a:buFont typeface="Wingdings" panose="05000000000000000000" pitchFamily="2" charset="2"/>
              <a:buChar char="Ø"/>
            </a:pPr>
            <a:r>
              <a:rPr lang="en-US" sz="3200" b="1">
                <a:solidFill>
                  <a:srgbClr val="00519B"/>
                </a:solidFill>
              </a:rPr>
              <a:t>Otis Woods</a:t>
            </a:r>
            <a:r>
              <a:rPr lang="en-US" sz="3200">
                <a:solidFill>
                  <a:srgbClr val="00519B"/>
                </a:solidFill>
              </a:rPr>
              <a:t>-</a:t>
            </a:r>
            <a:r>
              <a:rPr lang="en-US" sz="3200" i="1">
                <a:solidFill>
                  <a:srgbClr val="00519B"/>
                </a:solidFill>
              </a:rPr>
              <a:t>Division</a:t>
            </a:r>
            <a:r>
              <a:rPr lang="en-US" sz="3200">
                <a:solidFill>
                  <a:srgbClr val="00519B"/>
                </a:solidFill>
              </a:rPr>
              <a:t> </a:t>
            </a:r>
            <a:r>
              <a:rPr lang="en-US" sz="3200" i="1">
                <a:solidFill>
                  <a:srgbClr val="00519B"/>
                </a:solidFill>
              </a:rPr>
              <a:t>Administrator-DQA-DHS</a:t>
            </a:r>
          </a:p>
          <a:p>
            <a:pPr marL="457200" indent="-457200">
              <a:buFont typeface="Wingdings" panose="05000000000000000000" pitchFamily="2" charset="2"/>
              <a:buChar char="Ø"/>
            </a:pPr>
            <a:r>
              <a:rPr lang="en-US" sz="3200" b="1">
                <a:solidFill>
                  <a:srgbClr val="00519B"/>
                </a:solidFill>
              </a:rPr>
              <a:t>Bill Hanna</a:t>
            </a:r>
            <a:r>
              <a:rPr lang="en-US" sz="3200">
                <a:solidFill>
                  <a:srgbClr val="00519B"/>
                </a:solidFill>
              </a:rPr>
              <a:t>-</a:t>
            </a:r>
            <a:r>
              <a:rPr lang="en-US" sz="3200" i="1">
                <a:solidFill>
                  <a:srgbClr val="00519B"/>
                </a:solidFill>
              </a:rPr>
              <a:t>Medicaid</a:t>
            </a:r>
            <a:r>
              <a:rPr lang="en-US" sz="3200">
                <a:solidFill>
                  <a:srgbClr val="00519B"/>
                </a:solidFill>
              </a:rPr>
              <a:t> </a:t>
            </a:r>
            <a:r>
              <a:rPr lang="en-US" sz="3200" i="1">
                <a:solidFill>
                  <a:srgbClr val="00519B"/>
                </a:solidFill>
              </a:rPr>
              <a:t>Director-DHS</a:t>
            </a:r>
          </a:p>
          <a:p>
            <a:pPr marL="457200" indent="-457200">
              <a:buFont typeface="Wingdings" panose="05000000000000000000" pitchFamily="2" charset="2"/>
              <a:buChar char="Ø"/>
            </a:pPr>
            <a:r>
              <a:rPr lang="en-US" sz="3200" b="1">
                <a:solidFill>
                  <a:srgbClr val="00519B"/>
                </a:solidFill>
              </a:rPr>
              <a:t>Meredith Dressel</a:t>
            </a:r>
            <a:r>
              <a:rPr lang="en-US" sz="3200">
                <a:solidFill>
                  <a:srgbClr val="00519B"/>
                </a:solidFill>
              </a:rPr>
              <a:t>-</a:t>
            </a:r>
            <a:r>
              <a:rPr lang="en-US" sz="3200" i="1">
                <a:solidFill>
                  <a:srgbClr val="00519B"/>
                </a:solidFill>
              </a:rPr>
              <a:t>Division</a:t>
            </a:r>
            <a:r>
              <a:rPr lang="en-US" sz="3200">
                <a:solidFill>
                  <a:srgbClr val="00519B"/>
                </a:solidFill>
              </a:rPr>
              <a:t> </a:t>
            </a:r>
            <a:r>
              <a:rPr lang="en-US" sz="3200" i="1">
                <a:solidFill>
                  <a:srgbClr val="00519B"/>
                </a:solidFill>
              </a:rPr>
              <a:t>Administrator-DVR</a:t>
            </a:r>
          </a:p>
        </p:txBody>
      </p:sp>
      <p:pic>
        <p:nvPicPr>
          <p:cNvPr id="10" name="Picture 9">
            <a:extLst>
              <a:ext uri="{FF2B5EF4-FFF2-40B4-BE49-F238E27FC236}">
                <a16:creationId xmlns:a16="http://schemas.microsoft.com/office/drawing/2014/main" id="{54720B50-3047-F343-B8F8-A1C7D9864C95}"/>
              </a:ext>
            </a:extLst>
          </p:cNvPr>
          <p:cNvPicPr>
            <a:picLocks noChangeAspect="1"/>
          </p:cNvPicPr>
          <p:nvPr/>
        </p:nvPicPr>
        <p:blipFill>
          <a:blip r:embed="rId3"/>
          <a:stretch>
            <a:fillRect/>
          </a:stretch>
        </p:blipFill>
        <p:spPr>
          <a:xfrm>
            <a:off x="10154321" y="5023472"/>
            <a:ext cx="1317243" cy="1204336"/>
          </a:xfrm>
          <a:prstGeom prst="rect">
            <a:avLst/>
          </a:prstGeom>
        </p:spPr>
      </p:pic>
    </p:spTree>
    <p:extLst>
      <p:ext uri="{BB962C8B-B14F-4D97-AF65-F5344CB8AC3E}">
        <p14:creationId xmlns:p14="http://schemas.microsoft.com/office/powerpoint/2010/main" val="833139624"/>
      </p:ext>
    </p:extLst>
  </p:cSld>
  <p:clrMapOvr>
    <a:masterClrMapping/>
  </p:clrMapOvr>
  <p:transition spd="slow" advClick="0" advTm="800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A6A5D41-8958-624D-A13F-49700C4B39E1}"/>
              </a:ext>
            </a:extLst>
          </p:cNvPr>
          <p:cNvPicPr>
            <a:picLocks noChangeAspect="1"/>
          </p:cNvPicPr>
          <p:nvPr/>
        </p:nvPicPr>
        <p:blipFill>
          <a:blip r:embed="rId2"/>
          <a:stretch>
            <a:fillRect/>
          </a:stretch>
        </p:blipFill>
        <p:spPr>
          <a:xfrm>
            <a:off x="0" y="0"/>
            <a:ext cx="12192000" cy="6858000"/>
          </a:xfrm>
          <a:prstGeom prst="rect">
            <a:avLst/>
          </a:prstGeom>
        </p:spPr>
      </p:pic>
      <p:sp>
        <p:nvSpPr>
          <p:cNvPr id="7" name="TextBox 6">
            <a:extLst>
              <a:ext uri="{FF2B5EF4-FFF2-40B4-BE49-F238E27FC236}">
                <a16:creationId xmlns:a16="http://schemas.microsoft.com/office/drawing/2014/main" id="{15F58525-05DE-0C43-9E26-9935FA965C49}"/>
              </a:ext>
            </a:extLst>
          </p:cNvPr>
          <p:cNvSpPr txBox="1"/>
          <p:nvPr/>
        </p:nvSpPr>
        <p:spPr>
          <a:xfrm>
            <a:off x="357446" y="357447"/>
            <a:ext cx="10158153" cy="1569660"/>
          </a:xfrm>
          <a:prstGeom prst="rect">
            <a:avLst/>
          </a:prstGeom>
          <a:noFill/>
        </p:spPr>
        <p:txBody>
          <a:bodyPr wrap="square" rtlCol="0">
            <a:spAutoFit/>
          </a:bodyPr>
          <a:lstStyle/>
          <a:p>
            <a:pPr algn="ctr"/>
            <a:r>
              <a:rPr lang="en-US" sz="4800">
                <a:solidFill>
                  <a:schemeClr val="bg1"/>
                </a:solidFill>
              </a:rPr>
              <a:t>	ADMINISTRATOR PRIORITIES AND INSIGHTS</a:t>
            </a:r>
          </a:p>
        </p:txBody>
      </p:sp>
      <p:sp>
        <p:nvSpPr>
          <p:cNvPr id="8" name="TextBox 7">
            <a:extLst>
              <a:ext uri="{FF2B5EF4-FFF2-40B4-BE49-F238E27FC236}">
                <a16:creationId xmlns:a16="http://schemas.microsoft.com/office/drawing/2014/main" id="{A82155B9-93E8-924D-9FDF-24B8EBFEFF13}"/>
              </a:ext>
            </a:extLst>
          </p:cNvPr>
          <p:cNvSpPr txBox="1"/>
          <p:nvPr/>
        </p:nvSpPr>
        <p:spPr>
          <a:xfrm>
            <a:off x="11155681" y="6334298"/>
            <a:ext cx="748145" cy="323165"/>
          </a:xfrm>
          <a:prstGeom prst="rect">
            <a:avLst/>
          </a:prstGeom>
          <a:noFill/>
        </p:spPr>
        <p:txBody>
          <a:bodyPr wrap="square" rtlCol="0">
            <a:spAutoFit/>
          </a:bodyPr>
          <a:lstStyle/>
          <a:p>
            <a:pPr algn="r"/>
            <a:fld id="{68B4D777-EA05-0D43-858F-57B6B8111257}" type="slidenum">
              <a:rPr lang="en-US" sz="1500" b="1" smtClean="0">
                <a:solidFill>
                  <a:srgbClr val="00519B"/>
                </a:solidFill>
              </a:rPr>
              <a:t>4</a:t>
            </a:fld>
            <a:endParaRPr lang="en-US" sz="1500" b="1">
              <a:solidFill>
                <a:srgbClr val="00519B"/>
              </a:solidFill>
            </a:endParaRPr>
          </a:p>
        </p:txBody>
      </p:sp>
    </p:spTree>
    <p:extLst>
      <p:ext uri="{BB962C8B-B14F-4D97-AF65-F5344CB8AC3E}">
        <p14:creationId xmlns:p14="http://schemas.microsoft.com/office/powerpoint/2010/main" val="3272567011"/>
      </p:ext>
    </p:extLst>
  </p:cSld>
  <p:clrMapOvr>
    <a:masterClrMapping/>
  </p:clrMapOvr>
  <p:transition spd="slow" advClick="0" advTm="800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D7C32A4-2F5F-954F-AB26-E92756A51B80}"/>
              </a:ext>
            </a:extLst>
          </p:cNvPr>
          <p:cNvPicPr>
            <a:picLocks noChangeAspect="1"/>
          </p:cNvPicPr>
          <p:nvPr/>
        </p:nvPicPr>
        <p:blipFill>
          <a:blip r:embed="rId2"/>
          <a:stretch>
            <a:fillRect/>
          </a:stretch>
        </p:blipFill>
        <p:spPr>
          <a:xfrm>
            <a:off x="0" y="0"/>
            <a:ext cx="12192000" cy="6858000"/>
          </a:xfrm>
          <a:prstGeom prst="rect">
            <a:avLst/>
          </a:prstGeom>
        </p:spPr>
      </p:pic>
      <p:sp>
        <p:nvSpPr>
          <p:cNvPr id="8" name="TextBox 7">
            <a:extLst>
              <a:ext uri="{FF2B5EF4-FFF2-40B4-BE49-F238E27FC236}">
                <a16:creationId xmlns:a16="http://schemas.microsoft.com/office/drawing/2014/main" id="{A82155B9-93E8-924D-9FDF-24B8EBFEFF13}"/>
              </a:ext>
            </a:extLst>
          </p:cNvPr>
          <p:cNvSpPr txBox="1"/>
          <p:nvPr/>
        </p:nvSpPr>
        <p:spPr>
          <a:xfrm>
            <a:off x="11155681" y="6334298"/>
            <a:ext cx="748145" cy="323165"/>
          </a:xfrm>
          <a:prstGeom prst="rect">
            <a:avLst/>
          </a:prstGeom>
          <a:noFill/>
        </p:spPr>
        <p:txBody>
          <a:bodyPr wrap="square" rtlCol="0">
            <a:spAutoFit/>
          </a:bodyPr>
          <a:lstStyle/>
          <a:p>
            <a:pPr algn="r"/>
            <a:fld id="{68B4D777-EA05-0D43-858F-57B6B8111257}" type="slidenum">
              <a:rPr lang="en-US" sz="1500" b="1" smtClean="0">
                <a:solidFill>
                  <a:srgbClr val="00519B"/>
                </a:solidFill>
              </a:rPr>
              <a:t>5</a:t>
            </a:fld>
            <a:endParaRPr lang="en-US" sz="1500" b="1">
              <a:solidFill>
                <a:srgbClr val="00519B"/>
              </a:solidFill>
            </a:endParaRPr>
          </a:p>
        </p:txBody>
      </p:sp>
      <p:sp>
        <p:nvSpPr>
          <p:cNvPr id="4" name="TextBox 3">
            <a:extLst>
              <a:ext uri="{FF2B5EF4-FFF2-40B4-BE49-F238E27FC236}">
                <a16:creationId xmlns:a16="http://schemas.microsoft.com/office/drawing/2014/main" id="{6708850F-D92E-294F-A036-A77AC050F33F}"/>
              </a:ext>
            </a:extLst>
          </p:cNvPr>
          <p:cNvSpPr txBox="1"/>
          <p:nvPr/>
        </p:nvSpPr>
        <p:spPr>
          <a:xfrm>
            <a:off x="839467" y="1107020"/>
            <a:ext cx="10877800" cy="614912"/>
          </a:xfrm>
          <a:prstGeom prst="rect">
            <a:avLst/>
          </a:prstGeom>
          <a:noFill/>
        </p:spPr>
        <p:txBody>
          <a:bodyPr wrap="square" lIns="91440" tIns="45720" rIns="91440" bIns="45720" numCol="1" spcCol="182880" rtlCol="0" anchor="t">
            <a:spAutoFit/>
          </a:bodyPr>
          <a:lstStyle/>
          <a:p>
            <a:pPr marL="342900" indent="-342900">
              <a:lnSpc>
                <a:spcPct val="115000"/>
              </a:lnSpc>
              <a:spcBef>
                <a:spcPts val="0"/>
              </a:spcBef>
              <a:spcAft>
                <a:spcPts val="800"/>
              </a:spcAft>
              <a:buSzPts val="1000"/>
              <a:buFont typeface="Symbol" panose="05050102010706020507" pitchFamily="18" charset="2"/>
              <a:buChar char=""/>
              <a:tabLst>
                <a:tab pos="457200" algn="l"/>
              </a:tabLst>
            </a:pPr>
            <a:r>
              <a:rPr lang="en-US" sz="3200" kern="100">
                <a:latin typeface="+mn-lt"/>
                <a:ea typeface="Aptos" panose="020B0004020202020204" pitchFamily="34" charset="0"/>
                <a:cs typeface="Times New Roman"/>
              </a:rPr>
              <a:t>What is the definition of CIE?</a:t>
            </a:r>
            <a:endParaRPr lang="en-US" sz="3200" kern="100">
              <a:effectLst/>
              <a:latin typeface="+mn-lt"/>
              <a:ea typeface="Aptos" panose="020B000402020202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49C40893-068F-A54E-8517-DD6EA7ED83FD}"/>
              </a:ext>
            </a:extLst>
          </p:cNvPr>
          <p:cNvSpPr txBox="1"/>
          <p:nvPr/>
        </p:nvSpPr>
        <p:spPr>
          <a:xfrm>
            <a:off x="537109" y="184178"/>
            <a:ext cx="8537989" cy="738664"/>
          </a:xfrm>
          <a:prstGeom prst="rect">
            <a:avLst/>
          </a:prstGeom>
          <a:noFill/>
        </p:spPr>
        <p:txBody>
          <a:bodyPr wrap="square" lIns="91440" tIns="45720" rIns="91440" bIns="45720" rtlCol="0" anchor="t">
            <a:spAutoFit/>
          </a:bodyPr>
          <a:lstStyle/>
          <a:p>
            <a:r>
              <a:rPr lang="en-US" sz="4200">
                <a:solidFill>
                  <a:srgbClr val="00519B"/>
                </a:solidFill>
                <a:latin typeface="Gill Sans MT"/>
              </a:rPr>
              <a:t>PANEL QUESTIONS-DVR </a:t>
            </a:r>
            <a:endParaRPr lang="en-US" sz="4200">
              <a:solidFill>
                <a:srgbClr val="00519B"/>
              </a:solidFill>
            </a:endParaRPr>
          </a:p>
        </p:txBody>
      </p:sp>
    </p:spTree>
    <p:extLst>
      <p:ext uri="{BB962C8B-B14F-4D97-AF65-F5344CB8AC3E}">
        <p14:creationId xmlns:p14="http://schemas.microsoft.com/office/powerpoint/2010/main" val="3085174798"/>
      </p:ext>
    </p:extLst>
  </p:cSld>
  <p:clrMapOvr>
    <a:masterClrMapping/>
  </p:clrMapOvr>
  <p:transition spd="slow" advClick="0" advTm="800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D7C32A4-2F5F-954F-AB26-E92756A51B80}"/>
              </a:ext>
            </a:extLst>
          </p:cNvPr>
          <p:cNvPicPr>
            <a:picLocks noChangeAspect="1"/>
          </p:cNvPicPr>
          <p:nvPr/>
        </p:nvPicPr>
        <p:blipFill>
          <a:blip r:embed="rId2"/>
          <a:stretch>
            <a:fillRect/>
          </a:stretch>
        </p:blipFill>
        <p:spPr>
          <a:xfrm>
            <a:off x="0" y="0"/>
            <a:ext cx="12192000" cy="6858000"/>
          </a:xfrm>
          <a:prstGeom prst="rect">
            <a:avLst/>
          </a:prstGeom>
        </p:spPr>
      </p:pic>
      <p:sp>
        <p:nvSpPr>
          <p:cNvPr id="8" name="TextBox 7">
            <a:extLst>
              <a:ext uri="{FF2B5EF4-FFF2-40B4-BE49-F238E27FC236}">
                <a16:creationId xmlns:a16="http://schemas.microsoft.com/office/drawing/2014/main" id="{A82155B9-93E8-924D-9FDF-24B8EBFEFF13}"/>
              </a:ext>
            </a:extLst>
          </p:cNvPr>
          <p:cNvSpPr txBox="1"/>
          <p:nvPr/>
        </p:nvSpPr>
        <p:spPr>
          <a:xfrm>
            <a:off x="11155681" y="6334298"/>
            <a:ext cx="748145" cy="323165"/>
          </a:xfrm>
          <a:prstGeom prst="rect">
            <a:avLst/>
          </a:prstGeom>
          <a:noFill/>
        </p:spPr>
        <p:txBody>
          <a:bodyPr wrap="square" rtlCol="0">
            <a:spAutoFit/>
          </a:bodyPr>
          <a:lstStyle/>
          <a:p>
            <a:pPr algn="r"/>
            <a:fld id="{68B4D777-EA05-0D43-858F-57B6B8111257}" type="slidenum">
              <a:rPr lang="en-US" sz="1500" b="1" smtClean="0">
                <a:solidFill>
                  <a:srgbClr val="00519B"/>
                </a:solidFill>
              </a:rPr>
              <a:t>6</a:t>
            </a:fld>
            <a:endParaRPr lang="en-US" sz="1500" b="1">
              <a:solidFill>
                <a:srgbClr val="00519B"/>
              </a:solidFill>
            </a:endParaRPr>
          </a:p>
        </p:txBody>
      </p:sp>
      <p:sp>
        <p:nvSpPr>
          <p:cNvPr id="4" name="TextBox 3">
            <a:extLst>
              <a:ext uri="{FF2B5EF4-FFF2-40B4-BE49-F238E27FC236}">
                <a16:creationId xmlns:a16="http://schemas.microsoft.com/office/drawing/2014/main" id="{6708850F-D92E-294F-A036-A77AC050F33F}"/>
              </a:ext>
            </a:extLst>
          </p:cNvPr>
          <p:cNvSpPr txBox="1"/>
          <p:nvPr/>
        </p:nvSpPr>
        <p:spPr>
          <a:xfrm>
            <a:off x="839467" y="1107020"/>
            <a:ext cx="10877800" cy="3569567"/>
          </a:xfrm>
          <a:prstGeom prst="rect">
            <a:avLst/>
          </a:prstGeom>
          <a:noFill/>
        </p:spPr>
        <p:txBody>
          <a:bodyPr wrap="square" lIns="91440" tIns="45720" rIns="91440" bIns="45720" numCol="1" spcCol="182880" rtlCol="0" anchor="t">
            <a:spAutoFit/>
          </a:bodyPr>
          <a:lstStyle/>
          <a:p>
            <a:pPr marL="457200" indent="-457200">
              <a:buSzPts val="1000"/>
              <a:buFont typeface="Arial"/>
              <a:buChar char="•"/>
              <a:tabLst>
                <a:tab pos="457200" algn="l"/>
              </a:tabLst>
            </a:pPr>
            <a:r>
              <a:rPr lang="en-US" sz="3200" kern="100">
                <a:solidFill>
                  <a:srgbClr val="242424"/>
                </a:solidFill>
                <a:latin typeface="Gill Sans MT"/>
                <a:ea typeface="Aptos" panose="020B0004020202020204" pitchFamily="34" charset="0"/>
                <a:cs typeface="Segoe UI"/>
              </a:rPr>
              <a:t>The WDA 8 Travel pilot ends this month. This pilot proved to be a significant benefit to employers, including closing the huge gap that travel, and associated salary expenses, make up. These expenses are not reimbursed by DVR. </a:t>
            </a:r>
            <a:endParaRPr lang="en-US" sz="3200" kern="100">
              <a:solidFill>
                <a:srgbClr val="000000"/>
              </a:solidFill>
              <a:latin typeface="Gill Sans MT"/>
              <a:ea typeface="Aptos" panose="020B0004020202020204" pitchFamily="34" charset="0"/>
              <a:cs typeface="Times New Roman"/>
            </a:endParaRPr>
          </a:p>
          <a:p>
            <a:pPr marL="457200" indent="-457200">
              <a:buSzPts val="1000"/>
              <a:buFont typeface="Arial"/>
              <a:buChar char="•"/>
              <a:tabLst>
                <a:tab pos="457200" algn="l"/>
              </a:tabLst>
            </a:pPr>
            <a:r>
              <a:rPr lang="en-US" sz="3200" kern="100">
                <a:solidFill>
                  <a:srgbClr val="242424"/>
                </a:solidFill>
                <a:latin typeface="Gill Sans MT"/>
                <a:ea typeface="Aptos" panose="020B0004020202020204" pitchFamily="34" charset="0"/>
                <a:cs typeface="Segoe UI"/>
              </a:rPr>
              <a:t>Why is this benefit ending?</a:t>
            </a:r>
            <a:endParaRPr lang="en-US" sz="3200" kern="100">
              <a:latin typeface="Gill Sans MT"/>
              <a:ea typeface="Aptos" panose="020B0004020202020204" pitchFamily="34" charset="0"/>
              <a:cs typeface="Times New Roman"/>
            </a:endParaRPr>
          </a:p>
          <a:p>
            <a:pPr>
              <a:buSzPts val="1000"/>
              <a:tabLst>
                <a:tab pos="457200" algn="l"/>
              </a:tabLst>
            </a:pPr>
            <a:endParaRPr lang="en-US" sz="3200" kern="100">
              <a:solidFill>
                <a:srgbClr val="242424"/>
              </a:solidFill>
              <a:latin typeface="Gill Sans MT"/>
              <a:cs typeface="Segoe UI"/>
            </a:endParaRPr>
          </a:p>
          <a:p>
            <a:pPr marL="342900" indent="-342900">
              <a:lnSpc>
                <a:spcPct val="114999"/>
              </a:lnSpc>
              <a:spcBef>
                <a:spcPts val="0"/>
              </a:spcBef>
              <a:spcAft>
                <a:spcPts val="800"/>
              </a:spcAft>
              <a:buSzPts val="1000"/>
              <a:buFont typeface="Arial" panose="05050102010706020507" pitchFamily="18" charset="2"/>
              <a:buChar char="•"/>
              <a:tabLst>
                <a:tab pos="457200" algn="l"/>
              </a:tabLst>
            </a:pPr>
            <a:endParaRPr lang="en-US" sz="3200" kern="100">
              <a:effectLst/>
              <a:latin typeface="+mn-lt"/>
              <a:ea typeface="Aptos" panose="020B000402020202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49C40893-068F-A54E-8517-DD6EA7ED83FD}"/>
              </a:ext>
            </a:extLst>
          </p:cNvPr>
          <p:cNvSpPr txBox="1"/>
          <p:nvPr/>
        </p:nvSpPr>
        <p:spPr>
          <a:xfrm>
            <a:off x="537109" y="184178"/>
            <a:ext cx="8537989" cy="738664"/>
          </a:xfrm>
          <a:prstGeom prst="rect">
            <a:avLst/>
          </a:prstGeom>
          <a:noFill/>
        </p:spPr>
        <p:txBody>
          <a:bodyPr wrap="square" lIns="91440" tIns="45720" rIns="91440" bIns="45720" rtlCol="0" anchor="t">
            <a:spAutoFit/>
          </a:bodyPr>
          <a:lstStyle/>
          <a:p>
            <a:r>
              <a:rPr lang="en-US" sz="4200">
                <a:solidFill>
                  <a:srgbClr val="00519B"/>
                </a:solidFill>
                <a:latin typeface="Gill Sans MT"/>
              </a:rPr>
              <a:t>PANEL QUESTIONS-DVR </a:t>
            </a:r>
            <a:endParaRPr lang="en-US" sz="4200">
              <a:solidFill>
                <a:srgbClr val="00519B"/>
              </a:solidFill>
            </a:endParaRPr>
          </a:p>
        </p:txBody>
      </p:sp>
    </p:spTree>
    <p:extLst>
      <p:ext uri="{BB962C8B-B14F-4D97-AF65-F5344CB8AC3E}">
        <p14:creationId xmlns:p14="http://schemas.microsoft.com/office/powerpoint/2010/main" val="1409069467"/>
      </p:ext>
    </p:extLst>
  </p:cSld>
  <p:clrMapOvr>
    <a:masterClrMapping/>
  </p:clrMapOvr>
  <p:transition spd="slow" advClick="0" advTm="800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D7C32A4-2F5F-954F-AB26-E92756A51B80}"/>
              </a:ext>
            </a:extLst>
          </p:cNvPr>
          <p:cNvPicPr>
            <a:picLocks noChangeAspect="1"/>
          </p:cNvPicPr>
          <p:nvPr/>
        </p:nvPicPr>
        <p:blipFill>
          <a:blip r:embed="rId2"/>
          <a:stretch>
            <a:fillRect/>
          </a:stretch>
        </p:blipFill>
        <p:spPr>
          <a:xfrm>
            <a:off x="0" y="0"/>
            <a:ext cx="12192000" cy="6858000"/>
          </a:xfrm>
          <a:prstGeom prst="rect">
            <a:avLst/>
          </a:prstGeom>
        </p:spPr>
      </p:pic>
      <p:sp>
        <p:nvSpPr>
          <p:cNvPr id="8" name="TextBox 7">
            <a:extLst>
              <a:ext uri="{FF2B5EF4-FFF2-40B4-BE49-F238E27FC236}">
                <a16:creationId xmlns:a16="http://schemas.microsoft.com/office/drawing/2014/main" id="{A82155B9-93E8-924D-9FDF-24B8EBFEFF13}"/>
              </a:ext>
            </a:extLst>
          </p:cNvPr>
          <p:cNvSpPr txBox="1"/>
          <p:nvPr/>
        </p:nvSpPr>
        <p:spPr>
          <a:xfrm>
            <a:off x="11155681" y="6334298"/>
            <a:ext cx="748145" cy="323165"/>
          </a:xfrm>
          <a:prstGeom prst="rect">
            <a:avLst/>
          </a:prstGeom>
          <a:noFill/>
        </p:spPr>
        <p:txBody>
          <a:bodyPr wrap="square" rtlCol="0">
            <a:spAutoFit/>
          </a:bodyPr>
          <a:lstStyle/>
          <a:p>
            <a:pPr algn="r"/>
            <a:fld id="{68B4D777-EA05-0D43-858F-57B6B8111257}" type="slidenum">
              <a:rPr lang="en-US" sz="1500" b="1" smtClean="0">
                <a:solidFill>
                  <a:srgbClr val="00519B"/>
                </a:solidFill>
              </a:rPr>
              <a:t>7</a:t>
            </a:fld>
            <a:endParaRPr lang="en-US" sz="1500" b="1">
              <a:solidFill>
                <a:srgbClr val="00519B"/>
              </a:solidFill>
            </a:endParaRPr>
          </a:p>
        </p:txBody>
      </p:sp>
      <p:sp>
        <p:nvSpPr>
          <p:cNvPr id="4" name="TextBox 3">
            <a:extLst>
              <a:ext uri="{FF2B5EF4-FFF2-40B4-BE49-F238E27FC236}">
                <a16:creationId xmlns:a16="http://schemas.microsoft.com/office/drawing/2014/main" id="{6708850F-D92E-294F-A036-A77AC050F33F}"/>
              </a:ext>
            </a:extLst>
          </p:cNvPr>
          <p:cNvSpPr txBox="1"/>
          <p:nvPr/>
        </p:nvSpPr>
        <p:spPr>
          <a:xfrm>
            <a:off x="408146" y="754775"/>
            <a:ext cx="10877800" cy="2584682"/>
          </a:xfrm>
          <a:prstGeom prst="rect">
            <a:avLst/>
          </a:prstGeom>
          <a:noFill/>
        </p:spPr>
        <p:txBody>
          <a:bodyPr wrap="square" lIns="91440" tIns="45720" rIns="91440" bIns="45720" numCol="1" spcCol="182880" rtlCol="0" anchor="t">
            <a:spAutoFit/>
          </a:bodyPr>
          <a:lstStyle/>
          <a:p>
            <a:pPr>
              <a:buSzPts val="1000"/>
              <a:tabLst>
                <a:tab pos="457200" algn="l"/>
              </a:tabLst>
            </a:pPr>
            <a:endParaRPr lang="en-US" sz="3200" kern="100">
              <a:solidFill>
                <a:srgbClr val="242424"/>
              </a:solidFill>
              <a:latin typeface="Gill Sans MT"/>
              <a:ea typeface="Aptos" panose="020B0004020202020204" pitchFamily="34" charset="0"/>
              <a:cs typeface="Segoe UI"/>
            </a:endParaRPr>
          </a:p>
          <a:p>
            <a:pPr marL="457200" indent="-457200">
              <a:buSzPts val="1000"/>
              <a:buFont typeface="Arial"/>
              <a:buChar char="•"/>
              <a:tabLst>
                <a:tab pos="457200" algn="l"/>
              </a:tabLst>
            </a:pPr>
            <a:r>
              <a:rPr lang="en-US" sz="3200" kern="100">
                <a:solidFill>
                  <a:srgbClr val="242424"/>
                </a:solidFill>
                <a:latin typeface="Gill Sans MT"/>
                <a:ea typeface="Aptos" panose="020B0004020202020204" pitchFamily="34" charset="0"/>
                <a:cs typeface="Segoe UI"/>
              </a:rPr>
              <a:t>Client choice is often discussed among DVR counselors and staff when it comes to a consumer choosing a Provider. </a:t>
            </a:r>
            <a:endParaRPr lang="en-US" sz="3200">
              <a:solidFill>
                <a:srgbClr val="000000"/>
              </a:solidFill>
              <a:latin typeface="Gill Sans MT"/>
              <a:ea typeface="Aptos" panose="020B0004020202020204" pitchFamily="34" charset="0"/>
              <a:cs typeface="Segoe UI"/>
            </a:endParaRPr>
          </a:p>
          <a:p>
            <a:pPr marL="457200" indent="-457200">
              <a:buSzPts val="1000"/>
              <a:buFont typeface="Arial"/>
              <a:buChar char="•"/>
              <a:tabLst>
                <a:tab pos="457200" algn="l"/>
              </a:tabLst>
            </a:pPr>
            <a:r>
              <a:rPr lang="en-US" sz="3200" kern="100">
                <a:solidFill>
                  <a:srgbClr val="242424"/>
                </a:solidFill>
                <a:latin typeface="Gill Sans MT"/>
                <a:ea typeface="Aptos" panose="020B0004020202020204" pitchFamily="34" charset="0"/>
                <a:cs typeface="Segoe UI"/>
              </a:rPr>
              <a:t>How does DVR ensure consumers have an Informed Choice? </a:t>
            </a:r>
            <a:endParaRPr lang="en-US" sz="3200">
              <a:latin typeface="Gill Sans MT"/>
            </a:endParaRPr>
          </a:p>
          <a:p>
            <a:pPr marL="342900" indent="-342900">
              <a:lnSpc>
                <a:spcPct val="114999"/>
              </a:lnSpc>
              <a:spcBef>
                <a:spcPts val="0"/>
              </a:spcBef>
              <a:spcAft>
                <a:spcPts val="800"/>
              </a:spcAft>
              <a:buSzPts val="1000"/>
              <a:buFont typeface="Arial" panose="05050102010706020507" pitchFamily="18" charset="2"/>
              <a:buChar char="•"/>
              <a:tabLst>
                <a:tab pos="457200" algn="l"/>
              </a:tabLst>
            </a:pPr>
            <a:endParaRPr lang="en-US" sz="3200" kern="100">
              <a:effectLst/>
              <a:latin typeface="+mn-lt"/>
              <a:ea typeface="Aptos" panose="020B000402020202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49C40893-068F-A54E-8517-DD6EA7ED83FD}"/>
              </a:ext>
            </a:extLst>
          </p:cNvPr>
          <p:cNvSpPr txBox="1"/>
          <p:nvPr/>
        </p:nvSpPr>
        <p:spPr>
          <a:xfrm>
            <a:off x="537109" y="184178"/>
            <a:ext cx="8537989" cy="738664"/>
          </a:xfrm>
          <a:prstGeom prst="rect">
            <a:avLst/>
          </a:prstGeom>
          <a:noFill/>
        </p:spPr>
        <p:txBody>
          <a:bodyPr wrap="square" lIns="91440" tIns="45720" rIns="91440" bIns="45720" rtlCol="0" anchor="t">
            <a:spAutoFit/>
          </a:bodyPr>
          <a:lstStyle/>
          <a:p>
            <a:r>
              <a:rPr lang="en-US" sz="4200">
                <a:solidFill>
                  <a:srgbClr val="00519B"/>
                </a:solidFill>
                <a:latin typeface="Gill Sans MT"/>
              </a:rPr>
              <a:t>PANEL QUESTIONS-DVR </a:t>
            </a:r>
            <a:endParaRPr lang="en-US" sz="4200">
              <a:solidFill>
                <a:srgbClr val="00519B"/>
              </a:solidFill>
            </a:endParaRPr>
          </a:p>
        </p:txBody>
      </p:sp>
    </p:spTree>
    <p:extLst>
      <p:ext uri="{BB962C8B-B14F-4D97-AF65-F5344CB8AC3E}">
        <p14:creationId xmlns:p14="http://schemas.microsoft.com/office/powerpoint/2010/main" val="311577006"/>
      </p:ext>
    </p:extLst>
  </p:cSld>
  <p:clrMapOvr>
    <a:masterClrMapping/>
  </p:clrMapOvr>
  <p:transition spd="slow" advClick="0" advTm="800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D7C32A4-2F5F-954F-AB26-E92756A51B80}"/>
              </a:ext>
            </a:extLst>
          </p:cNvPr>
          <p:cNvPicPr>
            <a:picLocks noChangeAspect="1"/>
          </p:cNvPicPr>
          <p:nvPr/>
        </p:nvPicPr>
        <p:blipFill>
          <a:blip r:embed="rId2"/>
          <a:stretch>
            <a:fillRect/>
          </a:stretch>
        </p:blipFill>
        <p:spPr>
          <a:xfrm>
            <a:off x="0" y="0"/>
            <a:ext cx="12192000" cy="6858000"/>
          </a:xfrm>
          <a:prstGeom prst="rect">
            <a:avLst/>
          </a:prstGeom>
        </p:spPr>
      </p:pic>
      <p:sp>
        <p:nvSpPr>
          <p:cNvPr id="8" name="TextBox 7">
            <a:extLst>
              <a:ext uri="{FF2B5EF4-FFF2-40B4-BE49-F238E27FC236}">
                <a16:creationId xmlns:a16="http://schemas.microsoft.com/office/drawing/2014/main" id="{A82155B9-93E8-924D-9FDF-24B8EBFEFF13}"/>
              </a:ext>
            </a:extLst>
          </p:cNvPr>
          <p:cNvSpPr txBox="1"/>
          <p:nvPr/>
        </p:nvSpPr>
        <p:spPr>
          <a:xfrm>
            <a:off x="11155681" y="6334298"/>
            <a:ext cx="748145" cy="323165"/>
          </a:xfrm>
          <a:prstGeom prst="rect">
            <a:avLst/>
          </a:prstGeom>
          <a:noFill/>
        </p:spPr>
        <p:txBody>
          <a:bodyPr wrap="square" rtlCol="0">
            <a:spAutoFit/>
          </a:bodyPr>
          <a:lstStyle/>
          <a:p>
            <a:pPr algn="r"/>
            <a:fld id="{68B4D777-EA05-0D43-858F-57B6B8111257}" type="slidenum">
              <a:rPr lang="en-US" sz="1500" b="1" smtClean="0">
                <a:solidFill>
                  <a:srgbClr val="00519B"/>
                </a:solidFill>
              </a:rPr>
              <a:t>8</a:t>
            </a:fld>
            <a:endParaRPr lang="en-US" sz="1500" b="1">
              <a:solidFill>
                <a:srgbClr val="00519B"/>
              </a:solidFill>
            </a:endParaRPr>
          </a:p>
        </p:txBody>
      </p:sp>
      <p:sp>
        <p:nvSpPr>
          <p:cNvPr id="4" name="TextBox 3">
            <a:extLst>
              <a:ext uri="{FF2B5EF4-FFF2-40B4-BE49-F238E27FC236}">
                <a16:creationId xmlns:a16="http://schemas.microsoft.com/office/drawing/2014/main" id="{6708850F-D92E-294F-A036-A77AC050F33F}"/>
              </a:ext>
            </a:extLst>
          </p:cNvPr>
          <p:cNvSpPr txBox="1"/>
          <p:nvPr/>
        </p:nvSpPr>
        <p:spPr>
          <a:xfrm>
            <a:off x="839467" y="1107020"/>
            <a:ext cx="10877800" cy="1747530"/>
          </a:xfrm>
          <a:prstGeom prst="rect">
            <a:avLst/>
          </a:prstGeom>
          <a:noFill/>
        </p:spPr>
        <p:txBody>
          <a:bodyPr wrap="square" numCol="1" spcCol="182880" rtlCol="0">
            <a:spAutoFit/>
          </a:bodyPr>
          <a:lstStyle/>
          <a:p>
            <a:pPr marL="342900" marR="0" lvl="0" indent="-342900">
              <a:lnSpc>
                <a:spcPct val="115000"/>
              </a:lnSpc>
              <a:spcBef>
                <a:spcPts val="0"/>
              </a:spcBef>
              <a:spcAft>
                <a:spcPts val="800"/>
              </a:spcAft>
              <a:buSzPts val="1000"/>
              <a:buFont typeface="Symbol" panose="05050102010706020507" pitchFamily="18" charset="2"/>
              <a:buChar char=""/>
              <a:tabLst>
                <a:tab pos="457200" algn="l"/>
              </a:tabLst>
            </a:pPr>
            <a:r>
              <a:rPr lang="en-US" sz="3200" kern="100">
                <a:effectLst/>
                <a:latin typeface="+mn-lt"/>
                <a:ea typeface="Aptos" panose="020B0004020202020204" pitchFamily="34" charset="0"/>
                <a:cs typeface="Times New Roman" panose="02020603050405020304" pitchFamily="18" charset="0"/>
              </a:rPr>
              <a:t>How can we merge the disconnect between DVR and MCO expectations when it comes to expected coaching needs and payment?</a:t>
            </a:r>
          </a:p>
        </p:txBody>
      </p:sp>
      <p:sp>
        <p:nvSpPr>
          <p:cNvPr id="11" name="TextBox 10">
            <a:extLst>
              <a:ext uri="{FF2B5EF4-FFF2-40B4-BE49-F238E27FC236}">
                <a16:creationId xmlns:a16="http://schemas.microsoft.com/office/drawing/2014/main" id="{49C40893-068F-A54E-8517-DD6EA7ED83FD}"/>
              </a:ext>
            </a:extLst>
          </p:cNvPr>
          <p:cNvSpPr txBox="1"/>
          <p:nvPr/>
        </p:nvSpPr>
        <p:spPr>
          <a:xfrm>
            <a:off x="537109" y="184178"/>
            <a:ext cx="8537989" cy="738664"/>
          </a:xfrm>
          <a:prstGeom prst="rect">
            <a:avLst/>
          </a:prstGeom>
          <a:noFill/>
        </p:spPr>
        <p:txBody>
          <a:bodyPr wrap="square" lIns="91440" tIns="45720" rIns="91440" bIns="45720" rtlCol="0" anchor="t">
            <a:spAutoFit/>
          </a:bodyPr>
          <a:lstStyle/>
          <a:p>
            <a:r>
              <a:rPr lang="en-US" sz="4200">
                <a:solidFill>
                  <a:srgbClr val="00519B"/>
                </a:solidFill>
                <a:latin typeface="Gill Sans MT"/>
              </a:rPr>
              <a:t>PANEL QUESTIONS-DVR &amp; DHS</a:t>
            </a:r>
            <a:endParaRPr lang="en-US" sz="4200">
              <a:solidFill>
                <a:srgbClr val="00519B"/>
              </a:solidFill>
            </a:endParaRPr>
          </a:p>
        </p:txBody>
      </p:sp>
    </p:spTree>
    <p:extLst>
      <p:ext uri="{BB962C8B-B14F-4D97-AF65-F5344CB8AC3E}">
        <p14:creationId xmlns:p14="http://schemas.microsoft.com/office/powerpoint/2010/main" val="3717709522"/>
      </p:ext>
    </p:extLst>
  </p:cSld>
  <p:clrMapOvr>
    <a:masterClrMapping/>
  </p:clrMapOvr>
  <p:transition spd="slow" advClick="0" advTm="800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BE23AB-B4BD-0FFD-A910-C49DB1738AE8}"/>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B650FE86-4CD2-B5DB-A8BE-3D8121007235}"/>
              </a:ext>
            </a:extLst>
          </p:cNvPr>
          <p:cNvPicPr>
            <a:picLocks noChangeAspect="1"/>
          </p:cNvPicPr>
          <p:nvPr/>
        </p:nvPicPr>
        <p:blipFill>
          <a:blip r:embed="rId2"/>
          <a:stretch>
            <a:fillRect/>
          </a:stretch>
        </p:blipFill>
        <p:spPr>
          <a:xfrm>
            <a:off x="0" y="0"/>
            <a:ext cx="12192000" cy="6858000"/>
          </a:xfrm>
          <a:prstGeom prst="rect">
            <a:avLst/>
          </a:prstGeom>
        </p:spPr>
      </p:pic>
      <p:sp>
        <p:nvSpPr>
          <p:cNvPr id="8" name="TextBox 7">
            <a:extLst>
              <a:ext uri="{FF2B5EF4-FFF2-40B4-BE49-F238E27FC236}">
                <a16:creationId xmlns:a16="http://schemas.microsoft.com/office/drawing/2014/main" id="{C4AC8E50-4781-4E8A-B86F-4DC75D4C8B3F}"/>
              </a:ext>
            </a:extLst>
          </p:cNvPr>
          <p:cNvSpPr txBox="1"/>
          <p:nvPr/>
        </p:nvSpPr>
        <p:spPr>
          <a:xfrm>
            <a:off x="11155681" y="6334298"/>
            <a:ext cx="748145" cy="323165"/>
          </a:xfrm>
          <a:prstGeom prst="rect">
            <a:avLst/>
          </a:prstGeom>
          <a:noFill/>
        </p:spPr>
        <p:txBody>
          <a:bodyPr wrap="square" rtlCol="0">
            <a:spAutoFit/>
          </a:bodyPr>
          <a:lstStyle/>
          <a:p>
            <a:pPr algn="r"/>
            <a:fld id="{68B4D777-EA05-0D43-858F-57B6B8111257}" type="slidenum">
              <a:rPr lang="en-US" sz="1500" b="1" smtClean="0">
                <a:solidFill>
                  <a:srgbClr val="00519B"/>
                </a:solidFill>
              </a:rPr>
              <a:t>9</a:t>
            </a:fld>
            <a:endParaRPr lang="en-US" sz="1500" b="1">
              <a:solidFill>
                <a:srgbClr val="00519B"/>
              </a:solidFill>
            </a:endParaRPr>
          </a:p>
        </p:txBody>
      </p:sp>
      <p:sp>
        <p:nvSpPr>
          <p:cNvPr id="4" name="TextBox 3">
            <a:extLst>
              <a:ext uri="{FF2B5EF4-FFF2-40B4-BE49-F238E27FC236}">
                <a16:creationId xmlns:a16="http://schemas.microsoft.com/office/drawing/2014/main" id="{70E508D3-169C-0F68-F3AA-197B1954E658}"/>
              </a:ext>
            </a:extLst>
          </p:cNvPr>
          <p:cNvSpPr txBox="1"/>
          <p:nvPr/>
        </p:nvSpPr>
        <p:spPr>
          <a:xfrm>
            <a:off x="839467" y="1107020"/>
            <a:ext cx="10877800" cy="1181221"/>
          </a:xfrm>
          <a:prstGeom prst="rect">
            <a:avLst/>
          </a:prstGeom>
          <a:noFill/>
        </p:spPr>
        <p:txBody>
          <a:bodyPr wrap="square" numCol="1" spcCol="182880" rtlCol="0">
            <a:spAutoFit/>
          </a:bodyPr>
          <a:lstStyle/>
          <a:p>
            <a:pPr marL="342900" marR="0" lvl="0" indent="-342900">
              <a:lnSpc>
                <a:spcPct val="115000"/>
              </a:lnSpc>
              <a:spcBef>
                <a:spcPts val="0"/>
              </a:spcBef>
              <a:spcAft>
                <a:spcPts val="0"/>
              </a:spcAft>
              <a:buSzPts val="1000"/>
              <a:buFont typeface="Symbol" panose="05050102010706020507" pitchFamily="18" charset="2"/>
              <a:buChar char=""/>
              <a:tabLst>
                <a:tab pos="457200" algn="l"/>
              </a:tabLst>
            </a:pPr>
            <a:r>
              <a:rPr lang="en-US" sz="3200" kern="0">
                <a:solidFill>
                  <a:srgbClr val="000000"/>
                </a:solidFill>
                <a:effectLst/>
                <a:latin typeface="+mn-lt"/>
                <a:ea typeface="Times New Roman" panose="02020603050405020304" pitchFamily="18" charset="0"/>
                <a:cs typeface="Calibri" panose="020F0502020204030204" pitchFamily="34" charset="0"/>
              </a:rPr>
              <a:t>What is the MCO responsibility to participate in and follow through with School to work transition planning?</a:t>
            </a:r>
            <a:endParaRPr lang="en-US" sz="3200" kern="100">
              <a:effectLst/>
              <a:latin typeface="+mn-lt"/>
              <a:ea typeface="Aptos" panose="020B000402020202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702E9B1F-F6B3-7AFE-8E23-BF8B75819B78}"/>
              </a:ext>
            </a:extLst>
          </p:cNvPr>
          <p:cNvSpPr txBox="1"/>
          <p:nvPr/>
        </p:nvSpPr>
        <p:spPr>
          <a:xfrm>
            <a:off x="537109" y="184178"/>
            <a:ext cx="6956116" cy="738664"/>
          </a:xfrm>
          <a:prstGeom prst="rect">
            <a:avLst/>
          </a:prstGeom>
          <a:noFill/>
        </p:spPr>
        <p:txBody>
          <a:bodyPr wrap="square" lIns="91440" tIns="45720" rIns="91440" bIns="45720" rtlCol="0" anchor="t">
            <a:spAutoFit/>
          </a:bodyPr>
          <a:lstStyle/>
          <a:p>
            <a:r>
              <a:rPr lang="en-US" sz="4200">
                <a:solidFill>
                  <a:srgbClr val="00519B"/>
                </a:solidFill>
                <a:latin typeface="Gill Sans MT"/>
              </a:rPr>
              <a:t>PANEL QUESTIONS-DHS</a:t>
            </a:r>
            <a:endParaRPr lang="en-US" sz="4200">
              <a:solidFill>
                <a:srgbClr val="00519B"/>
              </a:solidFill>
            </a:endParaRPr>
          </a:p>
        </p:txBody>
      </p:sp>
    </p:spTree>
    <p:extLst>
      <p:ext uri="{BB962C8B-B14F-4D97-AF65-F5344CB8AC3E}">
        <p14:creationId xmlns:p14="http://schemas.microsoft.com/office/powerpoint/2010/main" val="2018271701"/>
      </p:ext>
    </p:extLst>
  </p:cSld>
  <p:clrMapOvr>
    <a:masterClrMapping/>
  </p:clrMapOvr>
  <p:transition spd="slow" advClick="0" advTm="8000"/>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1_DSPN_ConfPPTTemplate_v2" id="{BC7A0045-DE70-FA4E-BE56-FFE59E104C29}" vid="{D79F0B8C-AACA-0846-892C-C9F69634568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543C307C386F49966A6E54608E84BC" ma:contentTypeVersion="21" ma:contentTypeDescription="Create a new document." ma:contentTypeScope="" ma:versionID="ab1e828a5f51b4b9b6e543436ee9fba2">
  <xsd:schema xmlns:xsd="http://www.w3.org/2001/XMLSchema" xmlns:xs="http://www.w3.org/2001/XMLSchema" xmlns:p="http://schemas.microsoft.com/office/2006/metadata/properties" xmlns:ns2="37a65f44-2dd1-4016-b301-d5c5e5596cba" xmlns:ns3="f5f9ab0c-ff03-4813-95a7-cd51b25103b7" targetNamespace="http://schemas.microsoft.com/office/2006/metadata/properties" ma:root="true" ma:fieldsID="c0d9011c2c331008107a9a098091e55e" ns2:_="" ns3:_="">
    <xsd:import namespace="37a65f44-2dd1-4016-b301-d5c5e5596cba"/>
    <xsd:import namespace="f5f9ab0c-ff03-4813-95a7-cd51b25103b7"/>
    <xsd:element name="properties">
      <xsd:complexType>
        <xsd:sequence>
          <xsd:element name="documentManagement">
            <xsd:complexType>
              <xsd:all>
                <xsd:element ref="ns2:SharedWithUsers" minOccurs="0"/>
                <xsd:element ref="ns2:SharingHintHash" minOccurs="0"/>
                <xsd:element ref="ns2:SharedWithDetails" minOccurs="0"/>
                <xsd:element ref="ns2:LastSharedByUser" minOccurs="0"/>
                <xsd:element ref="ns2:LastSharedByTime" minOccurs="0"/>
                <xsd:element ref="ns3:MediaServiceMetadata" minOccurs="0"/>
                <xsd:element ref="ns3:MediaServiceFastMetadata" minOccurs="0"/>
                <xsd:element ref="ns3:MediaServiceAutoTags" minOccurs="0"/>
                <xsd:element ref="ns3:MediaServiceDateTaken" minOccurs="0"/>
                <xsd:element ref="ns3:MediaServiceOCR" minOccurs="0"/>
                <xsd:element ref="ns3:MediaServiceLocation" minOccurs="0"/>
                <xsd:element ref="ns3:MediaServiceEventHashCode" minOccurs="0"/>
                <xsd:element ref="ns3:MediaServiceGenerationTime"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7a65f44-2dd1-4016-b301-d5c5e5596cb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description="" ma:internalName="SharedWithDetails" ma:readOnly="true">
      <xsd:simpleType>
        <xsd:restriction base="dms:Note">
          <xsd:maxLength value="255"/>
        </xsd:restriction>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element name="TaxCatchAll" ma:index="26" nillable="true" ma:displayName="Taxonomy Catch All Column" ma:hidden="true" ma:list="{1a2b0772-5b31-444e-b802-42dca16f020c}" ma:internalName="TaxCatchAll" ma:showField="CatchAllData" ma:web="37a65f44-2dd1-4016-b301-d5c5e5596cb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5f9ab0c-ff03-4813-95a7-cd51b25103b7"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AutoTags" ma:index="15" nillable="true" ma:displayName="MediaServiceAutoTags" ma:internalName="MediaServiceAutoTags"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Location" ma:index="18" nillable="true" ma:displayName="MediaServiceLocation" ma:internalName="MediaServiceLocation"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LengthInSeconds" ma:index="23" nillable="true" ma:displayName="Length (seconds)"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26d84e3e-2436-4f3d-a2f1-b69b9ceff2b2" ma:termSetId="09814cd3-568e-fe90-9814-8d621ff8fb84" ma:anchorId="fba54fb3-c3e1-fe81-a776-ca4b69148c4d" ma:open="true" ma:isKeyword="false">
      <xsd:complexType>
        <xsd:sequence>
          <xsd:element ref="pc:Terms" minOccurs="0" maxOccurs="1"/>
        </xsd:sequence>
      </xsd:complexType>
    </xsd:element>
    <xsd:element name="MediaServiceSearchProperties" ma:index="27" nillable="true" ma:displayName="MediaServiceSearchProperties" ma:hidden="true" ma:internalName="MediaServiceSearchProperties" ma:readOnly="true">
      <xsd:simpleType>
        <xsd:restriction base="dms:Note"/>
      </xsd:simple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37a65f44-2dd1-4016-b301-d5c5e5596cba" xsi:nil="true"/>
    <lcf76f155ced4ddcb4097134ff3c332f xmlns="f5f9ab0c-ff03-4813-95a7-cd51b25103b7">
      <Terms xmlns="http://schemas.microsoft.com/office/infopath/2007/PartnerControls"/>
    </lcf76f155ced4ddcb4097134ff3c332f>
    <SharedWithUsers xmlns="37a65f44-2dd1-4016-b301-d5c5e5596cba">
      <UserInfo>
        <DisplayName>Todd Smet</DisplayName>
        <AccountId>239</AccountId>
        <AccountType/>
      </UserInfo>
      <UserInfo>
        <DisplayName>Kathy Meisner</DisplayName>
        <AccountId>232</AccountId>
        <AccountType/>
      </UserInfo>
      <UserInfo>
        <DisplayName>Isobel O’Rourke</DisplayName>
        <AccountId>223</AccountId>
        <AccountType/>
      </UserInfo>
      <UserInfo>
        <DisplayName>Susan McCann</DisplayName>
        <AccountId>29</AccountId>
        <AccountType/>
      </UserInfo>
      <UserInfo>
        <DisplayName>Lisa Davidson</DisplayName>
        <AccountId>109</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B3C2A9C-3FC3-4087-92BB-41D626847A9D}">
  <ds:schemaRefs>
    <ds:schemaRef ds:uri="37a65f44-2dd1-4016-b301-d5c5e5596cba"/>
    <ds:schemaRef ds:uri="f5f9ab0c-ff03-4813-95a7-cd51b25103b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9B0AF65-1816-4BCB-86CD-97F0281D4299}">
  <ds:schemaRefs>
    <ds:schemaRef ds:uri="37a65f44-2dd1-4016-b301-d5c5e5596cba"/>
    <ds:schemaRef ds:uri="f5f9ab0c-ff03-4813-95a7-cd51b25103b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41C0DAEA-1DD3-42F7-AED7-E97D891A794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17</Slides>
  <Notes>0</Notes>
  <HiddenSlides>0</HiddenSlide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Kline Lee</dc:creator>
  <cp:revision>1</cp:revision>
  <dcterms:created xsi:type="dcterms:W3CDTF">2021-10-15T19:36:56Z</dcterms:created>
  <dcterms:modified xsi:type="dcterms:W3CDTF">2024-11-01T19:18:39Z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0x010100DE543C307C386F49966A6E54608E84BC</vt:lpwstr>
  </property>
  <property fmtid="{D5CDD505-2E9C-101B-9397-08002B2CF9AE}" pid="3" name="MediaServiceImageTags">
    <vt:lpwstr/>
  </property>
</Properties>
</file>