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63" r:id="rId6"/>
    <p:sldId id="260" r:id="rId7"/>
    <p:sldId id="295" r:id="rId8"/>
    <p:sldId id="300" r:id="rId9"/>
    <p:sldId id="301" r:id="rId10"/>
    <p:sldId id="268" r:id="rId11"/>
    <p:sldId id="298" r:id="rId12"/>
    <p:sldId id="283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35"/>
    <a:srgbClr val="00519B"/>
    <a:srgbClr val="E7E7E7"/>
    <a:srgbClr val="F3AA7D"/>
    <a:srgbClr val="ED5A2C"/>
    <a:srgbClr val="F38F51"/>
    <a:srgbClr val="F6F6F6"/>
    <a:srgbClr val="FFC199"/>
    <a:srgbClr val="FFB383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662F4-BAC9-5682-4EDE-BE1E6A65F8B5}" v="125" dt="2024-11-01T16:33:25.970"/>
    <p1510:client id="{EF0C23F4-4C91-69CC-DC44-F90B2706DE04}" v="47" dt="2024-10-31T17:31:22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Smith" userId="0cae62c6-1399-4fb3-be3a-55c96230ee5c" providerId="ADAL" clId="{D034A5FF-B78C-454D-B7E3-CF94BB057685}"/>
    <pc:docChg chg="custSel addSld delSld modSld sldOrd">
      <pc:chgData name="Erin Smith" userId="0cae62c6-1399-4fb3-be3a-55c96230ee5c" providerId="ADAL" clId="{D034A5FF-B78C-454D-B7E3-CF94BB057685}" dt="2024-10-28T18:48:01.248" v="2410" actId="6549"/>
      <pc:docMkLst>
        <pc:docMk/>
      </pc:docMkLst>
      <pc:sldChg chg="modSp mod">
        <pc:chgData name="Erin Smith" userId="0cae62c6-1399-4fb3-be3a-55c96230ee5c" providerId="ADAL" clId="{D034A5FF-B78C-454D-B7E3-CF94BB057685}" dt="2024-10-28T18:10:50.913" v="51" actId="20577"/>
        <pc:sldMkLst>
          <pc:docMk/>
          <pc:sldMk cId="0" sldId="256"/>
        </pc:sldMkLst>
        <pc:spChg chg="mod">
          <ac:chgData name="Erin Smith" userId="0cae62c6-1399-4fb3-be3a-55c96230ee5c" providerId="ADAL" clId="{D034A5FF-B78C-454D-B7E3-CF94BB057685}" dt="2024-10-28T18:10:50.913" v="51" actId="20577"/>
          <ac:spMkLst>
            <pc:docMk/>
            <pc:sldMk cId="0" sldId="256"/>
            <ac:spMk id="6" creationId="{B78F5A8D-23BE-9B4C-9620-3AD406488635}"/>
          </ac:spMkLst>
        </pc:spChg>
      </pc:sldChg>
      <pc:sldChg chg="del">
        <pc:chgData name="Erin Smith" userId="0cae62c6-1399-4fb3-be3a-55c96230ee5c" providerId="ADAL" clId="{D034A5FF-B78C-454D-B7E3-CF94BB057685}" dt="2024-10-28T18:17:59.348" v="630" actId="47"/>
        <pc:sldMkLst>
          <pc:docMk/>
          <pc:sldMk cId="0" sldId="257"/>
        </pc:sldMkLst>
      </pc:sldChg>
      <pc:sldChg chg="del">
        <pc:chgData name="Erin Smith" userId="0cae62c6-1399-4fb3-be3a-55c96230ee5c" providerId="ADAL" clId="{D034A5FF-B78C-454D-B7E3-CF94BB057685}" dt="2024-10-28T18:11:17.530" v="54" actId="2696"/>
        <pc:sldMkLst>
          <pc:docMk/>
          <pc:sldMk cId="0" sldId="259"/>
        </pc:sldMkLst>
      </pc:sldChg>
      <pc:sldChg chg="modSp mod ord">
        <pc:chgData name="Erin Smith" userId="0cae62c6-1399-4fb3-be3a-55c96230ee5c" providerId="ADAL" clId="{D034A5FF-B78C-454D-B7E3-CF94BB057685}" dt="2024-10-28T18:23:08.887" v="731" actId="20577"/>
        <pc:sldMkLst>
          <pc:docMk/>
          <pc:sldMk cId="833139624" sldId="260"/>
        </pc:sldMkLst>
        <pc:spChg chg="mod">
          <ac:chgData name="Erin Smith" userId="0cae62c6-1399-4fb3-be3a-55c96230ee5c" providerId="ADAL" clId="{D034A5FF-B78C-454D-B7E3-CF94BB057685}" dt="2024-10-28T18:12:11.928" v="166" actId="12"/>
          <ac:spMkLst>
            <pc:docMk/>
            <pc:sldMk cId="833139624" sldId="260"/>
            <ac:spMk id="4" creationId="{6708850F-D92E-294F-A036-A77AC050F33F}"/>
          </ac:spMkLst>
        </pc:spChg>
        <pc:spChg chg="mod">
          <ac:chgData name="Erin Smith" userId="0cae62c6-1399-4fb3-be3a-55c96230ee5c" providerId="ADAL" clId="{D034A5FF-B78C-454D-B7E3-CF94BB057685}" dt="2024-10-28T18:23:08.887" v="731" actId="20577"/>
          <ac:spMkLst>
            <pc:docMk/>
            <pc:sldMk cId="833139624" sldId="260"/>
            <ac:spMk id="7" creationId="{15F58525-05DE-0C43-9E26-9935FA965C49}"/>
          </ac:spMkLst>
        </pc:spChg>
      </pc:sldChg>
      <pc:sldChg chg="del ord">
        <pc:chgData name="Erin Smith" userId="0cae62c6-1399-4fb3-be3a-55c96230ee5c" providerId="ADAL" clId="{D034A5FF-B78C-454D-B7E3-CF94BB057685}" dt="2024-10-28T18:19:03.169" v="655" actId="2696"/>
        <pc:sldMkLst>
          <pc:docMk/>
          <pc:sldMk cId="1780627186" sldId="261"/>
        </pc:sldMkLst>
      </pc:sldChg>
      <pc:sldChg chg="del">
        <pc:chgData name="Erin Smith" userId="0cae62c6-1399-4fb3-be3a-55c96230ee5c" providerId="ADAL" clId="{D034A5FF-B78C-454D-B7E3-CF94BB057685}" dt="2024-10-28T18:18:00.379" v="631" actId="47"/>
        <pc:sldMkLst>
          <pc:docMk/>
          <pc:sldMk cId="494472994" sldId="262"/>
        </pc:sldMkLst>
      </pc:sldChg>
      <pc:sldChg chg="modSp mod ord">
        <pc:chgData name="Erin Smith" userId="0cae62c6-1399-4fb3-be3a-55c96230ee5c" providerId="ADAL" clId="{D034A5FF-B78C-454D-B7E3-CF94BB057685}" dt="2024-10-28T18:14:25.708" v="476" actId="12"/>
        <pc:sldMkLst>
          <pc:docMk/>
          <pc:sldMk cId="426417700" sldId="263"/>
        </pc:sldMkLst>
        <pc:spChg chg="mod">
          <ac:chgData name="Erin Smith" userId="0cae62c6-1399-4fb3-be3a-55c96230ee5c" providerId="ADAL" clId="{D034A5FF-B78C-454D-B7E3-CF94BB057685}" dt="2024-10-28T18:14:25.708" v="476" actId="12"/>
          <ac:spMkLst>
            <pc:docMk/>
            <pc:sldMk cId="426417700" sldId="263"/>
            <ac:spMk id="4" creationId="{6708850F-D92E-294F-A036-A77AC050F33F}"/>
          </ac:spMkLst>
        </pc:spChg>
        <pc:spChg chg="mod">
          <ac:chgData name="Erin Smith" userId="0cae62c6-1399-4fb3-be3a-55c96230ee5c" providerId="ADAL" clId="{D034A5FF-B78C-454D-B7E3-CF94BB057685}" dt="2024-10-28T18:12:31.971" v="174" actId="20577"/>
          <ac:spMkLst>
            <pc:docMk/>
            <pc:sldMk cId="426417700" sldId="263"/>
            <ac:spMk id="9" creationId="{B96C3BA1-5EA3-A64E-BE2E-238AC6A74232}"/>
          </ac:spMkLst>
        </pc:spChg>
      </pc:sldChg>
      <pc:sldChg chg="del">
        <pc:chgData name="Erin Smith" userId="0cae62c6-1399-4fb3-be3a-55c96230ee5c" providerId="ADAL" clId="{D034A5FF-B78C-454D-B7E3-CF94BB057685}" dt="2024-10-28T18:18:29.221" v="651" actId="47"/>
        <pc:sldMkLst>
          <pc:docMk/>
          <pc:sldMk cId="2903406940" sldId="264"/>
        </pc:sldMkLst>
      </pc:sldChg>
      <pc:sldChg chg="del">
        <pc:chgData name="Erin Smith" userId="0cae62c6-1399-4fb3-be3a-55c96230ee5c" providerId="ADAL" clId="{D034A5FF-B78C-454D-B7E3-CF94BB057685}" dt="2024-10-28T18:18:02.273" v="632" actId="47"/>
        <pc:sldMkLst>
          <pc:docMk/>
          <pc:sldMk cId="15971355" sldId="265"/>
        </pc:sldMkLst>
      </pc:sldChg>
      <pc:sldChg chg="modSp mod ord">
        <pc:chgData name="Erin Smith" userId="0cae62c6-1399-4fb3-be3a-55c96230ee5c" providerId="ADAL" clId="{D034A5FF-B78C-454D-B7E3-CF94BB057685}" dt="2024-10-28T18:14:56.114" v="492" actId="20577"/>
        <pc:sldMkLst>
          <pc:docMk/>
          <pc:sldMk cId="3272567011" sldId="266"/>
        </pc:sldMkLst>
        <pc:spChg chg="mod">
          <ac:chgData name="Erin Smith" userId="0cae62c6-1399-4fb3-be3a-55c96230ee5c" providerId="ADAL" clId="{D034A5FF-B78C-454D-B7E3-CF94BB057685}" dt="2024-10-28T18:14:56.114" v="492" actId="20577"/>
          <ac:spMkLst>
            <pc:docMk/>
            <pc:sldMk cId="3272567011" sldId="266"/>
            <ac:spMk id="7" creationId="{15F58525-05DE-0C43-9E26-9935FA965C49}"/>
          </ac:spMkLst>
        </pc:spChg>
      </pc:sldChg>
      <pc:sldChg chg="del">
        <pc:chgData name="Erin Smith" userId="0cae62c6-1399-4fb3-be3a-55c96230ee5c" providerId="ADAL" clId="{D034A5FF-B78C-454D-B7E3-CF94BB057685}" dt="2024-10-28T18:18:03.356" v="633" actId="47"/>
        <pc:sldMkLst>
          <pc:docMk/>
          <pc:sldMk cId="4290043191" sldId="267"/>
        </pc:sldMkLst>
      </pc:sldChg>
      <pc:sldChg chg="modSp mod ord">
        <pc:chgData name="Erin Smith" userId="0cae62c6-1399-4fb3-be3a-55c96230ee5c" providerId="ADAL" clId="{D034A5FF-B78C-454D-B7E3-CF94BB057685}" dt="2024-10-28T18:44:06.242" v="2371" actId="20577"/>
        <pc:sldMkLst>
          <pc:docMk/>
          <pc:sldMk cId="3085174798" sldId="268"/>
        </pc:sldMkLst>
        <pc:spChg chg="mod">
          <ac:chgData name="Erin Smith" userId="0cae62c6-1399-4fb3-be3a-55c96230ee5c" providerId="ADAL" clId="{D034A5FF-B78C-454D-B7E3-CF94BB057685}" dt="2024-10-28T18:44:06.242" v="2371" actId="20577"/>
          <ac:spMkLst>
            <pc:docMk/>
            <pc:sldMk cId="3085174798" sldId="268"/>
            <ac:spMk id="4" creationId="{6708850F-D92E-294F-A036-A77AC050F33F}"/>
          </ac:spMkLst>
        </pc:spChg>
        <pc:spChg chg="mod">
          <ac:chgData name="Erin Smith" userId="0cae62c6-1399-4fb3-be3a-55c96230ee5c" providerId="ADAL" clId="{D034A5FF-B78C-454D-B7E3-CF94BB057685}" dt="2024-10-28T18:33:49.908" v="1763" actId="20577"/>
          <ac:spMkLst>
            <pc:docMk/>
            <pc:sldMk cId="3085174798" sldId="268"/>
            <ac:spMk id="11" creationId="{49C40893-068F-A54E-8517-DD6EA7ED83FD}"/>
          </ac:spMkLst>
        </pc:spChg>
      </pc:sldChg>
      <pc:sldChg chg="delSp modSp del mod ord">
        <pc:chgData name="Erin Smith" userId="0cae62c6-1399-4fb3-be3a-55c96230ee5c" providerId="ADAL" clId="{D034A5FF-B78C-454D-B7E3-CF94BB057685}" dt="2024-10-28T18:46:44.419" v="2393" actId="2696"/>
        <pc:sldMkLst>
          <pc:docMk/>
          <pc:sldMk cId="2943804345" sldId="269"/>
        </pc:sldMkLst>
        <pc:spChg chg="mod">
          <ac:chgData name="Erin Smith" userId="0cae62c6-1399-4fb3-be3a-55c96230ee5c" providerId="ADAL" clId="{D034A5FF-B78C-454D-B7E3-CF94BB057685}" dt="2024-10-28T18:46:33.869" v="2389" actId="20577"/>
          <ac:spMkLst>
            <pc:docMk/>
            <pc:sldMk cId="2943804345" sldId="269"/>
            <ac:spMk id="9" creationId="{B96C3BA1-5EA3-A64E-BE2E-238AC6A74232}"/>
          </ac:spMkLst>
        </pc:spChg>
        <pc:spChg chg="del mod">
          <ac:chgData name="Erin Smith" userId="0cae62c6-1399-4fb3-be3a-55c96230ee5c" providerId="ADAL" clId="{D034A5FF-B78C-454D-B7E3-CF94BB057685}" dt="2024-10-28T18:46:42.621" v="2392"/>
          <ac:spMkLst>
            <pc:docMk/>
            <pc:sldMk cId="2943804345" sldId="269"/>
            <ac:spMk id="10" creationId="{F4CE708E-D7F4-7B49-88FD-E1789A7430D9}"/>
          </ac:spMkLst>
        </pc:spChg>
      </pc:sldChg>
      <pc:sldChg chg="del">
        <pc:chgData name="Erin Smith" userId="0cae62c6-1399-4fb3-be3a-55c96230ee5c" providerId="ADAL" clId="{D034A5FF-B78C-454D-B7E3-CF94BB057685}" dt="2024-10-28T18:18:04.996" v="634" actId="47"/>
        <pc:sldMkLst>
          <pc:docMk/>
          <pc:sldMk cId="2502733325" sldId="270"/>
        </pc:sldMkLst>
      </pc:sldChg>
      <pc:sldChg chg="del">
        <pc:chgData name="Erin Smith" userId="0cae62c6-1399-4fb3-be3a-55c96230ee5c" providerId="ADAL" clId="{D034A5FF-B78C-454D-B7E3-CF94BB057685}" dt="2024-10-28T18:18:05.899" v="635" actId="47"/>
        <pc:sldMkLst>
          <pc:docMk/>
          <pc:sldMk cId="893701148" sldId="272"/>
        </pc:sldMkLst>
      </pc:sldChg>
      <pc:sldChg chg="del">
        <pc:chgData name="Erin Smith" userId="0cae62c6-1399-4fb3-be3a-55c96230ee5c" providerId="ADAL" clId="{D034A5FF-B78C-454D-B7E3-CF94BB057685}" dt="2024-10-28T18:18:06.779" v="636" actId="47"/>
        <pc:sldMkLst>
          <pc:docMk/>
          <pc:sldMk cId="3666933219" sldId="274"/>
        </pc:sldMkLst>
      </pc:sldChg>
      <pc:sldChg chg="del">
        <pc:chgData name="Erin Smith" userId="0cae62c6-1399-4fb3-be3a-55c96230ee5c" providerId="ADAL" clId="{D034A5FF-B78C-454D-B7E3-CF94BB057685}" dt="2024-10-28T18:18:08.139" v="638" actId="47"/>
        <pc:sldMkLst>
          <pc:docMk/>
          <pc:sldMk cId="4220692147" sldId="275"/>
        </pc:sldMkLst>
      </pc:sldChg>
      <pc:sldChg chg="del">
        <pc:chgData name="Erin Smith" userId="0cae62c6-1399-4fb3-be3a-55c96230ee5c" providerId="ADAL" clId="{D034A5FF-B78C-454D-B7E3-CF94BB057685}" dt="2024-10-28T18:18:09.073" v="639" actId="47"/>
        <pc:sldMkLst>
          <pc:docMk/>
          <pc:sldMk cId="1214913295" sldId="276"/>
        </pc:sldMkLst>
      </pc:sldChg>
      <pc:sldChg chg="del">
        <pc:chgData name="Erin Smith" userId="0cae62c6-1399-4fb3-be3a-55c96230ee5c" providerId="ADAL" clId="{D034A5FF-B78C-454D-B7E3-CF94BB057685}" dt="2024-10-28T18:18:09.963" v="640" actId="47"/>
        <pc:sldMkLst>
          <pc:docMk/>
          <pc:sldMk cId="3971981269" sldId="278"/>
        </pc:sldMkLst>
      </pc:sldChg>
      <pc:sldChg chg="del">
        <pc:chgData name="Erin Smith" userId="0cae62c6-1399-4fb3-be3a-55c96230ee5c" providerId="ADAL" clId="{D034A5FF-B78C-454D-B7E3-CF94BB057685}" dt="2024-10-28T18:18:10.725" v="641" actId="47"/>
        <pc:sldMkLst>
          <pc:docMk/>
          <pc:sldMk cId="2439503172" sldId="279"/>
        </pc:sldMkLst>
      </pc:sldChg>
      <pc:sldChg chg="del">
        <pc:chgData name="Erin Smith" userId="0cae62c6-1399-4fb3-be3a-55c96230ee5c" providerId="ADAL" clId="{D034A5FF-B78C-454D-B7E3-CF94BB057685}" dt="2024-10-28T18:18:11.526" v="642" actId="47"/>
        <pc:sldMkLst>
          <pc:docMk/>
          <pc:sldMk cId="3793316000" sldId="280"/>
        </pc:sldMkLst>
      </pc:sldChg>
      <pc:sldChg chg="del">
        <pc:chgData name="Erin Smith" userId="0cae62c6-1399-4fb3-be3a-55c96230ee5c" providerId="ADAL" clId="{D034A5FF-B78C-454D-B7E3-CF94BB057685}" dt="2024-10-28T18:18:12.223" v="643" actId="47"/>
        <pc:sldMkLst>
          <pc:docMk/>
          <pc:sldMk cId="3240413403" sldId="281"/>
        </pc:sldMkLst>
      </pc:sldChg>
      <pc:sldChg chg="modSp mod ord">
        <pc:chgData name="Erin Smith" userId="0cae62c6-1399-4fb3-be3a-55c96230ee5c" providerId="ADAL" clId="{D034A5FF-B78C-454D-B7E3-CF94BB057685}" dt="2024-10-28T18:48:01.248" v="2410" actId="6549"/>
        <pc:sldMkLst>
          <pc:docMk/>
          <pc:sldMk cId="4099584054" sldId="283"/>
        </pc:sldMkLst>
        <pc:spChg chg="mod">
          <ac:chgData name="Erin Smith" userId="0cae62c6-1399-4fb3-be3a-55c96230ee5c" providerId="ADAL" clId="{D034A5FF-B78C-454D-B7E3-CF94BB057685}" dt="2024-10-28T18:48:01.248" v="2410" actId="6549"/>
          <ac:spMkLst>
            <pc:docMk/>
            <pc:sldMk cId="4099584054" sldId="283"/>
            <ac:spMk id="4" creationId="{6708850F-D92E-294F-A036-A77AC050F33F}"/>
          </ac:spMkLst>
        </pc:spChg>
        <pc:spChg chg="mod">
          <ac:chgData name="Erin Smith" userId="0cae62c6-1399-4fb3-be3a-55c96230ee5c" providerId="ADAL" clId="{D034A5FF-B78C-454D-B7E3-CF94BB057685}" dt="2024-10-28T18:46:58.760" v="2408" actId="20577"/>
          <ac:spMkLst>
            <pc:docMk/>
            <pc:sldMk cId="4099584054" sldId="283"/>
            <ac:spMk id="9" creationId="{B96C3BA1-5EA3-A64E-BE2E-238AC6A74232}"/>
          </ac:spMkLst>
        </pc:spChg>
      </pc:sldChg>
      <pc:sldChg chg="del">
        <pc:chgData name="Erin Smith" userId="0cae62c6-1399-4fb3-be3a-55c96230ee5c" providerId="ADAL" clId="{D034A5FF-B78C-454D-B7E3-CF94BB057685}" dt="2024-10-28T18:18:07.423" v="637" actId="47"/>
        <pc:sldMkLst>
          <pc:docMk/>
          <pc:sldMk cId="1824205115" sldId="284"/>
        </pc:sldMkLst>
      </pc:sldChg>
      <pc:sldChg chg="del">
        <pc:chgData name="Erin Smith" userId="0cae62c6-1399-4fb3-be3a-55c96230ee5c" providerId="ADAL" clId="{D034A5FF-B78C-454D-B7E3-CF94BB057685}" dt="2024-10-28T18:18:12.840" v="644" actId="47"/>
        <pc:sldMkLst>
          <pc:docMk/>
          <pc:sldMk cId="3394727479" sldId="285"/>
        </pc:sldMkLst>
      </pc:sldChg>
      <pc:sldChg chg="del">
        <pc:chgData name="Erin Smith" userId="0cae62c6-1399-4fb3-be3a-55c96230ee5c" providerId="ADAL" clId="{D034A5FF-B78C-454D-B7E3-CF94BB057685}" dt="2024-10-28T18:18:18.525" v="649" actId="47"/>
        <pc:sldMkLst>
          <pc:docMk/>
          <pc:sldMk cId="333780288" sldId="287"/>
        </pc:sldMkLst>
      </pc:sldChg>
      <pc:sldChg chg="del">
        <pc:chgData name="Erin Smith" userId="0cae62c6-1399-4fb3-be3a-55c96230ee5c" providerId="ADAL" clId="{D034A5FF-B78C-454D-B7E3-CF94BB057685}" dt="2024-10-28T18:18:17.107" v="647" actId="47"/>
        <pc:sldMkLst>
          <pc:docMk/>
          <pc:sldMk cId="2666592149" sldId="288"/>
        </pc:sldMkLst>
      </pc:sldChg>
      <pc:sldChg chg="del">
        <pc:chgData name="Erin Smith" userId="0cae62c6-1399-4fb3-be3a-55c96230ee5c" providerId="ADAL" clId="{D034A5FF-B78C-454D-B7E3-CF94BB057685}" dt="2024-10-28T18:11:00.223" v="52" actId="2696"/>
        <pc:sldMkLst>
          <pc:docMk/>
          <pc:sldMk cId="2163209101" sldId="289"/>
        </pc:sldMkLst>
      </pc:sldChg>
      <pc:sldChg chg="del">
        <pc:chgData name="Erin Smith" userId="0cae62c6-1399-4fb3-be3a-55c96230ee5c" providerId="ADAL" clId="{D034A5FF-B78C-454D-B7E3-CF94BB057685}" dt="2024-10-28T18:11:04.860" v="53" actId="2696"/>
        <pc:sldMkLst>
          <pc:docMk/>
          <pc:sldMk cId="302590226" sldId="290"/>
        </pc:sldMkLst>
      </pc:sldChg>
      <pc:sldChg chg="del">
        <pc:chgData name="Erin Smith" userId="0cae62c6-1399-4fb3-be3a-55c96230ee5c" providerId="ADAL" clId="{D034A5FF-B78C-454D-B7E3-CF94BB057685}" dt="2024-10-28T18:18:13.787" v="645" actId="47"/>
        <pc:sldMkLst>
          <pc:docMk/>
          <pc:sldMk cId="4222127243" sldId="291"/>
        </pc:sldMkLst>
      </pc:sldChg>
      <pc:sldChg chg="del">
        <pc:chgData name="Erin Smith" userId="0cae62c6-1399-4fb3-be3a-55c96230ee5c" providerId="ADAL" clId="{D034A5FF-B78C-454D-B7E3-CF94BB057685}" dt="2024-10-28T18:18:17.816" v="648" actId="47"/>
        <pc:sldMkLst>
          <pc:docMk/>
          <pc:sldMk cId="4189063683" sldId="292"/>
        </pc:sldMkLst>
      </pc:sldChg>
      <pc:sldChg chg="del">
        <pc:chgData name="Erin Smith" userId="0cae62c6-1399-4fb3-be3a-55c96230ee5c" providerId="ADAL" clId="{D034A5FF-B78C-454D-B7E3-CF94BB057685}" dt="2024-10-28T18:18:16.265" v="646" actId="47"/>
        <pc:sldMkLst>
          <pc:docMk/>
          <pc:sldMk cId="1593907247" sldId="293"/>
        </pc:sldMkLst>
      </pc:sldChg>
      <pc:sldChg chg="del">
        <pc:chgData name="Erin Smith" userId="0cae62c6-1399-4fb3-be3a-55c96230ee5c" providerId="ADAL" clId="{D034A5FF-B78C-454D-B7E3-CF94BB057685}" dt="2024-10-28T18:18:19.398" v="650" actId="47"/>
        <pc:sldMkLst>
          <pc:docMk/>
          <pc:sldMk cId="2971375766" sldId="294"/>
        </pc:sldMkLst>
      </pc:sldChg>
      <pc:sldChg chg="modSp add mod">
        <pc:chgData name="Erin Smith" userId="0cae62c6-1399-4fb3-be3a-55c96230ee5c" providerId="ADAL" clId="{D034A5FF-B78C-454D-B7E3-CF94BB057685}" dt="2024-10-28T18:15:24.392" v="536" actId="20577"/>
        <pc:sldMkLst>
          <pc:docMk/>
          <pc:sldMk cId="2627769107" sldId="295"/>
        </pc:sldMkLst>
        <pc:spChg chg="mod">
          <ac:chgData name="Erin Smith" userId="0cae62c6-1399-4fb3-be3a-55c96230ee5c" providerId="ADAL" clId="{D034A5FF-B78C-454D-B7E3-CF94BB057685}" dt="2024-10-28T18:15:24.392" v="536" actId="20577"/>
          <ac:spMkLst>
            <pc:docMk/>
            <pc:sldMk cId="2627769107" sldId="295"/>
            <ac:spMk id="7" creationId="{E71AC8A7-7866-17FF-27C0-CAFD06147C08}"/>
          </ac:spMkLst>
        </pc:spChg>
      </pc:sldChg>
      <pc:sldChg chg="modSp add mod">
        <pc:chgData name="Erin Smith" userId="0cae62c6-1399-4fb3-be3a-55c96230ee5c" providerId="ADAL" clId="{D034A5FF-B78C-454D-B7E3-CF94BB057685}" dt="2024-10-28T18:33:22.888" v="1738" actId="20577"/>
        <pc:sldMkLst>
          <pc:docMk/>
          <pc:sldMk cId="1935273096" sldId="296"/>
        </pc:sldMkLst>
        <pc:spChg chg="mod">
          <ac:chgData name="Erin Smith" userId="0cae62c6-1399-4fb3-be3a-55c96230ee5c" providerId="ADAL" clId="{D034A5FF-B78C-454D-B7E3-CF94BB057685}" dt="2024-10-28T18:33:22.888" v="1738" actId="20577"/>
          <ac:spMkLst>
            <pc:docMk/>
            <pc:sldMk cId="1935273096" sldId="296"/>
            <ac:spMk id="7" creationId="{4ED87F5C-60E6-72F8-A9A1-459A330B7697}"/>
          </ac:spMkLst>
        </pc:spChg>
      </pc:sldChg>
      <pc:sldChg chg="modSp add mod">
        <pc:chgData name="Erin Smith" userId="0cae62c6-1399-4fb3-be3a-55c96230ee5c" providerId="ADAL" clId="{D034A5FF-B78C-454D-B7E3-CF94BB057685}" dt="2024-10-28T18:15:53.691" v="594" actId="20577"/>
        <pc:sldMkLst>
          <pc:docMk/>
          <pc:sldMk cId="2942189502" sldId="297"/>
        </pc:sldMkLst>
        <pc:spChg chg="mod">
          <ac:chgData name="Erin Smith" userId="0cae62c6-1399-4fb3-be3a-55c96230ee5c" providerId="ADAL" clId="{D034A5FF-B78C-454D-B7E3-CF94BB057685}" dt="2024-10-28T18:15:53.691" v="594" actId="20577"/>
          <ac:spMkLst>
            <pc:docMk/>
            <pc:sldMk cId="2942189502" sldId="297"/>
            <ac:spMk id="7" creationId="{557B72E3-1641-795E-A9A8-ACC40F080FEA}"/>
          </ac:spMkLst>
        </pc:spChg>
      </pc:sldChg>
      <pc:sldChg chg="modSp add mod">
        <pc:chgData name="Erin Smith" userId="0cae62c6-1399-4fb3-be3a-55c96230ee5c" providerId="ADAL" clId="{D034A5FF-B78C-454D-B7E3-CF94BB057685}" dt="2024-10-28T18:16:04.256" v="605" actId="20577"/>
        <pc:sldMkLst>
          <pc:docMk/>
          <pc:sldMk cId="2135090903" sldId="298"/>
        </pc:sldMkLst>
        <pc:spChg chg="mod">
          <ac:chgData name="Erin Smith" userId="0cae62c6-1399-4fb3-be3a-55c96230ee5c" providerId="ADAL" clId="{D034A5FF-B78C-454D-B7E3-CF94BB057685}" dt="2024-10-28T18:16:04.256" v="605" actId="20577"/>
          <ac:spMkLst>
            <pc:docMk/>
            <pc:sldMk cId="2135090903" sldId="298"/>
            <ac:spMk id="7" creationId="{2BD7A1EE-11EA-8B50-4801-6CCD8B7CF6A5}"/>
          </ac:spMkLst>
        </pc:spChg>
      </pc:sldChg>
      <pc:sldChg chg="modSp add del mod">
        <pc:chgData name="Erin Smith" userId="0cae62c6-1399-4fb3-be3a-55c96230ee5c" providerId="ADAL" clId="{D034A5FF-B78C-454D-B7E3-CF94BB057685}" dt="2024-10-28T18:47:03.045" v="2409" actId="2696"/>
        <pc:sldMkLst>
          <pc:docMk/>
          <pc:sldMk cId="878938184" sldId="299"/>
        </pc:sldMkLst>
        <pc:spChg chg="mod">
          <ac:chgData name="Erin Smith" userId="0cae62c6-1399-4fb3-be3a-55c96230ee5c" providerId="ADAL" clId="{D034A5FF-B78C-454D-B7E3-CF94BB057685}" dt="2024-10-28T18:16:14.507" v="619" actId="20577"/>
          <ac:spMkLst>
            <pc:docMk/>
            <pc:sldMk cId="878938184" sldId="299"/>
            <ac:spMk id="7" creationId="{47EFDDB1-9BC5-E8E7-A0F5-FF732B8B58E0}"/>
          </ac:spMkLst>
        </pc:spChg>
      </pc:sldChg>
      <pc:sldChg chg="modSp add mod ord">
        <pc:chgData name="Erin Smith" userId="0cae62c6-1399-4fb3-be3a-55c96230ee5c" providerId="ADAL" clId="{D034A5FF-B78C-454D-B7E3-CF94BB057685}" dt="2024-10-28T18:39:00.530" v="2047" actId="20577"/>
        <pc:sldMkLst>
          <pc:docMk/>
          <pc:sldMk cId="2797596532" sldId="300"/>
        </pc:sldMkLst>
        <pc:spChg chg="mod">
          <ac:chgData name="Erin Smith" userId="0cae62c6-1399-4fb3-be3a-55c96230ee5c" providerId="ADAL" clId="{D034A5FF-B78C-454D-B7E3-CF94BB057685}" dt="2024-10-28T18:39:00.530" v="2047" actId="20577"/>
          <ac:spMkLst>
            <pc:docMk/>
            <pc:sldMk cId="2797596532" sldId="300"/>
            <ac:spMk id="4" creationId="{6C45FDD9-0067-7388-4F2C-2D651E714410}"/>
          </ac:spMkLst>
        </pc:spChg>
        <pc:spChg chg="mod">
          <ac:chgData name="Erin Smith" userId="0cae62c6-1399-4fb3-be3a-55c96230ee5c" providerId="ADAL" clId="{D034A5FF-B78C-454D-B7E3-CF94BB057685}" dt="2024-10-28T18:23:34.880" v="746" actId="14100"/>
          <ac:spMkLst>
            <pc:docMk/>
            <pc:sldMk cId="2797596532" sldId="300"/>
            <ac:spMk id="11" creationId="{6E1EF307-FA0D-5CDB-889C-5EC39F012AFA}"/>
          </ac:spMkLst>
        </pc:spChg>
      </pc:sldChg>
    </pc:docChg>
  </pc:docChgLst>
  <pc:docChgLst>
    <pc:chgData name="Erin Smith" userId="S::esmith@dspn.org::0cae62c6-1399-4fb3-be3a-55c96230ee5c" providerId="AD" clId="Web-{D91662F4-BAC9-5682-4EDE-BE1E6A65F8B5}"/>
    <pc:docChg chg="addSld delSld modSld">
      <pc:chgData name="Erin Smith" userId="S::esmith@dspn.org::0cae62c6-1399-4fb3-be3a-55c96230ee5c" providerId="AD" clId="Web-{D91662F4-BAC9-5682-4EDE-BE1E6A65F8B5}" dt="2024-11-01T16:33:25.595" v="95" actId="20577"/>
      <pc:docMkLst>
        <pc:docMk/>
      </pc:docMkLst>
      <pc:sldChg chg="modSp">
        <pc:chgData name="Erin Smith" userId="S::esmith@dspn.org::0cae62c6-1399-4fb3-be3a-55c96230ee5c" providerId="AD" clId="Web-{D91662F4-BAC9-5682-4EDE-BE1E6A65F8B5}" dt="2024-11-01T16:33:25.595" v="95" actId="20577"/>
        <pc:sldMkLst>
          <pc:docMk/>
          <pc:sldMk cId="3085174798" sldId="268"/>
        </pc:sldMkLst>
        <pc:spChg chg="mod">
          <ac:chgData name="Erin Smith" userId="S::esmith@dspn.org::0cae62c6-1399-4fb3-be3a-55c96230ee5c" providerId="AD" clId="Web-{D91662F4-BAC9-5682-4EDE-BE1E6A65F8B5}" dt="2024-11-01T16:33:25.595" v="95" actId="20577"/>
          <ac:spMkLst>
            <pc:docMk/>
            <pc:sldMk cId="3085174798" sldId="268"/>
            <ac:spMk id="4" creationId="{6708850F-D92E-294F-A036-A77AC050F33F}"/>
          </ac:spMkLst>
        </pc:spChg>
      </pc:sldChg>
      <pc:sldChg chg="del">
        <pc:chgData name="Erin Smith" userId="S::esmith@dspn.org::0cae62c6-1399-4fb3-be3a-55c96230ee5c" providerId="AD" clId="Web-{D91662F4-BAC9-5682-4EDE-BE1E6A65F8B5}" dt="2024-11-01T16:25:07.140" v="60"/>
        <pc:sldMkLst>
          <pc:docMk/>
          <pc:sldMk cId="1935273096" sldId="296"/>
        </pc:sldMkLst>
      </pc:sldChg>
      <pc:sldChg chg="modSp new">
        <pc:chgData name="Erin Smith" userId="S::esmith@dspn.org::0cae62c6-1399-4fb3-be3a-55c96230ee5c" providerId="AD" clId="Web-{D91662F4-BAC9-5682-4EDE-BE1E6A65F8B5}" dt="2024-11-01T16:32:31.968" v="72"/>
        <pc:sldMkLst>
          <pc:docMk/>
          <pc:sldMk cId="1491777890" sldId="301"/>
        </pc:sldMkLst>
        <pc:spChg chg="mod">
          <ac:chgData name="Erin Smith" userId="S::esmith@dspn.org::0cae62c6-1399-4fb3-be3a-55c96230ee5c" providerId="AD" clId="Web-{D91662F4-BAC9-5682-4EDE-BE1E6A65F8B5}" dt="2024-11-01T16:32:31.968" v="72"/>
          <ac:spMkLst>
            <pc:docMk/>
            <pc:sldMk cId="1491777890" sldId="301"/>
            <ac:spMk id="2" creationId="{765DEFB2-2B82-D0C5-C59F-DB255C7E9C42}"/>
          </ac:spMkLst>
        </pc:spChg>
        <pc:spChg chg="mod">
          <ac:chgData name="Erin Smith" userId="S::esmith@dspn.org::0cae62c6-1399-4fb3-be3a-55c96230ee5c" providerId="AD" clId="Web-{D91662F4-BAC9-5682-4EDE-BE1E6A65F8B5}" dt="2024-11-01T16:31:33.857" v="69"/>
          <ac:spMkLst>
            <pc:docMk/>
            <pc:sldMk cId="1491777890" sldId="301"/>
            <ac:spMk id="3" creationId="{861E0234-52B2-3311-647E-8F4B889B124A}"/>
          </ac:spMkLst>
        </pc:spChg>
      </pc:sldChg>
    </pc:docChg>
  </pc:docChgLst>
  <pc:docChgLst>
    <pc:chgData name="Erin Smith" userId="S::esmith@dspn.org::0cae62c6-1399-4fb3-be3a-55c96230ee5c" providerId="AD" clId="Web-{EF0C23F4-4C91-69CC-DC44-F90B2706DE04}"/>
    <pc:docChg chg="delSld modSld">
      <pc:chgData name="Erin Smith" userId="S::esmith@dspn.org::0cae62c6-1399-4fb3-be3a-55c96230ee5c" providerId="AD" clId="Web-{EF0C23F4-4C91-69CC-DC44-F90B2706DE04}" dt="2024-10-31T17:31:20.766" v="27" actId="20577"/>
      <pc:docMkLst>
        <pc:docMk/>
      </pc:docMkLst>
      <pc:sldChg chg="del">
        <pc:chgData name="Erin Smith" userId="S::esmith@dspn.org::0cae62c6-1399-4fb3-be3a-55c96230ee5c" providerId="AD" clId="Web-{EF0C23F4-4C91-69CC-DC44-F90B2706DE04}" dt="2024-10-31T17:29:44.405" v="0"/>
        <pc:sldMkLst>
          <pc:docMk/>
          <pc:sldMk cId="3272567011" sldId="266"/>
        </pc:sldMkLst>
      </pc:sldChg>
      <pc:sldChg chg="modSp">
        <pc:chgData name="Erin Smith" userId="S::esmith@dspn.org::0cae62c6-1399-4fb3-be3a-55c96230ee5c" providerId="AD" clId="Web-{EF0C23F4-4C91-69CC-DC44-F90B2706DE04}" dt="2024-10-31T17:31:20.766" v="27" actId="20577"/>
        <pc:sldMkLst>
          <pc:docMk/>
          <pc:sldMk cId="4099584054" sldId="283"/>
        </pc:sldMkLst>
        <pc:spChg chg="mod">
          <ac:chgData name="Erin Smith" userId="S::esmith@dspn.org::0cae62c6-1399-4fb3-be3a-55c96230ee5c" providerId="AD" clId="Web-{EF0C23F4-4C91-69CC-DC44-F90B2706DE04}" dt="2024-10-31T17:31:20.766" v="27" actId="20577"/>
          <ac:spMkLst>
            <pc:docMk/>
            <pc:sldMk cId="4099584054" sldId="283"/>
            <ac:spMk id="9" creationId="{B96C3BA1-5EA3-A64E-BE2E-238AC6A74232}"/>
          </ac:spMkLst>
        </pc:spChg>
        <pc:picChg chg="mod">
          <ac:chgData name="Erin Smith" userId="S::esmith@dspn.org::0cae62c6-1399-4fb3-be3a-55c96230ee5c" providerId="AD" clId="Web-{EF0C23F4-4C91-69CC-DC44-F90B2706DE04}" dt="2024-10-31T17:30:53.734" v="16" actId="1076"/>
          <ac:picMkLst>
            <pc:docMk/>
            <pc:sldMk cId="4099584054" sldId="283"/>
            <ac:picMk id="5" creationId="{D5F5113D-16F2-A649-A8BA-1C0BD417F2C4}"/>
          </ac:picMkLst>
        </pc:picChg>
      </pc:sldChg>
      <pc:sldChg chg="modSp">
        <pc:chgData name="Erin Smith" userId="S::esmith@dspn.org::0cae62c6-1399-4fb3-be3a-55c96230ee5c" providerId="AD" clId="Web-{EF0C23F4-4C91-69CC-DC44-F90B2706DE04}" dt="2024-10-31T17:30:34.437" v="14" actId="20577"/>
        <pc:sldMkLst>
          <pc:docMk/>
          <pc:sldMk cId="1935273096" sldId="296"/>
        </pc:sldMkLst>
        <pc:spChg chg="mod">
          <ac:chgData name="Erin Smith" userId="S::esmith@dspn.org::0cae62c6-1399-4fb3-be3a-55c96230ee5c" providerId="AD" clId="Web-{EF0C23F4-4C91-69CC-DC44-F90B2706DE04}" dt="2024-10-31T17:30:34.437" v="14" actId="20577"/>
          <ac:spMkLst>
            <pc:docMk/>
            <pc:sldMk cId="1935273096" sldId="296"/>
            <ac:spMk id="7" creationId="{4ED87F5C-60E6-72F8-A9A1-459A330B7697}"/>
          </ac:spMkLst>
        </pc:spChg>
      </pc:sldChg>
      <pc:sldChg chg="del">
        <pc:chgData name="Erin Smith" userId="S::esmith@dspn.org::0cae62c6-1399-4fb3-be3a-55c96230ee5c" providerId="AD" clId="Web-{EF0C23F4-4C91-69CC-DC44-F90B2706DE04}" dt="2024-10-31T17:29:58.718" v="1"/>
        <pc:sldMkLst>
          <pc:docMk/>
          <pc:sldMk cId="2942189502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415E0-3104-4CEB-944D-E1169B0752D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6E8C4-CFEC-49DC-B13B-7AC4DEA0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A669-F716-F944-B5E2-2C89ED11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5064-2A49-194E-ABBD-9646B4B77CC8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8560-3DAE-0B4C-AA26-8C8432E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8B480-13F2-2A42-B5F9-0708C935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D875-CC45-4E41-8598-DC3FE0DA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A4C94-373E-BA47-8576-A68B4153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AAE0-65A0-0444-975C-615B3917E0EC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A5CA-F8BD-994D-BB17-E4636182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6877-29A7-9744-AABF-E49B1DB4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D818-01A2-0348-863C-03F16BB8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0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AA1D7-8789-474C-8514-F0394A9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7D4C-98F9-E047-B20D-807019CB1F93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8C916-A5AE-F741-85F8-E48C59CB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47A53-0B8C-B046-A670-4A3FEAD6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5BCA-70BD-3E41-A9FF-B0D36C5B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59A2-0412-7E49-AA68-BFA37194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130D-11AC-EE4F-80FF-E754465239C6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B965-1732-F245-BFC0-B1B78A7C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9894-27ED-A942-A4E7-1B31B7A5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F61F-C1D6-354C-829E-32F1474AE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8D8B4-6DEF-9C49-BA51-AD726BE8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21AA-3775-F044-A0DF-D06115A29778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DFF3-F89D-4C43-9F5F-F7D30A16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D3B92-D63B-AA4E-8D0C-52341BA1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24ED-CC38-D742-9BAC-54D5E9DB5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43A8EF-7723-CB42-8957-BB26D6F5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5028-BE6F-E241-9477-C90FEF6F46C3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74F83B-F67C-864D-9DFB-17CF423C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35E0A7-ADB5-D645-BF08-AC32D76F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165F-84DC-E34C-A380-5A1A364A0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80CD2E-70F1-5040-B935-102B0C39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17C6-FCED-624F-9302-396A9F225B3B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EB28A7-3206-3046-8E8E-FC1D7B12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1E8ED-EB68-BE4D-ACF9-EE1CE49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92DE-8E3F-924F-BFF7-0935BE3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A773E4-C730-B246-AB15-5E930D6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3A28-CB3F-7E47-BDD7-1A7482B97E8B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E17EA-FF30-E449-8916-52C684D1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7AC6D7-B26D-834C-A697-850320FE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7094-3957-5F46-A9D2-D0E82F205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74D387-FC3C-234E-9741-F96AC364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AAA73-6BB3-C94C-9B89-FC332C287DDF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0BBCD1-7E49-AD4C-8551-DAA2B664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174454-0AAD-094A-8A4F-5A14C7BC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5D43-BB71-2A43-926A-A4EAAD18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86034D-6EAF-E14D-83DB-9F650EF0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CBC6-77D7-1D43-8575-39783D4BB38E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D0C9DA-AEC3-1A4B-9A05-620C0F6A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304846-A2A1-194F-9439-2429A4E0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0FA0-DE56-BF4C-8B01-1DABCFAF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F984DB-ECAC-D14A-A167-3ACA4661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5021-46C8-6649-80A1-B5DCEBF1DB59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EEB3C-53D3-A943-ACB4-178ABD72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71CDA-E301-464A-89A8-947E57E8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F70E6-16F5-9A4B-B2FF-2C09737A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40DE73-906C-F549-A38F-36566179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6131A3-240E-C941-9F2C-C55BB58B7D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8FB4F-9EB2-334C-B5CD-90937D56E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E2EF3F-8A04-AE41-9313-56B721F7A333}" type="datetimeFigureOut">
              <a:rPr lang="en-US"/>
              <a:pPr>
                <a:defRPr/>
              </a:pPr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40FD2-7E15-4F4F-A141-D378F9C8D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A228-4F3A-404D-BCEF-49DF76D18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390CB-8C57-9842-8560-DB7B5E69F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24882270" TargetMode="External"/><Relationship Id="rId2" Type="http://schemas.openxmlformats.org/officeDocument/2006/relationships/hyperlink" Target="https://vimeo.com/10248830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102488291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4B5EF-EB88-FF46-9ABB-96CD5BC4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E6AC46-64A9-244C-9B9B-C0B2C7D9E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1" y="448540"/>
            <a:ext cx="4811827" cy="2469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F5A8D-23BE-9B4C-9620-3AD406488635}"/>
              </a:ext>
            </a:extLst>
          </p:cNvPr>
          <p:cNvSpPr txBox="1"/>
          <p:nvPr/>
        </p:nvSpPr>
        <p:spPr>
          <a:xfrm>
            <a:off x="7780713" y="5264429"/>
            <a:ext cx="39651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spc="50" dirty="0">
                <a:solidFill>
                  <a:srgbClr val="ED5A2C"/>
                </a:solidFill>
              </a:rPr>
              <a:t>Members and MCO’s</a:t>
            </a:r>
          </a:p>
          <a:p>
            <a:pPr algn="r"/>
            <a:r>
              <a:rPr lang="en-US" sz="3000" spc="50" dirty="0">
                <a:solidFill>
                  <a:srgbClr val="ED5A2C"/>
                </a:solidFill>
              </a:rPr>
              <a:t>Panel Discussion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C72CE8-8436-4245-866E-5580B8A8F316}"/>
              </a:ext>
            </a:extLst>
          </p:cNvPr>
          <p:cNvCxnSpPr>
            <a:cxnSpLocks/>
          </p:cNvCxnSpPr>
          <p:nvPr/>
        </p:nvCxnSpPr>
        <p:spPr>
          <a:xfrm>
            <a:off x="7980218" y="5831688"/>
            <a:ext cx="3649288" cy="0"/>
          </a:xfrm>
          <a:prstGeom prst="line">
            <a:avLst/>
          </a:prstGeom>
          <a:ln w="9525">
            <a:solidFill>
              <a:srgbClr val="ED5A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8000">
        <p159:morph option="byObject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2C81C-A2BA-6F46-8BF0-D93FB27E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155B9-93E8-924D-9FDF-24B8EBFEFF13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rgbClr val="00519B"/>
                </a:solidFill>
              </a:rPr>
              <a:t>2</a:t>
            </a:fld>
            <a:endParaRPr lang="en-US" sz="1500" b="1" dirty="0">
              <a:solidFill>
                <a:srgbClr val="00519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8850F-D92E-294F-A036-A77AC050F33F}"/>
              </a:ext>
            </a:extLst>
          </p:cNvPr>
          <p:cNvSpPr txBox="1"/>
          <p:nvPr/>
        </p:nvSpPr>
        <p:spPr>
          <a:xfrm>
            <a:off x="1640579" y="1882974"/>
            <a:ext cx="8910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Provider Questions and Responses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MCO Comments and Perspectives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Panel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Highlights and Common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519B"/>
                </a:solidFill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C3BA1-5EA3-A64E-BE2E-238AC6A74232}"/>
              </a:ext>
            </a:extLst>
          </p:cNvPr>
          <p:cNvSpPr txBox="1"/>
          <p:nvPr/>
        </p:nvSpPr>
        <p:spPr>
          <a:xfrm>
            <a:off x="537108" y="184179"/>
            <a:ext cx="451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6417700"/>
      </p:ext>
    </p:extLst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350CF-96AC-FB43-B7C9-BB919429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58525-05DE-0C43-9E26-9935FA965C49}"/>
              </a:ext>
            </a:extLst>
          </p:cNvPr>
          <p:cNvSpPr txBox="1"/>
          <p:nvPr/>
        </p:nvSpPr>
        <p:spPr>
          <a:xfrm>
            <a:off x="526472" y="3059668"/>
            <a:ext cx="3654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PANEL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155B9-93E8-924D-9FDF-24B8EBFEFF13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smtClean="0">
                <a:solidFill>
                  <a:srgbClr val="00519B"/>
                </a:solidFill>
              </a:rPr>
              <a:t>3</a:t>
            </a:fld>
            <a:endParaRPr lang="en-US" sz="1500" dirty="0">
              <a:solidFill>
                <a:srgbClr val="00519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8850F-D92E-294F-A036-A77AC050F33F}"/>
              </a:ext>
            </a:extLst>
          </p:cNvPr>
          <p:cNvSpPr txBox="1"/>
          <p:nvPr/>
        </p:nvSpPr>
        <p:spPr>
          <a:xfrm>
            <a:off x="6184669" y="1413064"/>
            <a:ext cx="539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19B"/>
                </a:solidFill>
              </a:rPr>
              <a:t>Collaboration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19B"/>
                </a:solidFill>
              </a:rPr>
              <a:t>Future State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519B"/>
                </a:solidFill>
              </a:rPr>
              <a:t>Strategic Opportunities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20B50-3047-F343-B8F8-A1C7D9864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321" y="5023472"/>
            <a:ext cx="1317243" cy="12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39624"/>
      </p:ext>
    </p:extLst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B6B4-AE0F-7C0E-61B7-46353E23D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25C369-E1B9-A455-C47B-D420C9E92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AC8A7-7866-17FF-27C0-CAFD06147C08}"/>
              </a:ext>
            </a:extLst>
          </p:cNvPr>
          <p:cNvSpPr txBox="1"/>
          <p:nvPr/>
        </p:nvSpPr>
        <p:spPr>
          <a:xfrm>
            <a:off x="357446" y="357447"/>
            <a:ext cx="10158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PROVIDER QUESTIONS AND RESPONSES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E33D9-4E88-6A96-5D9C-27D8C3C1A92B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rgbClr val="00519B"/>
                </a:solidFill>
              </a:rPr>
              <a:t>4</a:t>
            </a:fld>
            <a:endParaRPr lang="en-US" sz="1500" b="1" dirty="0">
              <a:solidFill>
                <a:srgbClr val="005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69107"/>
      </p:ext>
    </p:extLst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215CB-C6D6-31E3-0533-F486DA00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19076-ADE3-6059-E3DC-F6D8CEDA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46ABA8-7E1C-5F6D-1586-28EC7CC785AE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rgbClr val="00519B"/>
                </a:solidFill>
              </a:rPr>
              <a:t>5</a:t>
            </a:fld>
            <a:endParaRPr lang="en-US" sz="1500" b="1" dirty="0">
              <a:solidFill>
                <a:srgbClr val="00519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5FDD9-0067-7388-4F2C-2D651E714410}"/>
              </a:ext>
            </a:extLst>
          </p:cNvPr>
          <p:cNvSpPr txBox="1"/>
          <p:nvPr/>
        </p:nvSpPr>
        <p:spPr>
          <a:xfrm>
            <a:off x="839467" y="1107020"/>
            <a:ext cx="10877800" cy="6032421"/>
          </a:xfrm>
          <a:prstGeom prst="rect">
            <a:avLst/>
          </a:prstGeom>
          <a:noFill/>
        </p:spPr>
        <p:txBody>
          <a:bodyPr wrap="square" numCol="1" spcCol="182880" rtlCol="0">
            <a:spAutoFit/>
          </a:bodyPr>
          <a:lstStyle/>
          <a:p>
            <a:pPr algn="l" fontAlgn="base"/>
            <a:r>
              <a:rPr lang="en-US" sz="1800" b="1" i="0" dirty="0">
                <a:solidFill>
                  <a:srgbClr val="ED5A2C"/>
                </a:solidFill>
                <a:effectLst/>
                <a:latin typeface="+mn-lt"/>
              </a:rPr>
              <a:t>Over the next 5-10 years in the LTC/HCBS sector, what do you predict to be the most significant change or the greatest opportunity for individuals receiving services and supports?... For providers? For funders? 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 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+mn-lt"/>
              </a:rPr>
              <a:t>Reductions in services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Lack of provider availability and capacity/labor shortages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+mn-lt"/>
              </a:rPr>
              <a:t>Choice and options for individuals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  <a:latin typeface="+mn-lt"/>
              </a:rPr>
              <a:t>More community-based services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Support individuals to build a well-rounded life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Funder-Provider partnerships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          </a:t>
            </a:r>
          </a:p>
          <a:p>
            <a:pPr algn="l" fontAlgn="base"/>
            <a:r>
              <a:rPr lang="en-US" sz="1800" b="1" i="0" dirty="0">
                <a:solidFill>
                  <a:srgbClr val="ED5A2C"/>
                </a:solidFill>
                <a:effectLst/>
                <a:latin typeface="+mn-lt"/>
              </a:rPr>
              <a:t>If you were to sit down with a MCO CEO over dinner and you could ask them only one question, what would it be? 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What services do you want or needs the most?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i="0" dirty="0">
                <a:effectLst/>
                <a:latin typeface="+mn-lt"/>
              </a:rPr>
              <a:t>How are IDT empower</a:t>
            </a:r>
            <a:r>
              <a:rPr lang="en-US" dirty="0">
                <a:latin typeface="+mn-lt"/>
              </a:rPr>
              <a:t>ed to make decisions?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Where do client rights come into the decision-making process?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How can we revolutionize the ways we work together?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How do services need to change to serve the greatest number of people?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How can there be more transparency?</a:t>
            </a:r>
          </a:p>
          <a:p>
            <a:pPr algn="l" fontAlgn="base"/>
            <a:endParaRPr lang="en-US" sz="1800" i="0" dirty="0">
              <a:effectLst/>
              <a:latin typeface="+mn-lt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   </a:t>
            </a:r>
          </a:p>
          <a:p>
            <a:b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sz="2600" b="1" dirty="0">
              <a:solidFill>
                <a:srgbClr val="00519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EF307-FA0D-5CDB-889C-5EC39F012AFA}"/>
              </a:ext>
            </a:extLst>
          </p:cNvPr>
          <p:cNvSpPr txBox="1"/>
          <p:nvPr/>
        </p:nvSpPr>
        <p:spPr>
          <a:xfrm>
            <a:off x="537109" y="184178"/>
            <a:ext cx="7579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519B"/>
                </a:solidFill>
              </a:rPr>
              <a:t>QUESTIONS AND RESPONSES</a:t>
            </a:r>
          </a:p>
        </p:txBody>
      </p:sp>
    </p:spTree>
    <p:extLst>
      <p:ext uri="{BB962C8B-B14F-4D97-AF65-F5344CB8AC3E}">
        <p14:creationId xmlns:p14="http://schemas.microsoft.com/office/powerpoint/2010/main" val="2797596532"/>
      </p:ext>
    </p:extLst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EFB2-2B82-D0C5-C59F-DB255C7E9C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rgbClr val="00519B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519B"/>
                </a:solidFill>
              </a:rPr>
              <a:t>MCO COMMENTS AND PERSPECTIVES</a:t>
            </a:r>
            <a:endParaRPr lang="en-US">
              <a:solidFill>
                <a:srgbClr val="00519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0234-52B2-3311-647E-8F4B889B124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7E7E7"/>
          </a:solidFill>
          <a:ln>
            <a:solidFill>
              <a:srgbClr val="00519B"/>
            </a:solidFill>
          </a:ln>
        </p:spPr>
        <p:txBody>
          <a:bodyPr/>
          <a:lstStyle/>
          <a:p>
            <a:r>
              <a:rPr lang="en-US" dirty="0"/>
              <a:t>Lakeland Care </a:t>
            </a:r>
            <a:r>
              <a:rPr lang="en-US" dirty="0">
                <a:ea typeface="+mn-lt"/>
                <a:cs typeface="+mn-lt"/>
                <a:hlinkClick r:id="rId2"/>
              </a:rPr>
              <a:t>https://vimeo.com/1024883020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Community Care </a:t>
            </a:r>
            <a:r>
              <a:rPr lang="en-US" dirty="0">
                <a:ea typeface="+mn-lt"/>
                <a:cs typeface="+mn-lt"/>
                <a:hlinkClick r:id="rId3"/>
              </a:rPr>
              <a:t>https://vimeo.com/1024882270</a:t>
            </a:r>
          </a:p>
          <a:p>
            <a:r>
              <a:rPr lang="en-US" dirty="0" err="1">
                <a:ea typeface="+mn-lt"/>
                <a:cs typeface="+mn-lt"/>
              </a:rPr>
              <a:t>Inclusa</a:t>
            </a:r>
            <a:r>
              <a:rPr lang="en-US" dirty="0">
                <a:ea typeface="+mn-lt"/>
                <a:cs typeface="+mn-lt"/>
              </a:rPr>
              <a:t>/iCare/Humana </a:t>
            </a:r>
            <a:r>
              <a:rPr lang="en-US" dirty="0">
                <a:ea typeface="+mn-lt"/>
                <a:cs typeface="+mn-lt"/>
                <a:hlinkClick r:id="rId4"/>
              </a:rPr>
              <a:t>https://vimeo.com/1024882919</a:t>
            </a: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77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C32A4-2F5F-954F-AB26-E92756A51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155B9-93E8-924D-9FDF-24B8EBFEFF13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rgbClr val="00519B"/>
                </a:solidFill>
              </a:rPr>
              <a:t>7</a:t>
            </a:fld>
            <a:endParaRPr lang="en-US" sz="1500" b="1" dirty="0">
              <a:solidFill>
                <a:srgbClr val="00519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8850F-D92E-294F-A036-A77AC050F33F}"/>
              </a:ext>
            </a:extLst>
          </p:cNvPr>
          <p:cNvSpPr txBox="1"/>
          <p:nvPr/>
        </p:nvSpPr>
        <p:spPr>
          <a:xfrm>
            <a:off x="839467" y="1107020"/>
            <a:ext cx="10877800" cy="2800767"/>
          </a:xfrm>
          <a:prstGeom prst="rect">
            <a:avLst/>
          </a:prstGeom>
          <a:noFill/>
        </p:spPr>
        <p:txBody>
          <a:bodyPr wrap="square" lIns="91440" tIns="45720" rIns="91440" bIns="45720" numCol="1" spcCol="182880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519B"/>
                </a:solidFill>
                <a:latin typeface="Gill Sans MT"/>
              </a:rPr>
              <a:t>What are the common themes across both providers and MCO’s</a:t>
            </a:r>
          </a:p>
          <a:p>
            <a:pPr marL="342900" indent="-3429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519B"/>
                </a:solidFill>
              </a:rPr>
              <a:t>How do these themes impact the individuals being served?</a:t>
            </a:r>
          </a:p>
          <a:p>
            <a:pPr marL="342900" indent="-3429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519B"/>
                </a:solidFill>
              </a:rPr>
              <a:t>What do we need to do to inspire more collaboration?</a:t>
            </a:r>
          </a:p>
          <a:p>
            <a:pPr marL="342900" indent="-3429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519B"/>
                </a:solidFill>
                <a:latin typeface="Gill Sans MT"/>
              </a:rPr>
              <a:t>What ideas do you have to break the cycle; doing the same thing repeatedly, expecting different results. </a:t>
            </a:r>
          </a:p>
          <a:p>
            <a:pPr marL="342900" indent="-3429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519B"/>
                </a:solidFill>
                <a:latin typeface="Gill Sans MT"/>
              </a:rPr>
              <a:t>What can change?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40893-068F-A54E-8517-DD6EA7ED83FD}"/>
              </a:ext>
            </a:extLst>
          </p:cNvPr>
          <p:cNvSpPr txBox="1"/>
          <p:nvPr/>
        </p:nvSpPr>
        <p:spPr>
          <a:xfrm>
            <a:off x="537109" y="184178"/>
            <a:ext cx="6956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519B"/>
                </a:solidFill>
              </a:rPr>
              <a:t>PANEL QUESTIONS</a:t>
            </a:r>
          </a:p>
        </p:txBody>
      </p:sp>
    </p:spTree>
    <p:extLst>
      <p:ext uri="{BB962C8B-B14F-4D97-AF65-F5344CB8AC3E}">
        <p14:creationId xmlns:p14="http://schemas.microsoft.com/office/powerpoint/2010/main" val="3085174798"/>
      </p:ext>
    </p:extLst>
  </p:cSld>
  <p:clrMapOvr>
    <a:masterClrMapping/>
  </p:clrMapOvr>
  <p:transition spd="slow"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B3AE-2487-0797-F526-3329BCBC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8D5AD-23A9-7586-A647-7C951726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7A1EE-11EA-8B50-4801-6CCD8B7CF6A5}"/>
              </a:ext>
            </a:extLst>
          </p:cNvPr>
          <p:cNvSpPr txBox="1"/>
          <p:nvPr/>
        </p:nvSpPr>
        <p:spPr>
          <a:xfrm>
            <a:off x="357446" y="357447"/>
            <a:ext cx="1015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HIGHLIGHTS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B3B4F-E4C7-53FE-4123-57F17113CE62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rgbClr val="00519B"/>
                </a:solidFill>
              </a:rPr>
              <a:t>8</a:t>
            </a:fld>
            <a:endParaRPr lang="en-US" sz="1500" b="1" dirty="0">
              <a:solidFill>
                <a:srgbClr val="005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90903"/>
      </p:ext>
    </p:extLst>
  </p:cSld>
  <p:clrMapOvr>
    <a:masterClrMapping/>
  </p:clrMapOvr>
  <p:transition spd="slow" advClick="0" advTm="8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5113D-16F2-A649-A8BA-1C0BD417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92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155B9-93E8-924D-9FDF-24B8EBFEFF13}"/>
              </a:ext>
            </a:extLst>
          </p:cNvPr>
          <p:cNvSpPr txBox="1"/>
          <p:nvPr/>
        </p:nvSpPr>
        <p:spPr>
          <a:xfrm>
            <a:off x="11155681" y="6334298"/>
            <a:ext cx="748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B4D777-EA05-0D43-858F-57B6B8111257}" type="slidenum">
              <a:rPr lang="en-US" sz="1500" b="1" smtClean="0">
                <a:solidFill>
                  <a:schemeClr val="bg1"/>
                </a:solidFill>
              </a:rPr>
              <a:t>9</a:t>
            </a:fld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8850F-D92E-294F-A036-A77AC050F33F}"/>
              </a:ext>
            </a:extLst>
          </p:cNvPr>
          <p:cNvSpPr txBox="1"/>
          <p:nvPr/>
        </p:nvSpPr>
        <p:spPr>
          <a:xfrm>
            <a:off x="174812" y="144847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519B"/>
              </a:buClr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519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C3BA1-5EA3-A64E-BE2E-238AC6A74232}"/>
              </a:ext>
            </a:extLst>
          </p:cNvPr>
          <p:cNvSpPr txBox="1"/>
          <p:nvPr/>
        </p:nvSpPr>
        <p:spPr>
          <a:xfrm>
            <a:off x="425984" y="416967"/>
            <a:ext cx="4589449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200" dirty="0">
              <a:solidFill>
                <a:srgbClr val="00519B"/>
              </a:solidFill>
              <a:latin typeface="Gill Sans MT"/>
            </a:endParaRPr>
          </a:p>
          <a:p>
            <a:endParaRPr lang="en-US" sz="4200" dirty="0">
              <a:solidFill>
                <a:srgbClr val="00519B"/>
              </a:solidFill>
              <a:latin typeface="Gill Sans MT"/>
            </a:endParaRPr>
          </a:p>
          <a:p>
            <a:endParaRPr lang="en-US" sz="4200" dirty="0">
              <a:solidFill>
                <a:srgbClr val="00519B"/>
              </a:solidFill>
              <a:latin typeface="Gill Sans MT"/>
            </a:endParaRPr>
          </a:p>
          <a:p>
            <a:endParaRPr lang="en-US" sz="4200" dirty="0">
              <a:solidFill>
                <a:srgbClr val="00519B"/>
              </a:solidFill>
              <a:latin typeface="Gill Sans MT"/>
            </a:endParaRPr>
          </a:p>
          <a:p>
            <a:r>
              <a:rPr lang="en-US" sz="4200">
                <a:solidFill>
                  <a:srgbClr val="00519B"/>
                </a:solidFill>
                <a:latin typeface="Gill Sans MT"/>
              </a:rPr>
              <a:t> </a:t>
            </a:r>
            <a:r>
              <a:rPr lang="en-US" sz="4200" dirty="0">
                <a:solidFill>
                  <a:srgbClr val="00519B"/>
                </a:solidFill>
                <a:latin typeface="Gill Sans MT"/>
              </a:rPr>
              <a:t>WHAT IS NEXT?</a:t>
            </a:r>
            <a:endParaRPr lang="en-US" dirty="0">
              <a:latin typeface="Gill Sans M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39EFE8-C30F-58A4-8452-F7254856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500" y="1572598"/>
            <a:ext cx="4709860" cy="47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4054"/>
      </p:ext>
    </p:extLst>
  </p:cSld>
  <p:clrMapOvr>
    <a:masterClrMapping/>
  </p:clrMapOvr>
  <p:transition spd="slow" advClick="0" advTm="8000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_DSPN_ConfPPTTemplate_v2" id="{BC7A0045-DE70-FA4E-BE56-FFE59E104C29}" vid="{D79F0B8C-AACA-0846-892C-C9F6963456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5f44-2dd1-4016-b301-d5c5e5596cba" xsi:nil="true"/>
    <lcf76f155ced4ddcb4097134ff3c332f xmlns="f5f9ab0c-ff03-4813-95a7-cd51b25103b7">
      <Terms xmlns="http://schemas.microsoft.com/office/infopath/2007/PartnerControls"/>
    </lcf76f155ced4ddcb4097134ff3c332f>
    <SharedWithUsers xmlns="37a65f44-2dd1-4016-b301-d5c5e5596cba">
      <UserInfo>
        <DisplayName>Todd Smet</DisplayName>
        <AccountId>239</AccountId>
        <AccountType/>
      </UserInfo>
      <UserInfo>
        <DisplayName>Kathy Meisner</DisplayName>
        <AccountId>232</AccountId>
        <AccountType/>
      </UserInfo>
      <UserInfo>
        <DisplayName>Isobel O’Rourke</DisplayName>
        <AccountId>223</AccountId>
        <AccountType/>
      </UserInfo>
      <UserInfo>
        <DisplayName>Susan McCann</DisplayName>
        <AccountId>29</AccountId>
        <AccountType/>
      </UserInfo>
      <UserInfo>
        <DisplayName>Lisa Davidson</DisplayName>
        <AccountId>109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3C307C386F49966A6E54608E84BC" ma:contentTypeVersion="21" ma:contentTypeDescription="Create a new document." ma:contentTypeScope="" ma:versionID="ab1e828a5f51b4b9b6e543436ee9fba2">
  <xsd:schema xmlns:xsd="http://www.w3.org/2001/XMLSchema" xmlns:xs="http://www.w3.org/2001/XMLSchema" xmlns:p="http://schemas.microsoft.com/office/2006/metadata/properties" xmlns:ns2="37a65f44-2dd1-4016-b301-d5c5e5596cba" xmlns:ns3="f5f9ab0c-ff03-4813-95a7-cd51b25103b7" targetNamespace="http://schemas.microsoft.com/office/2006/metadata/properties" ma:root="true" ma:fieldsID="c0d9011c2c331008107a9a098091e55e" ns2:_="" ns3:_="">
    <xsd:import namespace="37a65f44-2dd1-4016-b301-d5c5e5596cba"/>
    <xsd:import namespace="f5f9ab0c-ff03-4813-95a7-cd51b25103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5f44-2dd1-4016-b301-d5c5e5596c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1a2b0772-5b31-444e-b802-42dca16f020c}" ma:internalName="TaxCatchAll" ma:showField="CatchAllData" ma:web="37a65f44-2dd1-4016-b301-d5c5e5596c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9ab0c-ff03-4813-95a7-cd51b2510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6d84e3e-2436-4f3d-a2f1-b69b9cef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0AF65-1816-4BCB-86CD-97F0281D4299}">
  <ds:schemaRefs>
    <ds:schemaRef ds:uri="37a65f44-2dd1-4016-b301-d5c5e5596cba"/>
    <ds:schemaRef ds:uri="f5f9ab0c-ff03-4813-95a7-cd51b25103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D3ADCA-2256-429E-900C-D5252B101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65f44-2dd1-4016-b301-d5c5e5596cba"/>
    <ds:schemaRef ds:uri="f5f9ab0c-ff03-4813-95a7-cd51b2510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C0DAEA-1DD3-42F7-AED7-E97D891A79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274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MCO COMMENTS AND PERSPECTIVES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Kline Lee</dc:creator>
  <cp:lastModifiedBy>Erin Smith</cp:lastModifiedBy>
  <cp:revision>44</cp:revision>
  <dcterms:created xsi:type="dcterms:W3CDTF">2021-10-15T19:36:56Z</dcterms:created>
  <dcterms:modified xsi:type="dcterms:W3CDTF">2024-11-01T16:33:30Z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0x010100DE543C307C386F49966A6E54608E84BC</vt:lpwstr>
  </property>
  <property fmtid="{D5CDD505-2E9C-101B-9397-08002B2CF9AE}" pid="3" name="MediaServiceImageTags">
    <vt:lpwstr/>
  </property>
</Properties>
</file>